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030DB-ABA4-4D7C-865C-68389FB9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0EE0DC-23AC-4ED3-9F56-C882F9CEB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D0CB3A-4CD4-4688-A6F8-F8A8E26F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43619-5D8C-41D6-AA22-ACF431A9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B57AE-D6DC-440F-BC3D-A6BA6A42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884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E996-D61B-4757-92C1-C12DF00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764723-1F7B-465A-AEF7-43B7D531D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B5502-A502-49B0-880D-41D43827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E733A-46EC-4965-B1FE-5A57E52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6ADCA-08C2-429F-9FD6-E4FD2DF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3557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AA5224-2AFE-41E2-93FB-B91A5E6B5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B03185-6AC5-4F18-84C2-133804B24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096E3C-3C5A-4C6D-99AD-A454564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F4E7D-7315-4B69-B6C7-F6BD254B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201D69-A4BC-4B91-9C26-422DD2B0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328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C5D41-116A-4DA9-BE51-D46EA38A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5A7DB6-FD17-4AF7-BDC3-3E3019E4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74520-F158-4F46-A4E2-C97CD6FC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AA281-B8EE-491A-BDB1-088C80E7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F81E3F-112F-4732-8DF4-6EE42A2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225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D2C39-E42E-442B-AF76-2519421C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C2D15-F958-4857-B289-DEB55499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D9546-72AE-41E5-A046-F2BD447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A37A5-E9E7-4236-B9DC-367B359B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A268E-E7BB-49F4-90BC-1A7675E3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3890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A1877-1053-4446-AEA5-5B638988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207FB-7964-49D2-BAE2-4CBBF1BEC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FB125D-454E-4BCF-BAC7-EA43791A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C71BA-8CE0-4172-B87F-5729FCF8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6E665C-2D77-4949-9A2B-AE12313C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56C89C-0D6B-4408-B5B9-246AC47A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8928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96394-2F33-4A51-AAA7-9D225B9B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0A15E-2813-4889-A5EF-A5C69A9B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E566DA-D8F5-4826-B432-B7FF70E83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E23EE9-F502-4940-B044-16E54F8A6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7D9AB9-3AE4-468D-B691-ED8646AA2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A4A23C-88A0-48A7-BDDF-51CC899A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6E7027-A1EA-4BC7-9A0C-186F6FB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E1C0DF-6758-475D-A364-DD46F74A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900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0206-02DE-4674-805E-A883C4B8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E257D8-39FF-4DD2-89ED-B62201CD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FF040B-0872-4BC9-B883-A9D3F6AB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A9E9-7628-4A93-A3CB-DB5CEC9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35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BADF9C-6F12-43FD-8429-BF8AFCE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F0A8835-A00E-46CE-865E-3D07D3F1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E614AB-7D91-44C4-AF76-C63341FB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64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086F6-1FB8-4AD6-9F89-E5269CCB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7F58A-2A79-40AA-966B-2B31C9CD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BC00B1-BA90-4D82-BADA-A7DB1C898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A80F7A-811E-4E10-9683-FCE12C51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9940F5-D215-4E94-A877-EF6E6467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2E479-B608-4B10-984D-D4049E8D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53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CD298-F56D-400E-A52D-F653DD4C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E00D26-20D4-4E69-8A7E-3BBB48BA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5498C-0828-49A1-85BC-3B7E03312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494B7-F1B7-4211-87BF-87B1FC87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0176B5-6B9A-4CA9-90B1-E282CE8D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386FB2-43E4-4FBF-8353-82F13A0A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09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CE38A-F742-4F26-9783-11E052DE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483307-5FB1-40D4-8930-5457934B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70481-DB21-4BFA-87CA-9A73A03E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A7AF-C491-4E2C-88D5-E5BBCC6685B9}" type="datetimeFigureOut">
              <a:rPr lang="ru-UA" smtClean="0"/>
              <a:t>13.12.2020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1CB1D-5C18-4632-A969-430023CE8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E0C34-6085-41EA-BFB1-A488071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DB6B-5278-4B66-ABC8-1C8B03BD0D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9111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E2271771-0FA5-4DED-808E-80C9A099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87" y="1412875"/>
            <a:ext cx="8207375" cy="24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UA" sz="3600" b="1" dirty="0">
                <a:solidFill>
                  <a:schemeClr val="tx1"/>
                </a:solidFill>
              </a:rPr>
              <a:t>«</a:t>
            </a:r>
            <a:r>
              <a:rPr lang="ru-UA" altLang="ru-UA" sz="3600" b="1" dirty="0" err="1">
                <a:solidFill>
                  <a:schemeClr val="tx1"/>
                </a:solidFill>
              </a:rPr>
              <a:t>Clean</a:t>
            </a:r>
            <a:r>
              <a:rPr lang="ru-UA" altLang="ru-UA" sz="3600" b="1" dirty="0">
                <a:solidFill>
                  <a:schemeClr val="tx1"/>
                </a:solidFill>
              </a:rPr>
              <a:t> IT</a:t>
            </a:r>
            <a:r>
              <a:rPr lang="uk-UA" altLang="ru-UA" sz="3600" b="1" dirty="0">
                <a:solidFill>
                  <a:schemeClr val="tx1"/>
                </a:solidFill>
              </a:rPr>
              <a:t>»</a:t>
            </a:r>
            <a:r>
              <a:rPr lang="ru-RU" altLang="ru-UA" sz="3600" b="1" dirty="0">
                <a:solidFill>
                  <a:schemeClr val="tx1"/>
                </a:solidFill>
              </a:rPr>
              <a:t>.</a:t>
            </a:r>
            <a:br>
              <a:rPr lang="ru-RU" altLang="ru-UA" sz="3600" b="1" dirty="0">
                <a:solidFill>
                  <a:schemeClr val="tx1"/>
                </a:solidFill>
              </a:rPr>
            </a:br>
            <a:r>
              <a:rPr lang="ru-RU" altLang="ru-RU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Проектування</a:t>
            </a:r>
            <a:r>
              <a:rPr lang="ru-RU" alt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алгоритмів</a:t>
            </a:r>
            <a:r>
              <a:rPr lang="ru-RU" alt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роботи</a:t>
            </a:r>
            <a:r>
              <a:rPr lang="ru-RU" alt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методів</a:t>
            </a:r>
            <a:r>
              <a:rPr lang="ru-RU" alt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програмних</a:t>
            </a:r>
            <a:r>
              <a:rPr lang="ru-RU" altLang="ru-RU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ru-RU" sz="3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класів</a:t>
            </a:r>
            <a:endParaRPr lang="ru-RU" altLang="ru-UA" sz="3600" dirty="0">
              <a:solidFill>
                <a:schemeClr val="tx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A7BD1C5-153A-4B50-9B5A-2565CD2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4" y="3767138"/>
            <a:ext cx="6400800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endParaRPr lang="ru-RU" altLang="ru-UA" sz="2400" dirty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Команда:</a:t>
            </a:r>
            <a:r>
              <a:rPr lang="ru-UA" altLang="ru-UA" sz="2400" dirty="0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uk-UA" altLang="ru-UA" sz="2400" dirty="0" err="1">
                <a:solidFill>
                  <a:srgbClr val="000000"/>
                </a:solidFill>
              </a:rPr>
              <a:t>Спасенко</a:t>
            </a:r>
            <a:r>
              <a:rPr lang="uk-UA" altLang="ru-UA" sz="2400" dirty="0">
                <a:solidFill>
                  <a:srgbClr val="000000"/>
                </a:solidFill>
              </a:rPr>
              <a:t> В.В.,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uk-UA" altLang="ru-UA" sz="2400" dirty="0">
                <a:solidFill>
                  <a:srgbClr val="000000"/>
                </a:solidFill>
              </a:rPr>
              <a:t>Градінару О.О.,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uk-UA" altLang="ru-UA" sz="2400" dirty="0">
                <a:solidFill>
                  <a:srgbClr val="000000"/>
                </a:solidFill>
              </a:rPr>
              <a:t>Новіков А.І.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(</a:t>
            </a:r>
            <a:r>
              <a:rPr lang="ru-RU" altLang="ru-UA" sz="2400" dirty="0" err="1">
                <a:solidFill>
                  <a:srgbClr val="000000"/>
                </a:solidFill>
              </a:rPr>
              <a:t>група</a:t>
            </a:r>
            <a:r>
              <a:rPr lang="ru-RU" altLang="ru-UA" sz="2400" dirty="0">
                <a:solidFill>
                  <a:srgbClr val="000000"/>
                </a:solidFill>
              </a:rPr>
              <a:t> АІ-181)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endParaRPr lang="ru-RU" altLang="ru-UA" sz="2400" dirty="0">
              <a:solidFill>
                <a:srgbClr val="0000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Одеса - 2020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29CE51-A240-4A4D-AF7E-2F9C0834A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122237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ОНПУ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 err="1">
                <a:solidFill>
                  <a:srgbClr val="000000"/>
                </a:solidFill>
              </a:rPr>
              <a:t>Інститут</a:t>
            </a:r>
            <a:r>
              <a:rPr lang="ru-RU" altLang="ru-UA" sz="2400" dirty="0">
                <a:solidFill>
                  <a:srgbClr val="000000"/>
                </a:solidFill>
              </a:rPr>
              <a:t> </a:t>
            </a:r>
            <a:r>
              <a:rPr lang="ru-RU" altLang="ru-UA" sz="2400" dirty="0" err="1">
                <a:solidFill>
                  <a:srgbClr val="000000"/>
                </a:solidFill>
              </a:rPr>
              <a:t>комп’ютерних</a:t>
            </a:r>
            <a:r>
              <a:rPr lang="ru-RU" altLang="ru-UA" sz="2400" dirty="0">
                <a:solidFill>
                  <a:srgbClr val="000000"/>
                </a:solidFill>
              </a:rPr>
              <a:t> систем</a:t>
            </a: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SzPct val="100000"/>
            </a:pPr>
            <a:r>
              <a:rPr lang="ru-RU" altLang="ru-UA" sz="2400" dirty="0">
                <a:solidFill>
                  <a:srgbClr val="000000"/>
                </a:solidFill>
              </a:rPr>
              <a:t>Кафедра </a:t>
            </a:r>
            <a:r>
              <a:rPr lang="ru-RU" altLang="ru-UA" sz="2400" dirty="0" err="1">
                <a:solidFill>
                  <a:srgbClr val="000000"/>
                </a:solidFill>
              </a:rPr>
              <a:t>інформаційних</a:t>
            </a:r>
            <a:r>
              <a:rPr lang="ru-RU" altLang="ru-UA" sz="2400" dirty="0">
                <a:solidFill>
                  <a:srgbClr val="000000"/>
                </a:solidFill>
              </a:rPr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177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2C1B0-FDBE-4C75-B57E-357C069C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451" y="-10477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uk-UA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Програмні класи, що взаємодіють з БД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U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35449D-0B31-4C34-AC56-49CDAC6E9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7" y="674486"/>
            <a:ext cx="7187552" cy="57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1B0F357-73A7-4023-82BD-5B4B20663CF1}"/>
              </a:ext>
            </a:extLst>
          </p:cNvPr>
          <p:cNvSpPr/>
          <p:nvPr/>
        </p:nvSpPr>
        <p:spPr>
          <a:xfrm>
            <a:off x="4647527" y="0"/>
            <a:ext cx="2896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UserService</a:t>
            </a:r>
            <a:endParaRPr lang="ru-RU" sz="3200" b="1" i="0" u="none" strike="noStrik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9BB848-4212-41B0-9A28-3A5A336BF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81" y="731837"/>
            <a:ext cx="8224838" cy="58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F1BF75-10E2-404F-B1CE-C4D789578FB2}"/>
              </a:ext>
            </a:extLst>
          </p:cNvPr>
          <p:cNvSpPr/>
          <p:nvPr/>
        </p:nvSpPr>
        <p:spPr>
          <a:xfrm>
            <a:off x="4260401" y="12700"/>
            <a:ext cx="3671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ServicesService</a:t>
            </a:r>
            <a:endParaRPr lang="ru-RU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38013-73DC-400F-9A4E-CA520CD6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757237"/>
            <a:ext cx="95631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F9033-09CB-4EF0-B895-85F290C3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BranchService</a:t>
            </a:r>
            <a:endParaRPr lang="ru-U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F37B78-E98C-423C-9326-64FDFC0C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871537"/>
            <a:ext cx="69913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7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D14B2-4245-4BBB-BD81-88244564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7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TypeOfServiceService</a:t>
            </a:r>
            <a:endParaRPr lang="ru-U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7D5F4C-DD08-4E31-8326-B62D2FCAF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125537"/>
            <a:ext cx="103441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9ADD3-AC61-4520-94AC-B08D04D7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5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CompAndUrgService</a:t>
            </a:r>
            <a:endParaRPr lang="ru-UA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444E7B-7762-4700-9A3F-68C5565FE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935037"/>
            <a:ext cx="88201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4E404D63-BA9B-483E-BD38-E02B0A288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919" y="1893888"/>
            <a:ext cx="8456612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UA" sz="3600" b="1" dirty="0" err="1"/>
              <a:t>Дякуємо</a:t>
            </a:r>
            <a:r>
              <a:rPr lang="ru-RU" altLang="ru-UA" sz="3600" b="1" dirty="0"/>
              <a:t> за </a:t>
            </a:r>
            <a:r>
              <a:rPr lang="ru-RU" altLang="ru-UA" sz="3600" b="1" dirty="0" err="1"/>
              <a:t>увагу</a:t>
            </a:r>
            <a:r>
              <a:rPr lang="ru-RU" altLang="ru-UA" sz="3600" b="1" dirty="0"/>
              <a:t>!</a:t>
            </a:r>
            <a:br>
              <a:rPr lang="ru-RU" altLang="ru-UA" sz="3600" b="1" dirty="0"/>
            </a:br>
            <a:br>
              <a:rPr lang="ru-RU" altLang="ru-UA" sz="3600" b="1" dirty="0"/>
            </a:br>
            <a:r>
              <a:rPr lang="ru-RU" altLang="ru-UA" sz="3600" b="1" dirty="0"/>
              <a:t>«</a:t>
            </a:r>
            <a:r>
              <a:rPr lang="ru-UA" altLang="ru-UA" sz="3600" b="1" dirty="0" err="1"/>
              <a:t>Clean</a:t>
            </a:r>
            <a:r>
              <a:rPr lang="ru-UA" altLang="ru-UA" sz="3600" b="1" dirty="0"/>
              <a:t> IT</a:t>
            </a:r>
            <a:r>
              <a:rPr lang="uk-UA" altLang="ru-UA" sz="3600" b="1" dirty="0"/>
              <a:t>»</a:t>
            </a:r>
            <a:br>
              <a:rPr lang="ru-RU" altLang="ru-UA" sz="3600" b="1" dirty="0"/>
            </a:br>
            <a:endParaRPr lang="ru-RU" altLang="ru-UA" sz="3600" b="1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9918ABD-E330-469F-BED4-923544A73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787900"/>
            <a:ext cx="88519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ru-RU" altLang="ru-UA" sz="2400" dirty="0"/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Команда:</a:t>
            </a:r>
            <a:r>
              <a:rPr lang="ru-UA" altLang="ru-UA" sz="2000" dirty="0"/>
              <a:t> 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uk-UA" altLang="ru-UA" sz="2000" dirty="0" err="1"/>
              <a:t>Спасенко</a:t>
            </a:r>
            <a:r>
              <a:rPr lang="uk-UA" altLang="ru-UA" sz="2000" dirty="0"/>
              <a:t> В.В. , Градінару О.О.</a:t>
            </a:r>
            <a:r>
              <a:rPr lang="ru-RU" altLang="ru-UA" sz="2000" dirty="0"/>
              <a:t> ,</a:t>
            </a:r>
            <a:r>
              <a:rPr lang="uk-UA" altLang="ru-UA" sz="2000" dirty="0"/>
              <a:t>Новіков А.І.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(</a:t>
            </a:r>
            <a:r>
              <a:rPr lang="ru-RU" altLang="ru-UA" sz="2000" dirty="0" err="1"/>
              <a:t>група</a:t>
            </a:r>
            <a:r>
              <a:rPr lang="ru-RU" altLang="ru-UA" sz="2000" dirty="0"/>
              <a:t> АІ181)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ru-RU" altLang="ru-UA" sz="2000" dirty="0"/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Одеса - 2020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2B6029-2915-49AB-B983-9531CFDD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87313"/>
            <a:ext cx="91440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ОНПУ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 err="1"/>
              <a:t>Інститут</a:t>
            </a:r>
            <a:r>
              <a:rPr lang="ru-RU" altLang="ru-UA" sz="2000" dirty="0"/>
              <a:t> </a:t>
            </a:r>
            <a:r>
              <a:rPr lang="ru-RU" altLang="ru-UA" sz="2000" dirty="0" err="1"/>
              <a:t>комп’ютерних</a:t>
            </a:r>
            <a:r>
              <a:rPr lang="ru-RU" altLang="ru-UA" sz="2000" dirty="0"/>
              <a:t> систем</a:t>
            </a:r>
          </a:p>
          <a:p>
            <a:pPr algn="ctr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ru-RU" altLang="ru-UA" sz="2000" dirty="0"/>
              <a:t>Кафедра </a:t>
            </a:r>
            <a:r>
              <a:rPr lang="ru-RU" altLang="ru-UA" sz="2000" dirty="0" err="1"/>
              <a:t>інформаційних</a:t>
            </a:r>
            <a:r>
              <a:rPr lang="ru-RU" altLang="ru-UA" sz="2000" dirty="0"/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44275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106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1 Програмні класи, що взаємодіють з БД </vt:lpstr>
      <vt:lpstr>Презентация PowerPoint</vt:lpstr>
      <vt:lpstr>Презентация PowerPoint</vt:lpstr>
      <vt:lpstr>4 BranchService</vt:lpstr>
      <vt:lpstr>5 TypeOfServiceService</vt:lpstr>
      <vt:lpstr>6 CompAndUrgService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Олександр Градінару</dc:creator>
  <cp:lastModifiedBy>Олександр Градінару</cp:lastModifiedBy>
  <cp:revision>8</cp:revision>
  <dcterms:created xsi:type="dcterms:W3CDTF">2020-12-03T14:20:04Z</dcterms:created>
  <dcterms:modified xsi:type="dcterms:W3CDTF">2020-12-13T21:25:35Z</dcterms:modified>
</cp:coreProperties>
</file>