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62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2" d="100"/>
          <a:sy n="72" d="100"/>
        </p:scale>
        <p:origin x="783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aulirish.com/2011/requestanimationframe-for-smart-animat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dictosaltrabajo.com/tutoriales/tutoriales.php?pagina=html5AlmacenamientoLoc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F8B1-8FF4-4BF9-AE72-2DCD7DA17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Juego</a:t>
            </a:r>
            <a:r>
              <a:rPr lang="en-US" dirty="0"/>
              <a:t> con </a:t>
            </a:r>
            <a:r>
              <a:rPr lang="en-US" dirty="0" err="1"/>
              <a:t>Js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577C66-D4A0-438D-BA03-562CC1D01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Alexandra Granda</a:t>
            </a:r>
          </a:p>
          <a:p>
            <a:pPr algn="r"/>
            <a:r>
              <a:rPr lang="en-US" dirty="0"/>
              <a:t>Jonathan Zuniga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8753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41DE0C-3DD5-4333-847D-F4439930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Gracias!!</a:t>
            </a:r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6C720B9-F33A-45C3-BA10-1B797D82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8" name="Picture 4" descr="http://i0.kym-cdn.com/photos/images/original/000/186/610/thankyou.png">
            <a:extLst>
              <a:ext uri="{FF2B5EF4-FFF2-40B4-BE49-F238E27FC236}">
                <a16:creationId xmlns:a16="http://schemas.microsoft.com/office/drawing/2014/main" id="{67EE6C58-9BE0-4F72-9FF7-1A15741A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59" y="513702"/>
            <a:ext cx="5179796" cy="4038703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9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E54B-EB61-4D90-B5ED-6524B655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r>
              <a:rPr lang="en-US" dirty="0"/>
              <a:t>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A1215-433A-41AB-9E26-8748BCD9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effectLst/>
              </a:rPr>
              <a:t>HTML5 supone una verdadera revolución, en lo que a desarrollo de aplicaciones web se refiere. </a:t>
            </a:r>
          </a:p>
          <a:p>
            <a:r>
              <a:rPr lang="es-EC" dirty="0">
                <a:effectLst/>
              </a:rPr>
              <a:t>Sus nuevas características abren un inmenso abanico de posibilidades que nos permiten hacer verdaderas “diabluras”. </a:t>
            </a:r>
          </a:p>
          <a:p>
            <a:r>
              <a:rPr lang="es-EC" dirty="0">
                <a:effectLst/>
              </a:rPr>
              <a:t>Intentaremos hacer un jueguito entretenido con el potencial de HTML5 y Javascript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3564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Imagen que contiene captura de pantalla, texto&#10;&#10;Descripción generada con confianza muy alta">
            <a:extLst>
              <a:ext uri="{FF2B5EF4-FFF2-40B4-BE49-F238E27FC236}">
                <a16:creationId xmlns:a16="http://schemas.microsoft.com/office/drawing/2014/main" id="{EF16D344-E51D-4685-8C52-5AADD44E70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2223" y="645106"/>
            <a:ext cx="531417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37D0E6-B3AB-40C0-8F05-8CFB5C59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Representando a los avatares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00A8BB-6C17-4446-BD24-6E7FAD37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441712"/>
            <a:ext cx="4226982" cy="363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Representaremos</a:t>
            </a:r>
            <a:r>
              <a:rPr lang="en-US" sz="1600" dirty="0"/>
              <a:t> a </a:t>
            </a:r>
            <a:r>
              <a:rPr lang="en-US" sz="1600" dirty="0" err="1"/>
              <a:t>nuestro</a:t>
            </a:r>
            <a:r>
              <a:rPr lang="en-US" sz="1600" dirty="0"/>
              <a:t> avatar  con un </a:t>
            </a:r>
            <a:r>
              <a:rPr lang="en-US" sz="1600" dirty="0" err="1"/>
              <a:t>objeto</a:t>
            </a:r>
            <a:r>
              <a:rPr lang="en-US" sz="1600" dirty="0"/>
              <a:t> “Player”. El </a:t>
            </a:r>
            <a:r>
              <a:rPr lang="en-US" sz="1600" dirty="0" err="1"/>
              <a:t>objeto</a:t>
            </a:r>
            <a:r>
              <a:rPr lang="en-US" sz="1600" dirty="0"/>
              <a:t> </a:t>
            </a:r>
            <a:r>
              <a:rPr lang="en-US" sz="1600" dirty="0" err="1"/>
              <a:t>contendrá</a:t>
            </a:r>
            <a:r>
              <a:rPr lang="en-US" sz="1600" dirty="0"/>
              <a:t> el </a:t>
            </a:r>
            <a:r>
              <a:rPr lang="en-US" sz="1600" dirty="0" err="1"/>
              <a:t>estado</a:t>
            </a:r>
            <a:r>
              <a:rPr lang="en-US" sz="1600" dirty="0"/>
              <a:t> de </a:t>
            </a:r>
            <a:r>
              <a:rPr lang="en-US" sz="1600" dirty="0" err="1"/>
              <a:t>diferentes</a:t>
            </a:r>
            <a:r>
              <a:rPr lang="en-US" sz="1600" dirty="0"/>
              <a:t> </a:t>
            </a:r>
            <a:r>
              <a:rPr lang="en-US" sz="1600" dirty="0" err="1"/>
              <a:t>propiedades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serán</a:t>
            </a:r>
            <a:r>
              <a:rPr lang="en-US" sz="1600" dirty="0"/>
              <a:t>, la </a:t>
            </a:r>
            <a:r>
              <a:rPr lang="en-US" sz="1600" dirty="0" err="1"/>
              <a:t>posición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pantalla</a:t>
            </a:r>
            <a:r>
              <a:rPr lang="en-US" sz="1600" dirty="0"/>
              <a:t> (canvas), el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vidas</a:t>
            </a:r>
            <a:r>
              <a:rPr lang="en-US" sz="1600" dirty="0"/>
              <a:t> que le </a:t>
            </a:r>
            <a:r>
              <a:rPr lang="en-US" sz="1600" dirty="0" err="1"/>
              <a:t>quedan</a:t>
            </a:r>
            <a:r>
              <a:rPr lang="en-US" sz="1600" dirty="0"/>
              <a:t>,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puntos</a:t>
            </a:r>
            <a:r>
              <a:rPr lang="en-US" sz="1600" dirty="0"/>
              <a:t> que </a:t>
            </a:r>
            <a:r>
              <a:rPr lang="en-US" sz="1600" dirty="0" err="1"/>
              <a:t>lleva</a:t>
            </a:r>
            <a:r>
              <a:rPr lang="en-US" sz="1600" dirty="0"/>
              <a:t>, </a:t>
            </a:r>
            <a:r>
              <a:rPr lang="en-US" sz="1600" dirty="0" err="1"/>
              <a:t>si</a:t>
            </a:r>
            <a:r>
              <a:rPr lang="en-US" sz="1600" dirty="0"/>
              <a:t> le </a:t>
            </a:r>
            <a:r>
              <a:rPr lang="en-US" sz="1600" dirty="0" err="1"/>
              <a:t>han</a:t>
            </a:r>
            <a:r>
              <a:rPr lang="en-US" sz="1600" dirty="0"/>
              <a:t> </a:t>
            </a:r>
            <a:r>
              <a:rPr lang="en-US" sz="1600" dirty="0" err="1"/>
              <a:t>matado</a:t>
            </a:r>
            <a:r>
              <a:rPr lang="en-US" sz="1600" dirty="0"/>
              <a:t>… </a:t>
            </a:r>
            <a:r>
              <a:rPr lang="en-US" sz="1600" dirty="0" err="1"/>
              <a:t>Además</a:t>
            </a:r>
            <a:r>
              <a:rPr lang="en-US" sz="1600" dirty="0"/>
              <a:t> se </a:t>
            </a:r>
            <a:r>
              <a:rPr lang="en-US" sz="1600" dirty="0" err="1"/>
              <a:t>añaden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forma de </a:t>
            </a:r>
            <a:r>
              <a:rPr lang="en-US" sz="1600" dirty="0" err="1"/>
              <a:t>métodos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comportamientos</a:t>
            </a:r>
            <a:r>
              <a:rPr lang="en-US" sz="1600" dirty="0"/>
              <a:t> de </a:t>
            </a:r>
            <a:r>
              <a:rPr lang="en-US" sz="1600" dirty="0" err="1"/>
              <a:t>disparar</a:t>
            </a:r>
            <a:r>
              <a:rPr lang="en-US" sz="1600" dirty="0"/>
              <a:t> (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privado</a:t>
            </a:r>
            <a:r>
              <a:rPr lang="en-US" sz="1600" dirty="0"/>
              <a:t> “shoot”), de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algo</a:t>
            </a:r>
            <a:r>
              <a:rPr lang="en-US" sz="1600" dirty="0"/>
              <a:t> </a:t>
            </a:r>
            <a:r>
              <a:rPr lang="en-US" sz="1600" dirty="0" err="1"/>
              <a:t>cuando</a:t>
            </a:r>
            <a:r>
              <a:rPr lang="en-US" sz="1600" dirty="0"/>
              <a:t> el </a:t>
            </a:r>
            <a:r>
              <a:rPr lang="en-US" sz="1600" dirty="0" err="1"/>
              <a:t>jugador</a:t>
            </a:r>
            <a:r>
              <a:rPr lang="en-US" sz="1600" dirty="0"/>
              <a:t> pulse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tecla</a:t>
            </a:r>
            <a:r>
              <a:rPr lang="en-US" sz="1600" dirty="0"/>
              <a:t> (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público</a:t>
            </a:r>
            <a:r>
              <a:rPr lang="en-US" sz="1600" dirty="0"/>
              <a:t> “</a:t>
            </a:r>
            <a:r>
              <a:rPr lang="en-US" sz="1600" dirty="0" err="1"/>
              <a:t>doAnything</a:t>
            </a:r>
            <a:r>
              <a:rPr lang="en-US" sz="1600" dirty="0"/>
              <a:t>”) y de </a:t>
            </a:r>
            <a:r>
              <a:rPr lang="en-US" sz="1600" dirty="0" err="1"/>
              <a:t>matar</a:t>
            </a:r>
            <a:r>
              <a:rPr lang="en-US" sz="1600" dirty="0"/>
              <a:t> al </a:t>
            </a:r>
            <a:r>
              <a:rPr lang="en-US" sz="1600" dirty="0" err="1"/>
              <a:t>jugador</a:t>
            </a:r>
            <a:r>
              <a:rPr lang="en-US" sz="1600" dirty="0"/>
              <a:t> (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público</a:t>
            </a:r>
            <a:r>
              <a:rPr lang="en-US" sz="1600" dirty="0"/>
              <a:t> “</a:t>
            </a:r>
            <a:r>
              <a:rPr lang="en-US" sz="1600" dirty="0" err="1"/>
              <a:t>killPlayer</a:t>
            </a:r>
            <a:r>
              <a:rPr lang="en-US" sz="1600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197288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5A86539-2815-497E-B2D6-ED123DDB0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3586" y="1695446"/>
            <a:ext cx="6424041" cy="369818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37D0E6-B3AB-40C0-8F05-8CFB5C59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5" y="450573"/>
            <a:ext cx="7221975" cy="11926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Representando</a:t>
            </a:r>
            <a:r>
              <a:rPr lang="en-US" sz="2800" dirty="0"/>
              <a:t> a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avatares</a:t>
            </a:r>
            <a:endParaRPr lang="en-US" sz="2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00A8BB-6C17-4446-BD24-6E7FAD37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29" y="2435086"/>
            <a:ext cx="4472610" cy="32162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s-EC" dirty="0">
                <a:effectLst/>
              </a:rPr>
              <a:t>Para representar los disparos de ambos se uso herencia y reciclo las propiedades y comportamientos del disparo en un objeto (</a:t>
            </a:r>
            <a:r>
              <a:rPr lang="es-EC" dirty="0" err="1">
                <a:effectLst/>
              </a:rPr>
              <a:t>Shot</a:t>
            </a:r>
            <a:r>
              <a:rPr lang="es-EC" dirty="0">
                <a:effectLst/>
              </a:rPr>
              <a:t>), y extender las propiedades y comportamientos concretos en un objeto para el disparo del avatar (</a:t>
            </a:r>
            <a:r>
              <a:rPr lang="es-EC" dirty="0" err="1">
                <a:effectLst/>
              </a:rPr>
              <a:t>PlayerShot</a:t>
            </a:r>
            <a:r>
              <a:rPr lang="es-EC" dirty="0">
                <a:effectLst/>
              </a:rPr>
              <a:t>) y otro para el disparo de los malos (</a:t>
            </a:r>
            <a:r>
              <a:rPr lang="es-EC" dirty="0" err="1">
                <a:effectLst/>
              </a:rPr>
              <a:t>EvilShot</a:t>
            </a:r>
            <a:r>
              <a:rPr lang="es-EC" dirty="0">
                <a:effectLst/>
              </a:rPr>
              <a:t>). </a:t>
            </a:r>
          </a:p>
          <a:p>
            <a:pPr lvl="0"/>
            <a:r>
              <a:rPr lang="es-EC" dirty="0">
                <a:effectLst/>
              </a:rPr>
              <a:t>Los disparos, tienen determinadas características comunes como son: la posición en el </a:t>
            </a:r>
            <a:r>
              <a:rPr lang="es-EC" dirty="0" err="1">
                <a:effectLst/>
              </a:rPr>
              <a:t>canvas</a:t>
            </a:r>
            <a:r>
              <a:rPr lang="es-EC" dirty="0">
                <a:effectLst/>
              </a:rPr>
              <a:t>, un identificador, una imagen y el comportamiento de añadirse o eliminarse a un buffer que será gestionado para pintar la pantalla. </a:t>
            </a:r>
          </a:p>
        </p:txBody>
      </p:sp>
    </p:spTree>
    <p:extLst>
      <p:ext uri="{BB962C8B-B14F-4D97-AF65-F5344CB8AC3E}">
        <p14:creationId xmlns:p14="http://schemas.microsoft.com/office/powerpoint/2010/main" val="234042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0BF9DC-0965-4EB2-891F-D5BA40F4A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2006693"/>
            <a:ext cx="6916633" cy="355921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2035F-2500-4DE4-AC3C-77FF2C83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10203712" cy="1199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movimiento</a:t>
            </a:r>
            <a:r>
              <a:rPr lang="en-US" sz="2800" dirty="0"/>
              <a:t> y las </a:t>
            </a:r>
            <a:r>
              <a:rPr lang="en-US" sz="2800" dirty="0" err="1"/>
              <a:t>interacciones</a:t>
            </a:r>
            <a:r>
              <a:rPr lang="en-US" sz="2800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27AA-54B2-4C03-A0CD-56339382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006693"/>
            <a:ext cx="3643674" cy="387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C" sz="1600" dirty="0">
                <a:effectLst/>
              </a:rPr>
              <a:t>Para responder la pregunta del movimiento del </a:t>
            </a:r>
            <a:r>
              <a:rPr lang="es-EC" sz="1600" dirty="0" err="1">
                <a:effectLst/>
              </a:rPr>
              <a:t>canvas</a:t>
            </a:r>
            <a:r>
              <a:rPr lang="es-EC" sz="1600" dirty="0">
                <a:effectLst/>
              </a:rPr>
              <a:t> hacemos uso de un </a:t>
            </a:r>
            <a:r>
              <a:rPr lang="es-EC" sz="1600" dirty="0" err="1">
                <a:effectLst/>
              </a:rPr>
              <a:t>code</a:t>
            </a:r>
            <a:r>
              <a:rPr lang="es-EC" sz="1600" dirty="0">
                <a:effectLst/>
              </a:rPr>
              <a:t>. Supongamos el caso de un computador. El computador trabaja en función a unos ciclos de reloj, según el cual, en cada ciclo se actualiza el estado de los bits que maneja. Pues en el juego es </a:t>
            </a:r>
            <a:r>
              <a:rPr lang="es-EC" sz="1600" dirty="0" err="1">
                <a:effectLst/>
              </a:rPr>
              <a:t>exáctamente</a:t>
            </a:r>
            <a:r>
              <a:rPr lang="es-EC" sz="1600" dirty="0">
                <a:effectLst/>
              </a:rPr>
              <a:t> lo mismo. Tenemos una función </a:t>
            </a:r>
            <a:r>
              <a:rPr lang="es-EC" sz="1600" u="sng" dirty="0" err="1">
                <a:effectLst/>
                <a:hlinkClick r:id="rId4"/>
              </a:rPr>
              <a:t>requestAnimFrame</a:t>
            </a:r>
            <a:r>
              <a:rPr lang="es-EC" sz="1600" dirty="0">
                <a:effectLst/>
              </a:rPr>
              <a:t> que será quien nos marque los pulsos. </a:t>
            </a:r>
            <a:r>
              <a:rPr lang="en-US" sz="1600" dirty="0" err="1">
                <a:effectLst/>
              </a:rPr>
              <a:t>Después</a:t>
            </a:r>
            <a:r>
              <a:rPr lang="en-US" sz="1600" dirty="0">
                <a:effectLst/>
              </a:rPr>
              <a:t> de </a:t>
            </a:r>
            <a:r>
              <a:rPr lang="en-US" sz="1600" dirty="0" err="1">
                <a:effectLst/>
              </a:rPr>
              <a:t>cada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pulso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nosotros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actualizamos</a:t>
            </a:r>
            <a:r>
              <a:rPr lang="en-US" sz="1600" dirty="0">
                <a:effectLst/>
              </a:rPr>
              <a:t> el </a:t>
            </a:r>
            <a:r>
              <a:rPr lang="en-US" sz="1600" dirty="0" err="1">
                <a:effectLst/>
              </a:rPr>
              <a:t>estado</a:t>
            </a:r>
            <a:r>
              <a:rPr lang="en-US" sz="1600" dirty="0">
                <a:effectLst/>
              </a:rPr>
              <a:t> del canvas</a:t>
            </a:r>
            <a:endParaRPr lang="es-EC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69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F575ED-FBDB-42AB-AEB2-28E595D980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868361"/>
            <a:ext cx="6916633" cy="328010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2035F-2500-4DE4-AC3C-77FF2C83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8003851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movimiento</a:t>
            </a:r>
            <a:r>
              <a:rPr lang="en-US" sz="2800" dirty="0"/>
              <a:t> y las </a:t>
            </a:r>
            <a:r>
              <a:rPr lang="en-US" sz="2800" dirty="0" err="1"/>
              <a:t>interacciones</a:t>
            </a:r>
            <a:r>
              <a:rPr lang="en-US" sz="2800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27AA-54B2-4C03-A0CD-56339382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1" y="2189921"/>
            <a:ext cx="3643674" cy="321627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marcador</a:t>
            </a:r>
            <a:r>
              <a:rPr lang="en-US" dirty="0"/>
              <a:t> de </a:t>
            </a:r>
            <a:r>
              <a:rPr lang="en-US" dirty="0" err="1"/>
              <a:t>pulsos</a:t>
            </a:r>
            <a:r>
              <a:rPr lang="en-US" dirty="0"/>
              <a:t>, lo que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, entre </a:t>
            </a:r>
            <a:r>
              <a:rPr lang="en-US" dirty="0" err="1"/>
              <a:t>pulso</a:t>
            </a:r>
            <a:r>
              <a:rPr lang="en-US" dirty="0"/>
              <a:t> y </a:t>
            </a:r>
            <a:r>
              <a:rPr lang="en-US" dirty="0" err="1"/>
              <a:t>pulso</a:t>
            </a:r>
            <a:r>
              <a:rPr lang="en-US" dirty="0"/>
              <a:t>, </a:t>
            </a:r>
            <a:r>
              <a:rPr lang="en-US" dirty="0" err="1"/>
              <a:t>realizar</a:t>
            </a:r>
            <a:r>
              <a:rPr lang="en-US" dirty="0"/>
              <a:t> las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del </a:t>
            </a:r>
            <a:r>
              <a:rPr lang="en-US" dirty="0" err="1"/>
              <a:t>juego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son: </a:t>
            </a:r>
          </a:p>
          <a:p>
            <a:pPr lvl="1"/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actores</a:t>
            </a:r>
            <a:endParaRPr lang="en-US" dirty="0"/>
          </a:p>
          <a:p>
            <a:pPr lvl="1"/>
            <a:r>
              <a:rPr lang="en-US" dirty="0" err="1"/>
              <a:t>comprobar</a:t>
            </a:r>
            <a:r>
              <a:rPr lang="en-US" dirty="0"/>
              <a:t> las </a:t>
            </a:r>
            <a:r>
              <a:rPr lang="en-US" dirty="0" err="1"/>
              <a:t>interacciones</a:t>
            </a:r>
            <a:r>
              <a:rPr lang="en-US" dirty="0"/>
              <a:t> entre </a:t>
            </a:r>
            <a:r>
              <a:rPr lang="en-US" dirty="0" err="1"/>
              <a:t>ellos</a:t>
            </a:r>
            <a:r>
              <a:rPr lang="en-US" dirty="0"/>
              <a:t> y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6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CEE0CDF-CBFA-4193-B1ED-7D6959600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9833" y="645106"/>
            <a:ext cx="643895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2035F-2500-4DE4-AC3C-77FF2C83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El movimiento y las interacciones.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27AA-54B2-4C03-A0CD-56339382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1" y="2305878"/>
            <a:ext cx="4048079" cy="37238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600" dirty="0"/>
              <a:t>Para </a:t>
            </a:r>
            <a:r>
              <a:rPr lang="en-US" sz="1600" dirty="0" err="1"/>
              <a:t>comprobar</a:t>
            </a:r>
            <a:r>
              <a:rPr lang="en-US" sz="1600" dirty="0"/>
              <a:t> las </a:t>
            </a:r>
            <a:r>
              <a:rPr lang="en-US" sz="1600" dirty="0" err="1"/>
              <a:t>interacciones</a:t>
            </a:r>
            <a:r>
              <a:rPr lang="en-US" sz="1600" dirty="0"/>
              <a:t> y </a:t>
            </a:r>
            <a:r>
              <a:rPr lang="en-US" sz="1600" dirty="0" err="1"/>
              <a:t>actualizar</a:t>
            </a:r>
            <a:r>
              <a:rPr lang="en-US" sz="1600" dirty="0"/>
              <a:t> 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actores</a:t>
            </a:r>
            <a:r>
              <a:rPr lang="en-US" sz="1600" dirty="0"/>
              <a:t> </a:t>
            </a:r>
            <a:r>
              <a:rPr lang="en-US" sz="1600" dirty="0" err="1"/>
              <a:t>usamos</a:t>
            </a:r>
            <a:r>
              <a:rPr lang="en-US" sz="1600" dirty="0"/>
              <a:t> el </a:t>
            </a:r>
            <a:r>
              <a:rPr lang="en-US" sz="1600" dirty="0" err="1"/>
              <a:t>método</a:t>
            </a:r>
            <a:r>
              <a:rPr lang="en-US" sz="1600" dirty="0"/>
              <a:t> update que </a:t>
            </a:r>
            <a:r>
              <a:rPr lang="en-US" sz="1600" dirty="0" err="1"/>
              <a:t>comprobará</a:t>
            </a:r>
            <a:r>
              <a:rPr lang="en-US" sz="1600" dirty="0"/>
              <a:t> </a:t>
            </a:r>
            <a:r>
              <a:rPr lang="en-US" sz="1600" dirty="0" err="1"/>
              <a:t>cosas</a:t>
            </a:r>
            <a:r>
              <a:rPr lang="en-US" sz="1600" dirty="0"/>
              <a:t> </a:t>
            </a:r>
            <a:r>
              <a:rPr lang="en-US" sz="1600" dirty="0" err="1"/>
              <a:t>necesarias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pulso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son:Si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han</a:t>
            </a:r>
            <a:r>
              <a:rPr lang="en-US" sz="1600" dirty="0"/>
              <a:t> </a:t>
            </a:r>
            <a:r>
              <a:rPr lang="en-US" sz="1600" dirty="0" err="1"/>
              <a:t>matado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hemos</a:t>
            </a:r>
            <a:r>
              <a:rPr lang="en-US" sz="1600" dirty="0"/>
              <a:t> </a:t>
            </a:r>
            <a:r>
              <a:rPr lang="en-US" sz="1600" dirty="0" err="1"/>
              <a:t>pasado</a:t>
            </a:r>
            <a:r>
              <a:rPr lang="en-US" sz="1600" dirty="0"/>
              <a:t> el </a:t>
            </a:r>
            <a:r>
              <a:rPr lang="en-US" sz="1600" dirty="0" err="1"/>
              <a:t>juego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</a:t>
            </a:r>
            <a:r>
              <a:rPr lang="en-US" sz="1600" dirty="0" err="1"/>
              <a:t>nos</a:t>
            </a:r>
            <a:r>
              <a:rPr lang="en-US" sz="1600" dirty="0"/>
              <a:t> ha dado un </a:t>
            </a:r>
            <a:r>
              <a:rPr lang="en-US" sz="1600" dirty="0" err="1"/>
              <a:t>disparo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</a:t>
            </a:r>
            <a:r>
              <a:rPr lang="en-US" sz="1600" dirty="0" err="1"/>
              <a:t>hemos</a:t>
            </a:r>
            <a:r>
              <a:rPr lang="en-US" sz="1600" dirty="0"/>
              <a:t> dado al </a:t>
            </a:r>
            <a:r>
              <a:rPr lang="en-US" sz="1600" dirty="0" err="1"/>
              <a:t>malo</a:t>
            </a:r>
            <a:endParaRPr lang="en-US" sz="1600" dirty="0"/>
          </a:p>
          <a:p>
            <a:pPr fontAlgn="base">
              <a:lnSpc>
                <a:spcPct val="90000"/>
              </a:lnSpc>
            </a:pPr>
            <a:r>
              <a:rPr lang="en-US" sz="1600" dirty="0"/>
              <a:t>Si el </a:t>
            </a:r>
            <a:r>
              <a:rPr lang="en-US" sz="1600" dirty="0" err="1"/>
              <a:t>jugador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pidiendo</a:t>
            </a:r>
            <a:r>
              <a:rPr lang="en-US" sz="1600" dirty="0"/>
              <a:t> al avatar que se </a:t>
            </a:r>
            <a:r>
              <a:rPr lang="en-US" sz="1600" dirty="0" err="1"/>
              <a:t>mueva</a:t>
            </a:r>
            <a:r>
              <a:rPr lang="en-US" sz="1600" dirty="0"/>
              <a:t> o que </a:t>
            </a:r>
            <a:r>
              <a:rPr lang="en-US" sz="1600" dirty="0" err="1"/>
              <a:t>dispare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la </a:t>
            </a:r>
            <a:r>
              <a:rPr lang="en-US" sz="1600" dirty="0" err="1"/>
              <a:t>pulsación</a:t>
            </a:r>
            <a:r>
              <a:rPr lang="en-US" sz="1600" dirty="0"/>
              <a:t> de las </a:t>
            </a:r>
            <a:r>
              <a:rPr lang="en-US" sz="1600" dirty="0" err="1"/>
              <a:t>teclas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067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, captura de pantalla&#10;&#10;Descripción generada con confianza alta">
            <a:extLst>
              <a:ext uri="{FF2B5EF4-FFF2-40B4-BE49-F238E27FC236}">
                <a16:creationId xmlns:a16="http://schemas.microsoft.com/office/drawing/2014/main" id="{BCF128AE-671B-4718-A70D-2E06FB849A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4536" r="1" b="2837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604613-728D-43BF-8BDB-A05AC148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Los controles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4768A-41BA-4694-8031-E3BCE2A0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1961322"/>
            <a:ext cx="3643674" cy="3921953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/>
            <a:r>
              <a:rPr lang="es-EC" dirty="0">
                <a:effectLst/>
              </a:rPr>
              <a:t>Como vimos en los puntos anteriores, el juego se actualiza en base a unos pulsos. Por tanto, debemos comprobar durante cada pulso si el usuario está presionando alguna de las teclas que manejan a la medusa para que ésta actúe en consecuencia con la orden que se le está transmitiendo. </a:t>
            </a:r>
          </a:p>
          <a:p>
            <a:pPr lvl="0"/>
            <a:r>
              <a:rPr lang="es-EC" dirty="0">
                <a:effectLst/>
              </a:rPr>
              <a:t>El método “</a:t>
            </a:r>
            <a:r>
              <a:rPr lang="es-EC" dirty="0" err="1">
                <a:effectLst/>
              </a:rPr>
              <a:t>doAnything</a:t>
            </a:r>
            <a:r>
              <a:rPr lang="es-EC" dirty="0">
                <a:effectLst/>
              </a:rPr>
              <a:t>” del objeto “Player” que vimos en la representación de los Actores será el encargado de llevar a cabo la orden del usuario y la función “</a:t>
            </a:r>
            <a:r>
              <a:rPr lang="es-EC" dirty="0" err="1">
                <a:effectLst/>
              </a:rPr>
              <a:t>playerAction</a:t>
            </a:r>
            <a:r>
              <a:rPr lang="es-EC" dirty="0">
                <a:effectLst/>
              </a:rPr>
              <a:t>”, que se invoca desde la función “</a:t>
            </a:r>
            <a:r>
              <a:rPr lang="es-EC" dirty="0" err="1">
                <a:effectLst/>
              </a:rPr>
              <a:t>update</a:t>
            </a:r>
            <a:r>
              <a:rPr lang="es-EC" dirty="0">
                <a:effectLst/>
              </a:rPr>
              <a:t>” que vimos anteriormente será la encargada de invocarlo en cada pulso.</a:t>
            </a:r>
          </a:p>
        </p:txBody>
      </p:sp>
    </p:spTree>
    <p:extLst>
      <p:ext uri="{BB962C8B-B14F-4D97-AF65-F5344CB8AC3E}">
        <p14:creationId xmlns:p14="http://schemas.microsoft.com/office/powerpoint/2010/main" val="302030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8ACFC45B-072F-495C-85F2-16BF25D28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280448"/>
            <a:ext cx="6916633" cy="397706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6276B6-4ADA-42A2-AA71-A97AF91D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Guardando las mejores puntuaciones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BDC27-9B08-4ADB-9B0E-53B78F72B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835" y="2425148"/>
            <a:ext cx="3982278" cy="3703982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/>
            <a:r>
              <a:rPr lang="es-EC" sz="2100" dirty="0">
                <a:effectLst/>
              </a:rPr>
              <a:t>Para la representación de los puntaje haremos uso de la </a:t>
            </a:r>
            <a:r>
              <a:rPr lang="es-EC" sz="2100" u="sng" dirty="0">
                <a:effectLst/>
                <a:hlinkClick r:id="rId4"/>
              </a:rPr>
              <a:t>nueva</a:t>
            </a:r>
            <a:r>
              <a:rPr lang="en-US" sz="2100" u="sng" dirty="0">
                <a:effectLst/>
                <a:hlinkClick r:id="rId4"/>
              </a:rPr>
              <a:t> </a:t>
            </a:r>
            <a:r>
              <a:rPr lang="es-EC" sz="2100" u="sng" dirty="0" err="1">
                <a:effectLst/>
                <a:hlinkClick r:id="rId4"/>
              </a:rPr>
              <a:t>caracterísitica</a:t>
            </a:r>
            <a:r>
              <a:rPr lang="es-EC" sz="2100" u="sng" dirty="0">
                <a:effectLst/>
                <a:hlinkClick r:id="rId4"/>
              </a:rPr>
              <a:t> de HTML5 Local Storage (almacenamiento</a:t>
            </a:r>
            <a:r>
              <a:rPr lang="en-US" sz="2100" u="sng" dirty="0">
                <a:effectLst/>
                <a:hlinkClick r:id="rId4"/>
              </a:rPr>
              <a:t> </a:t>
            </a:r>
            <a:r>
              <a:rPr lang="es-EC" sz="2100" u="sng" dirty="0">
                <a:effectLst/>
                <a:hlinkClick r:id="rId4"/>
              </a:rPr>
              <a:t>local)</a:t>
            </a:r>
            <a:r>
              <a:rPr lang="es-EC" sz="2100" dirty="0">
                <a:effectLst/>
              </a:rPr>
              <a:t>. Para esto partiremos de un parámetro configurable que nos indicará el número de mejores puntuaciones que debemos mostrar al usuario: </a:t>
            </a:r>
          </a:p>
          <a:p>
            <a:pPr lvl="1"/>
            <a:r>
              <a:rPr lang="es-EC" sz="1800" dirty="0">
                <a:effectLst/>
              </a:rPr>
              <a:t>Guardar la puntuación del jugador y la fecha y hora en la que esta se produjo.</a:t>
            </a:r>
          </a:p>
          <a:p>
            <a:pPr lvl="1"/>
            <a:r>
              <a:rPr lang="es-EC" sz="1800" dirty="0">
                <a:effectLst/>
              </a:rPr>
              <a:t>Actualizar la lista de las X mejores puntuaciones</a:t>
            </a:r>
          </a:p>
          <a:p>
            <a:pPr lvl="1"/>
            <a:r>
              <a:rPr lang="es-EC" sz="1800" dirty="0">
                <a:effectLst/>
              </a:rPr>
              <a:t>Eliminar las puntuaciones que no estén entre las mejores (para no almacenar datos innecesarios en el navegador)</a:t>
            </a:r>
          </a:p>
          <a:p>
            <a:pPr lvl="1"/>
            <a:r>
              <a:rPr lang="es-EC" sz="1800" dirty="0">
                <a:effectLst/>
              </a:rPr>
              <a:t>Mostrar la lista de puntuaciones actualizada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392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276</TotalTime>
  <Words>563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Malla</vt:lpstr>
      <vt:lpstr>Juego con Js</vt:lpstr>
      <vt:lpstr>Introducción </vt:lpstr>
      <vt:lpstr>Representando a los avatares</vt:lpstr>
      <vt:lpstr>Representando a los avatares</vt:lpstr>
      <vt:lpstr>El movimiento y las interacciones.</vt:lpstr>
      <vt:lpstr>El movimiento y las interacciones.</vt:lpstr>
      <vt:lpstr>El movimiento y las interacciones.</vt:lpstr>
      <vt:lpstr>Los controles</vt:lpstr>
      <vt:lpstr>Guardando las mejores puntuaciones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con Js</dc:title>
  <dc:creator>JONATHAN ISRAEL ZUNIGA LOAIZA</dc:creator>
  <cp:lastModifiedBy>JONATHAN ISRAEL ZUNIGA LOAIZA</cp:lastModifiedBy>
  <cp:revision>9</cp:revision>
  <dcterms:created xsi:type="dcterms:W3CDTF">2017-12-03T21:52:37Z</dcterms:created>
  <dcterms:modified xsi:type="dcterms:W3CDTF">2017-12-04T21:32:06Z</dcterms:modified>
</cp:coreProperties>
</file>