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B0161-0074-4201-8C2C-226088E714CB}" type="datetimeFigureOut">
              <a:rPr lang="sv-SE" smtClean="0"/>
              <a:t>2015-11-03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C180E-FA5B-4022-9FD8-978C609EA2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09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IDIOM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framework</a:t>
            </a:r>
            <a:r>
              <a:rPr lang="sv-SE" baseline="0" dirty="0" smtClean="0"/>
              <a:t> has </a:t>
            </a:r>
            <a:r>
              <a:rPr lang="sv-SE" baseline="0" dirty="0" err="1" smtClean="0"/>
              <a:t>been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developed</a:t>
            </a:r>
            <a:r>
              <a:rPr lang="sv-SE" baseline="0" dirty="0" smtClean="0"/>
              <a:t> by Daniel Malmquist, Daniel </a:t>
            </a:r>
            <a:r>
              <a:rPr lang="sv-SE" baseline="0" dirty="0" err="1" smtClean="0"/>
              <a:t>Frede</a:t>
            </a:r>
            <a:r>
              <a:rPr lang="sv-SE" baseline="0" dirty="0" smtClean="0"/>
              <a:t> and Jan Wikander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enable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holistic</a:t>
            </a:r>
            <a:r>
              <a:rPr lang="sv-SE" baseline="0" dirty="0" smtClean="0"/>
              <a:t> system design </a:t>
            </a:r>
            <a:r>
              <a:rPr lang="sv-SE" baseline="0" dirty="0" err="1" smtClean="0"/>
              <a:t>optimization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early</a:t>
            </a:r>
            <a:r>
              <a:rPr lang="sv-SE" baseline="0" dirty="0" smtClean="0"/>
              <a:t> design </a:t>
            </a:r>
            <a:r>
              <a:rPr lang="sv-SE" baseline="0" dirty="0" err="1" smtClean="0"/>
              <a:t>stages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mechatronic</a:t>
            </a:r>
            <a:r>
              <a:rPr lang="sv-SE" baseline="0" dirty="0" smtClean="0"/>
              <a:t> systems</a:t>
            </a:r>
          </a:p>
          <a:p>
            <a:r>
              <a:rPr lang="sv-SE" baseline="0" dirty="0" smtClean="0"/>
              <a:t>It </a:t>
            </a:r>
            <a:r>
              <a:rPr lang="sv-SE" baseline="0" dirty="0" err="1" smtClean="0"/>
              <a:t>uses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genetic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algorithms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conduct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optimizations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result</a:t>
            </a:r>
            <a:r>
              <a:rPr lang="sv-SE" baseline="0" dirty="0" smtClean="0"/>
              <a:t> in an </a:t>
            </a:r>
            <a:r>
              <a:rPr lang="sv-SE" baseline="0" dirty="0" err="1" smtClean="0"/>
              <a:t>answer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approximetly</a:t>
            </a:r>
            <a:r>
              <a:rPr lang="sv-SE" baseline="0" dirty="0" smtClean="0"/>
              <a:t> 5 </a:t>
            </a:r>
            <a:r>
              <a:rPr lang="sv-SE" baseline="0" dirty="0" err="1" smtClean="0"/>
              <a:t>minutes</a:t>
            </a:r>
            <a:r>
              <a:rPr lang="sv-SE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C180E-FA5B-4022-9FD8-978C609EA2C3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555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4EA0-B032-41EB-AAFD-3DBBCAF81DD1}" type="datetimeFigureOut">
              <a:rPr lang="sv-SE" smtClean="0"/>
              <a:t>2015-11-03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FBAA-2A47-4E31-87D1-AE4BB9D949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32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4EA0-B032-41EB-AAFD-3DBBCAF81DD1}" type="datetimeFigureOut">
              <a:rPr lang="sv-SE" smtClean="0"/>
              <a:t>2015-11-03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FBAA-2A47-4E31-87D1-AE4BB9D949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584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4EA0-B032-41EB-AAFD-3DBBCAF81DD1}" type="datetimeFigureOut">
              <a:rPr lang="sv-SE" smtClean="0"/>
              <a:t>2015-11-03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FBAA-2A47-4E31-87D1-AE4BB9D949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605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4EA0-B032-41EB-AAFD-3DBBCAF81DD1}" type="datetimeFigureOut">
              <a:rPr lang="sv-SE" smtClean="0"/>
              <a:t>2015-11-03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FBAA-2A47-4E31-87D1-AE4BB9D949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926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4EA0-B032-41EB-AAFD-3DBBCAF81DD1}" type="datetimeFigureOut">
              <a:rPr lang="sv-SE" smtClean="0"/>
              <a:t>2015-11-03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FBAA-2A47-4E31-87D1-AE4BB9D949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94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4EA0-B032-41EB-AAFD-3DBBCAF81DD1}" type="datetimeFigureOut">
              <a:rPr lang="sv-SE" smtClean="0"/>
              <a:t>2015-11-03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FBAA-2A47-4E31-87D1-AE4BB9D949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28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4EA0-B032-41EB-AAFD-3DBBCAF81DD1}" type="datetimeFigureOut">
              <a:rPr lang="sv-SE" smtClean="0"/>
              <a:t>2015-11-03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FBAA-2A47-4E31-87D1-AE4BB9D949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78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4EA0-B032-41EB-AAFD-3DBBCAF81DD1}" type="datetimeFigureOut">
              <a:rPr lang="sv-SE" smtClean="0"/>
              <a:t>2015-11-03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FBAA-2A47-4E31-87D1-AE4BB9D949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660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4EA0-B032-41EB-AAFD-3DBBCAF81DD1}" type="datetimeFigureOut">
              <a:rPr lang="sv-SE" smtClean="0"/>
              <a:t>2015-11-03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FBAA-2A47-4E31-87D1-AE4BB9D949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539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4EA0-B032-41EB-AAFD-3DBBCAF81DD1}" type="datetimeFigureOut">
              <a:rPr lang="sv-SE" smtClean="0"/>
              <a:t>2015-11-03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FBAA-2A47-4E31-87D1-AE4BB9D949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748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4EA0-B032-41EB-AAFD-3DBBCAF81DD1}" type="datetimeFigureOut">
              <a:rPr lang="sv-SE" smtClean="0"/>
              <a:t>2015-11-03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FBAA-2A47-4E31-87D1-AE4BB9D949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720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4EA0-B032-41EB-AAFD-3DBBCAF81DD1}" type="datetimeFigureOut">
              <a:rPr lang="sv-SE" smtClean="0"/>
              <a:t>2015-11-03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EFBAA-2A47-4E31-87D1-AE4BB9D9490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527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IDIOM Student Research Group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512" y="3861048"/>
            <a:ext cx="6400800" cy="1752600"/>
          </a:xfrm>
        </p:spPr>
        <p:txBody>
          <a:bodyPr/>
          <a:lstStyle/>
          <a:p>
            <a:pPr algn="l"/>
            <a:r>
              <a:rPr lang="sv-SE" sz="2800" dirty="0" smtClean="0"/>
              <a:t>Alexander Gratner</a:t>
            </a:r>
          </a:p>
          <a:p>
            <a:pPr algn="l"/>
            <a:r>
              <a:rPr lang="sv-SE" sz="2800" dirty="0" err="1" smtClean="0"/>
              <a:t>Anqing</a:t>
            </a:r>
            <a:r>
              <a:rPr lang="sv-SE" sz="2800" dirty="0" smtClean="0"/>
              <a:t> </a:t>
            </a:r>
            <a:r>
              <a:rPr lang="sv-SE" sz="2800" dirty="0" err="1" smtClean="0"/>
              <a:t>Duan</a:t>
            </a:r>
            <a:r>
              <a:rPr lang="sv-SE" sz="2800" dirty="0" smtClean="0"/>
              <a:t> </a:t>
            </a:r>
          </a:p>
          <a:p>
            <a:pPr algn="l"/>
            <a:r>
              <a:rPr lang="sv-SE" sz="2800" dirty="0" err="1" smtClean="0"/>
              <a:t>Yuchao</a:t>
            </a:r>
            <a:r>
              <a:rPr lang="sv-SE" sz="2800" dirty="0" smtClean="0"/>
              <a:t> Li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076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Comprehensive criterion: integrated square error (ISE). Not geometric format, modification needed. Discrete state space model is used to formulate the constraint, as well as whole trajectory if needed.</a:t>
            </a:r>
          </a:p>
          <a:p>
            <a:r>
              <a:rPr lang="en-US" dirty="0" smtClean="0"/>
              <a:t>Pole position needed in advance. Conflict with pole placement.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0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Simple criteria: Over shoot, Slope delay. Simple form, almost equivalent to ISE, with some loss of detail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Upper bound of poles (with same position) can be chosen based on delay time. Precise pole placement not solved at this stage.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62880"/>
            <a:ext cx="3168352" cy="2495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027137"/>
            <a:ext cx="3096344" cy="20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6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Shaft 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strategy we use, the shaft volume is around </a:t>
            </a:r>
          </a:p>
          <a:p>
            <a:r>
              <a:rPr lang="en-US" dirty="0" smtClean="0"/>
              <a:t>The data provided is , which gives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Any additional constraint not included?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5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Dimensioning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Conflict of results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Our approach, only capable for optimal point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04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Pole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 of poles</a:t>
            </a:r>
          </a:p>
          <a:p>
            <a:r>
              <a:rPr lang="en-US" dirty="0"/>
              <a:t>Conflicting with ISE </a:t>
            </a:r>
            <a:r>
              <a:rPr lang="en-US" dirty="0" smtClean="0"/>
              <a:t>criterion or trajectory forecasting</a:t>
            </a:r>
            <a:endParaRPr lang="en-US" dirty="0"/>
          </a:p>
          <a:p>
            <a:r>
              <a:rPr lang="en-US" dirty="0" smtClean="0"/>
              <a:t>Upper bound can be found with slope delay, but not the precise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4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 smtClean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4926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v-SE" dirty="0" smtClean="0"/>
                  <a:t>The IDIOM </a:t>
                </a:r>
                <a:r>
                  <a:rPr lang="en-US" dirty="0" smtClean="0"/>
                  <a:t>Framework</a:t>
                </a:r>
              </a:p>
              <a:p>
                <a:pPr lvl="1"/>
                <a:r>
                  <a:rPr lang="en-US" dirty="0" smtClean="0"/>
                  <a:t>Holistic tool for optimizing mechatronic system design in early design stages.</a:t>
                </a:r>
              </a:p>
              <a:p>
                <a:pPr lvl="1"/>
                <a:r>
                  <a:rPr lang="en-US" dirty="0" smtClean="0"/>
                  <a:t>Use Genetic Algorithms (GA) as optimization method.</a:t>
                </a:r>
              </a:p>
              <a:p>
                <a:pPr lvl="1"/>
                <a:r>
                  <a:rPr lang="en-US" dirty="0" smtClean="0"/>
                  <a:t>Simulation time: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~</m:t>
                    </m:r>
                  </m:oMath>
                </a14:m>
                <a:r>
                  <a:rPr lang="en-US" dirty="0" smtClean="0"/>
                  <a:t> 1.5 minutes </a:t>
                </a:r>
                <a:endParaRPr lang="en-US" dirty="0" smtClean="0"/>
              </a:p>
              <a:p>
                <a:r>
                  <a:rPr lang="en-US" dirty="0" smtClean="0"/>
                  <a:t>Can simulation benchmarks such as computation time and memory usage be improved using a convex optimization method?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61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3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Convex Optimization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595193" cy="4525963"/>
          </a:xfrm>
        </p:spPr>
        <p:txBody>
          <a:bodyPr>
            <a:normAutofit/>
          </a:bodyPr>
          <a:lstStyle/>
          <a:p>
            <a:r>
              <a:rPr lang="sv-SE" dirty="0" smtClean="0"/>
              <a:t>Suitable for the context</a:t>
            </a:r>
            <a:endParaRPr lang="sv-SE" dirty="0" smtClean="0"/>
          </a:p>
          <a:p>
            <a:r>
              <a:rPr lang="sv-SE" dirty="0"/>
              <a:t>Gradient based optimization </a:t>
            </a:r>
            <a:r>
              <a:rPr lang="sv-SE" dirty="0" smtClean="0"/>
              <a:t>method</a:t>
            </a:r>
            <a:endParaRPr lang="sv-SE" dirty="0"/>
          </a:p>
          <a:p>
            <a:r>
              <a:rPr lang="sv-SE" dirty="0" smtClean="0"/>
              <a:t>Faster computational speed in general</a:t>
            </a:r>
          </a:p>
          <a:p>
            <a:r>
              <a:rPr lang="sv-SE" dirty="0" smtClean="0"/>
              <a:t>Global optimal achieved</a:t>
            </a:r>
          </a:p>
          <a:p>
            <a:r>
              <a:rPr lang="sv-SE" dirty="0" smtClean="0"/>
              <a:t>More constraints on the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5" y="1600201"/>
            <a:ext cx="2736303" cy="2190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93" y="3943632"/>
            <a:ext cx="2831975" cy="214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Program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Formulating the optimization problems as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		minimize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		subject to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,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,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 smtClean="0"/>
                  <a:t>posynomial</a:t>
                </a:r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monomial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</a:t>
                </a:r>
                <a:r>
                  <a:rPr lang="en-US" sz="2800" dirty="0" err="1" smtClean="0"/>
                  <a:t>Posynomial</a:t>
                </a:r>
                <a:r>
                  <a:rPr lang="en-US" sz="2800" dirty="0" smtClean="0"/>
                  <a:t> function is sum of monomials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Κ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⋅⋅⋅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 smtClean="0"/>
                  <a:t>  dom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0" dirty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++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/>
                  <a:t> as real number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1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Program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geometric program? Why not other convex based methods? Such as linear, quadratic, semidefinite </a:t>
                </a:r>
                <a:r>
                  <a:rPr lang="en-US" dirty="0" err="1" smtClean="0"/>
                  <a:t>quasiconvex</a:t>
                </a:r>
                <a:r>
                  <a:rPr lang="en-US" dirty="0" smtClean="0"/>
                  <a:t> method.</a:t>
                </a:r>
              </a:p>
              <a:p>
                <a:pPr marL="0" indent="0" algn="ctr">
                  <a:buNone/>
                </a:pPr>
                <a:r>
                  <a:rPr lang="en-US" sz="2800" dirty="0" smtClean="0"/>
                  <a:t>volume objective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   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800" dirty="0" smtClean="0"/>
                  <a:t> as optimization variables</a:t>
                </a:r>
              </a:p>
              <a:p>
                <a:r>
                  <a:rPr lang="en-US" dirty="0" smtClean="0"/>
                  <a:t>Strict format must be followed. Currently using polynomial approximation to modify the constraints (show in static example)</a:t>
                </a:r>
                <a:endParaRPr lang="en-US" dirty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15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CVX: currently being used. Developed by Stanford University. Problems need to be formulated strictly following the format of geometric program. Initial point is not needed.</a:t>
            </a:r>
          </a:p>
          <a:p>
            <a:r>
              <a:rPr lang="en-US" dirty="0" err="1" smtClean="0"/>
              <a:t>fmincon</a:t>
            </a:r>
            <a:r>
              <a:rPr lang="en-US" dirty="0" smtClean="0"/>
              <a:t>:  has been tried. MATLAB built in toolbox. No need for strict function format. Interior-point algorithm, initial point needed.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7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7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models of IDIOM system</a:t>
            </a:r>
          </a:p>
          <a:p>
            <a:r>
              <a:rPr lang="en-US" dirty="0" smtClean="0"/>
              <a:t>Polynomial approximation for modification</a:t>
            </a:r>
          </a:p>
          <a:p>
            <a:r>
              <a:rPr lang="en-US" dirty="0" smtClean="0"/>
              <a:t>Result comparison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77634"/>
              </p:ext>
            </p:extLst>
          </p:nvPr>
        </p:nvGraphicFramePr>
        <p:xfrm>
          <a:off x="1403648" y="371703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19249731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09041186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270949882"/>
                    </a:ext>
                  </a:extLst>
                </a:gridCol>
                <a:gridCol w="1415480">
                  <a:extLst>
                    <a:ext uri="{9D8B030D-6E8A-4147-A177-3AD203B41FA5}">
                      <a16:colId xmlns:a16="http://schemas.microsoft.com/office/drawing/2014/main" val="2096399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6446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Motor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Optimal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235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4882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Motor + Gears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Optimal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16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0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80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Comparison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notice here the dimensioning factor is not </a:t>
            </a:r>
          </a:p>
          <a:p>
            <a:pPr marL="0" indent="0">
              <a:buNone/>
            </a:pPr>
            <a:r>
              <a:rPr lang="en-US" dirty="0" smtClean="0"/>
              <a:t>    included.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76086"/>
              </p:ext>
            </p:extLst>
          </p:nvPr>
        </p:nvGraphicFramePr>
        <p:xfrm>
          <a:off x="1259632" y="242088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840583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87501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4736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Optimal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24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0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74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440</Words>
  <Application>Microsoft Office PowerPoint</Application>
  <PresentationFormat>On-screen Show (4:3)</PresentationFormat>
  <Paragraphs>88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IDIOM Student Research Group</vt:lpstr>
      <vt:lpstr>Background</vt:lpstr>
      <vt:lpstr>Convex Optimization</vt:lpstr>
      <vt:lpstr>Geometric Program</vt:lpstr>
      <vt:lpstr>Geometric Program</vt:lpstr>
      <vt:lpstr>Software Tool</vt:lpstr>
      <vt:lpstr>Function Structure</vt:lpstr>
      <vt:lpstr>Static Optimization</vt:lpstr>
      <vt:lpstr>Dynamic Optimization</vt:lpstr>
      <vt:lpstr>Dynamic Constraints</vt:lpstr>
      <vt:lpstr>Dynamic Constraints</vt:lpstr>
      <vt:lpstr>Shaft Volume</vt:lpstr>
      <vt:lpstr>Dimensioning Factor</vt:lpstr>
      <vt:lpstr>Pole Placement</vt:lpstr>
      <vt:lpstr>PowerPoint Presentation</vt:lpstr>
    </vt:vector>
  </TitlesOfParts>
  <Company>Kungliga Tekniska Högskolan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IDIOM Student Research Group</dc:title>
  <dc:creator>Alexander Gratner</dc:creator>
  <cp:lastModifiedBy>李宇超</cp:lastModifiedBy>
  <cp:revision>19</cp:revision>
  <dcterms:created xsi:type="dcterms:W3CDTF">2015-11-03T08:25:31Z</dcterms:created>
  <dcterms:modified xsi:type="dcterms:W3CDTF">2015-11-03T18:32:03Z</dcterms:modified>
</cp:coreProperties>
</file>