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308" r:id="rId16"/>
    <p:sldId id="307" r:id="rId17"/>
    <p:sldId id="306" r:id="rId18"/>
    <p:sldId id="267" r:id="rId19"/>
    <p:sldId id="268" r:id="rId20"/>
    <p:sldId id="269" r:id="rId21"/>
    <p:sldId id="280" r:id="rId22"/>
    <p:sldId id="270" r:id="rId23"/>
    <p:sldId id="271" r:id="rId24"/>
    <p:sldId id="296" r:id="rId25"/>
    <p:sldId id="309" r:id="rId26"/>
    <p:sldId id="310" r:id="rId27"/>
    <p:sldId id="311" r:id="rId28"/>
    <p:sldId id="272" r:id="rId29"/>
    <p:sldId id="273" r:id="rId30"/>
    <p:sldId id="295" r:id="rId31"/>
    <p:sldId id="294" r:id="rId32"/>
    <p:sldId id="274" r:id="rId33"/>
    <p:sldId id="275" r:id="rId34"/>
    <p:sldId id="276" r:id="rId35"/>
    <p:sldId id="279" r:id="rId36"/>
    <p:sldId id="277" r:id="rId37"/>
    <p:sldId id="278" r:id="rId38"/>
    <p:sldId id="282" r:id="rId39"/>
    <p:sldId id="283" r:id="rId40"/>
    <p:sldId id="285" r:id="rId41"/>
    <p:sldId id="287" r:id="rId42"/>
    <p:sldId id="286" r:id="rId43"/>
    <p:sldId id="28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Stream</a:t>
          </a:r>
          <a:endParaRPr lang="fr-FR" dirty="0">
            <a:solidFill>
              <a:schemeClr val="tx1"/>
            </a:solidFill>
          </a:endParaRPr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D0225F9D-9CA6-41C5-B7B2-9C7DAA48B1E2}">
      <dgm:prSet/>
      <dgm:spPr/>
      <dgm:t>
        <a:bodyPr/>
        <a:lstStyle/>
        <a:p>
          <a:r>
            <a:rPr lang="fr-FR" dirty="0" err="1" smtClean="0"/>
            <a:t>Geom</a:t>
          </a:r>
          <a:endParaRPr lang="fr-FR" dirty="0"/>
        </a:p>
      </dgm:t>
    </dgm:pt>
    <dgm:pt modelId="{CEF7B00D-5268-4553-B8DF-05DCEAED20CB}" type="parTrans" cxnId="{9253718D-EBF5-40CC-8B7F-E3B2299B697D}">
      <dgm:prSet/>
      <dgm:spPr/>
      <dgm:t>
        <a:bodyPr/>
        <a:lstStyle/>
        <a:p>
          <a:endParaRPr lang="fr-FR"/>
        </a:p>
      </dgm:t>
    </dgm:pt>
    <dgm:pt modelId="{76893D26-8EE2-4EC1-9964-61FD6AECEBCB}" type="sibTrans" cxnId="{9253718D-EBF5-40CC-8B7F-E3B2299B697D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6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54C573-76B0-4A74-A12B-FB971716F3E5}" type="pres">
      <dgm:prSet presAssocID="{D0225F9D-9CA6-41C5-B7B2-9C7DAA48B1E2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9253718D-EBF5-40CC-8B7F-E3B2299B697D}" srcId="{DC064894-6A42-4AD7-BAF4-D69F41465C73}" destId="{D0225F9D-9CA6-41C5-B7B2-9C7DAA48B1E2}" srcOrd="2" destOrd="0" parTransId="{CEF7B00D-5268-4553-B8DF-05DCEAED20CB}" sibTransId="{76893D26-8EE2-4EC1-9964-61FD6AECEBCB}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4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28C700CF-4F1D-45A7-9BFE-ABF4E020F913}" type="presOf" srcId="{D0225F9D-9CA6-41C5-B7B2-9C7DAA48B1E2}" destId="{E654C573-76B0-4A74-A12B-FB971716F3E5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3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EDE04CD9-B95D-4D30-A9F4-A0BB0F1BF485}" type="presParOf" srcId="{BCA1FA56-786E-4313-AC5C-AB8542BCCA4E}" destId="{E654C573-76B0-4A74-A12B-FB971716F3E5}" srcOrd="3" destOrd="0" presId="urn:microsoft.com/office/officeart/2005/8/layout/radial3"/>
    <dgm:cxn modelId="{60D16F0F-AD9B-4B14-A5C4-B7A4BCDF1FCE}" type="presParOf" srcId="{BCA1FA56-786E-4313-AC5C-AB8542BCCA4E}" destId="{78072E67-AF67-48FA-BDCD-99E29DE7D183}" srcOrd="4" destOrd="0" presId="urn:microsoft.com/office/officeart/2005/8/layout/radial3"/>
    <dgm:cxn modelId="{991D6B45-7F62-4591-9EFA-B5F1BCE13943}" type="presParOf" srcId="{BCA1FA56-786E-4313-AC5C-AB8542BCCA4E}" destId="{795110FA-EAA4-4001-8B50-4541BB71D1E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3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3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2" presStyleCnt="3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2" presStyleCnt="3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B347ED9C-128F-4CAF-9BE1-518E68DAC6E3}" srcId="{2FC29AE2-50EC-4932-BC99-9C6B4EEF5E7D}" destId="{6CE4BCB9-161F-4C03-872F-F8FC433AD4E8}" srcOrd="2" destOrd="0" parTransId="{C957A912-897A-4D2F-AA30-28B3FE326724}" sibTransId="{B71254C3-B294-422C-A268-F391CD0BE4B3}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C93E8FB2-B4A7-4F93-AEB6-553A9833FEB3}" type="presParOf" srcId="{BBB28096-69D9-4652-B672-B4927C76EAB9}" destId="{CE9EDC4B-1A9A-414A-9C4B-77EA904D3FF3}" srcOrd="4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Strategy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smtClean="0"/>
            <a:t>Camera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</a:t>
          </a:r>
          <a:r>
            <a:rPr lang="fr-FR" sz="1400" dirty="0" smtClean="0"/>
            <a:t/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smtClean="0"/>
            <a:t>Player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err="1" smtClean="0"/>
            <a:t>Strategy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TileStrategy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r>
            <a:rPr lang="fr-FR" sz="2400" dirty="0" smtClean="0"/>
            <a:t/>
          </a:r>
          <a:br>
            <a:rPr lang="fr-FR" sz="2400" dirty="0" smtClean="0"/>
          </a:br>
          <a:r>
            <a:rPr lang="fr-FR" sz="2400" dirty="0" err="1" smtClean="0"/>
            <a:t>Strategy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Strategy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lionengine-core-awt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A105BC55-EA02-42EA-80A9-02D0B136991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DA24416C-96A0-48DE-9594-1D0921C32C41}" type="parTrans" cxnId="{5E7CC85B-0194-4B8D-AA8D-96B0C30360A9}">
      <dgm:prSet/>
      <dgm:spPr/>
      <dgm:t>
        <a:bodyPr/>
        <a:lstStyle/>
        <a:p>
          <a:endParaRPr lang="fr-FR"/>
        </a:p>
      </dgm:t>
    </dgm:pt>
    <dgm:pt modelId="{37C2090E-C3D9-42A9-A7AB-EB6313897450}" type="sibTrans" cxnId="{5E7CC85B-0194-4B8D-AA8D-96B0C30360A9}">
      <dgm:prSet/>
      <dgm:spPr/>
      <dgm:t>
        <a:bodyPr/>
        <a:lstStyle/>
        <a:p>
          <a:endParaRPr lang="fr-FR"/>
        </a:p>
      </dgm:t>
    </dgm:pt>
    <dgm:pt modelId="{76F1B5FF-3A7A-481C-918B-BAA5224CD2BD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lionengine-core-swt</a:t>
          </a:r>
          <a:endParaRPr lang="fr-FR" dirty="0"/>
        </a:p>
      </dgm:t>
    </dgm:pt>
    <dgm:pt modelId="{0D468323-392C-4A8F-AD00-77FF6CD0D635}" type="parTrans" cxnId="{49999082-FBEC-4C7F-AD20-6716715588EC}">
      <dgm:prSet/>
      <dgm:spPr/>
      <dgm:t>
        <a:bodyPr/>
        <a:lstStyle/>
        <a:p>
          <a:endParaRPr lang="fr-FR"/>
        </a:p>
      </dgm:t>
    </dgm:pt>
    <dgm:pt modelId="{ECA00096-568D-4F0C-9E34-351A1139320F}" type="sibTrans" cxnId="{49999082-FBEC-4C7F-AD20-6716715588EC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B3952F05-6A8A-4676-9639-D6DBB465D674}" type="pres">
      <dgm:prSet presAssocID="{A105BC55-EA02-42EA-80A9-02D0B1369911}" presName="oChild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8E919-E86A-46DC-A4BE-84190AF5A994}" type="pres">
      <dgm:prSet presAssocID="{37C2090E-C3D9-42A9-A7AB-EB6313897450}" presName="outerSibTrans" presStyleCnt="0"/>
      <dgm:spPr/>
    </dgm:pt>
    <dgm:pt modelId="{D2D6B450-D521-4C6B-BA60-513FE56179AE}" type="pres">
      <dgm:prSet presAssocID="{868A319A-D2C9-48CB-8E34-082BC5A26E98}" presName="oChild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B693F21E-1666-40B5-8894-4E6252F8298D}" type="pres">
      <dgm:prSet presAssocID="{76F1B5FF-3A7A-481C-918B-BAA5224CD2BD}" presName="oChild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04400-1663-458A-9E5F-D2D0DD271BB3}" type="pres">
      <dgm:prSet presAssocID="{ECA00096-568D-4F0C-9E34-351A1139320F}" presName="outerSibTrans" presStyleCnt="0"/>
      <dgm:spPr/>
    </dgm:pt>
    <dgm:pt modelId="{446B30FD-F3B6-494A-B63B-4A55AF1A6AE4}" type="pres">
      <dgm:prSet presAssocID="{ED5DDF9A-2941-44CC-AE9F-CC7E91C39805}" presName="oChild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02D28781-C829-47BB-8902-27B293B1FA0B}" type="presOf" srcId="{A105BC55-EA02-42EA-80A9-02D0B1369911}" destId="{B3952F05-6A8A-4676-9639-D6DBB465D674}" srcOrd="0" destOrd="0" presId="urn:microsoft.com/office/officeart/2005/8/layout/target2"/>
    <dgm:cxn modelId="{49999082-FBEC-4C7F-AD20-6716715588EC}" srcId="{78EBE991-496B-4CF5-95E5-14F1ECDA3A2D}" destId="{76F1B5FF-3A7A-481C-918B-BAA5224CD2BD}" srcOrd="2" destOrd="0" parTransId="{0D468323-392C-4A8F-AD00-77FF6CD0D635}" sibTransId="{ECA00096-568D-4F0C-9E34-351A1139320F}"/>
    <dgm:cxn modelId="{FDE93070-10EA-445E-ABD0-6602483B71FF}" srcId="{78EBE991-496B-4CF5-95E5-14F1ECDA3A2D}" destId="{ED5DDF9A-2941-44CC-AE9F-CC7E91C39805}" srcOrd="3" destOrd="0" parTransId="{39540570-EF59-4FEA-86CB-FD3D4C2E2730}" sibTransId="{1E3244D1-934E-4A8F-8F5D-AAFF6BE7B9E3}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5E7CC85B-0194-4B8D-AA8D-96B0C30360A9}" srcId="{78EBE991-496B-4CF5-95E5-14F1ECDA3A2D}" destId="{A105BC55-EA02-42EA-80A9-02D0B1369911}" srcOrd="0" destOrd="0" parTransId="{DA24416C-96A0-48DE-9594-1D0921C32C41}" sibTransId="{37C2090E-C3D9-42A9-A7AB-EB631389745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68231F2B-2FFB-4AD6-BD39-5831AAAA0747}" srcId="{78EBE991-496B-4CF5-95E5-14F1ECDA3A2D}" destId="{868A319A-D2C9-48CB-8E34-082BC5A26E98}" srcOrd="1" destOrd="0" parTransId="{3DFFFF44-3B0B-4595-8C67-1F67838FA8C7}" sibTransId="{B24272AD-0E38-46FD-B6AE-C83B8EBF1B13}"/>
    <dgm:cxn modelId="{A9190A2F-4D9A-4690-8BCC-1B85E1D7C340}" srcId="{78EBE991-496B-4CF5-95E5-14F1ECDA3A2D}" destId="{9A593AE4-8A9D-446E-B17B-59B1F215237C}" srcOrd="4" destOrd="0" parTransId="{57A4DA5E-DDA6-4EBA-B35E-1A36D6684AF2}" sibTransId="{1ECAC92B-D352-495C-AA9E-F0CBF039F59E}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5D99E5C9-4AF4-4F17-BCC4-26D6AF75C739}" type="presOf" srcId="{76F1B5FF-3A7A-481C-918B-BAA5224CD2BD}" destId="{B693F21E-1666-40B5-8894-4E6252F8298D}" srcOrd="0" destOrd="0" presId="urn:microsoft.com/office/officeart/2005/8/layout/target2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E42CA19F-5D1E-48DD-99C4-4D61207AB134}" type="presParOf" srcId="{00694DCA-077D-426E-922E-855DBA629847}" destId="{B3952F05-6A8A-4676-9639-D6DBB465D674}" srcOrd="0" destOrd="0" presId="urn:microsoft.com/office/officeart/2005/8/layout/target2"/>
    <dgm:cxn modelId="{5FD38F49-77C9-4C0C-983E-C196CDE3D1F1}" type="presParOf" srcId="{00694DCA-077D-426E-922E-855DBA629847}" destId="{9188E919-E86A-46DC-A4BE-84190AF5A994}" srcOrd="1" destOrd="0" presId="urn:microsoft.com/office/officeart/2005/8/layout/target2"/>
    <dgm:cxn modelId="{C1B7A4A0-7083-4BD2-9E1B-AB9D18907C5A}" type="presParOf" srcId="{00694DCA-077D-426E-922E-855DBA629847}" destId="{D2D6B450-D521-4C6B-BA60-513FE56179AE}" srcOrd="2" destOrd="0" presId="urn:microsoft.com/office/officeart/2005/8/layout/target2"/>
    <dgm:cxn modelId="{51FEBD06-AB50-41B0-88BC-798304C5CAF9}" type="presParOf" srcId="{00694DCA-077D-426E-922E-855DBA629847}" destId="{EC0D63D3-4015-47DD-BE8C-DEDA6E18BA61}" srcOrd="3" destOrd="0" presId="urn:microsoft.com/office/officeart/2005/8/layout/target2"/>
    <dgm:cxn modelId="{5D5250AD-5D2E-403E-96B1-965318755718}" type="presParOf" srcId="{00694DCA-077D-426E-922E-855DBA629847}" destId="{B693F21E-1666-40B5-8894-4E6252F8298D}" srcOrd="4" destOrd="0" presId="urn:microsoft.com/office/officeart/2005/8/layout/target2"/>
    <dgm:cxn modelId="{E5314BC0-4EBA-41E9-B3C1-9A105960E723}" type="presParOf" srcId="{00694DCA-077D-426E-922E-855DBA629847}" destId="{08304400-1663-458A-9E5F-D2D0DD271BB3}" srcOrd="5" destOrd="0" presId="urn:microsoft.com/office/officeart/2005/8/layout/target2"/>
    <dgm:cxn modelId="{7F83941B-13D7-4150-9BDD-787D733155D0}" type="presParOf" srcId="{00694DCA-077D-426E-922E-855DBA629847}" destId="{446B30FD-F3B6-494A-B63B-4A55AF1A6AE4}" srcOrd="6" destOrd="0" presId="urn:microsoft.com/office/officeart/2005/8/layout/target2"/>
    <dgm:cxn modelId="{61A996DD-04B6-4D06-B21F-DD50F516687F}" type="presParOf" srcId="{00694DCA-077D-426E-922E-855DBA629847}" destId="{5D1D600E-B888-4595-854B-90F8FFD0F8A2}" srcOrd="7" destOrd="0" presId="urn:microsoft.com/office/officeart/2005/8/layout/target2"/>
    <dgm:cxn modelId="{BE166312-7FA2-4C30-A503-6B8CF20B6061}" type="presParOf" srcId="{00694DCA-077D-426E-922E-855DBA629847}" destId="{D2868C24-A2FC-45F6-A487-FEA8EAA99E16}" srcOrd="8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88DDF3-7761-4366-B2B7-2E7213368A7C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E11AF7A-C465-442D-A6F0-B922125E1DB1}">
      <dgm:prSet phldrT="[Texte]" custT="1"/>
      <dgm:spPr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gm:spPr>
      <dgm:t>
        <a:bodyPr/>
        <a:lstStyle/>
        <a:p>
          <a:r>
            <a:rPr lang="fr-FR" sz="2000" dirty="0" err="1" smtClean="0"/>
            <a:t>lionengine-core</a:t>
          </a:r>
          <a:endParaRPr lang="fr-FR" sz="2000" dirty="0"/>
        </a:p>
      </dgm:t>
    </dgm:pt>
    <dgm:pt modelId="{C86E6853-983B-4668-BB75-8BD86602A732}" type="parTrans" cxnId="{88645884-E3BB-4330-8C55-A39724703BFE}">
      <dgm:prSet/>
      <dgm:spPr/>
      <dgm:t>
        <a:bodyPr/>
        <a:lstStyle/>
        <a:p>
          <a:endParaRPr lang="fr-FR"/>
        </a:p>
      </dgm:t>
    </dgm:pt>
    <dgm:pt modelId="{CC360FFE-9BD0-4527-B09D-6E914159C3F0}" type="sibTrans" cxnId="{88645884-E3BB-4330-8C55-A39724703BFE}">
      <dgm:prSet/>
      <dgm:spPr/>
      <dgm:t>
        <a:bodyPr/>
        <a:lstStyle/>
        <a:p>
          <a:endParaRPr lang="fr-FR"/>
        </a:p>
      </dgm:t>
    </dgm:pt>
    <dgm:pt modelId="{EE60CA4E-6AE1-47D8-A42A-DFA8D14BBD60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EE2B5318-B07F-4F03-A34A-DB2E76341B5C}" type="parTrans" cxnId="{57484624-98A9-486E-BFEB-4C4F5F477986}">
      <dgm:prSet/>
      <dgm:spPr/>
      <dgm:t>
        <a:bodyPr/>
        <a:lstStyle/>
        <a:p>
          <a:endParaRPr lang="fr-FR"/>
        </a:p>
      </dgm:t>
    </dgm:pt>
    <dgm:pt modelId="{6994247B-D905-4A49-B4A3-46477E8C8321}" type="sibTrans" cxnId="{57484624-98A9-486E-BFEB-4C4F5F477986}">
      <dgm:prSet/>
      <dgm:spPr/>
      <dgm:t>
        <a:bodyPr/>
        <a:lstStyle/>
        <a:p>
          <a:endParaRPr lang="fr-FR"/>
        </a:p>
      </dgm:t>
    </dgm:pt>
    <dgm:pt modelId="{B3A6C18D-0F6E-4B3D-A86D-8AB83B9FA146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C1F1CEB6-7A65-48A3-8B68-BE06D81815B6}" type="parTrans" cxnId="{178141AE-998F-48F6-9816-402FE428D1C7}">
      <dgm:prSet/>
      <dgm:spPr/>
      <dgm:t>
        <a:bodyPr/>
        <a:lstStyle/>
        <a:p>
          <a:endParaRPr lang="fr-FR"/>
        </a:p>
      </dgm:t>
    </dgm:pt>
    <dgm:pt modelId="{D950A754-AB37-4B07-98BE-71CC471B896D}" type="sibTrans" cxnId="{178141AE-998F-48F6-9816-402FE428D1C7}">
      <dgm:prSet/>
      <dgm:spPr/>
      <dgm:t>
        <a:bodyPr/>
        <a:lstStyle/>
        <a:p>
          <a:endParaRPr lang="fr-FR"/>
        </a:p>
      </dgm:t>
    </dgm:pt>
    <dgm:pt modelId="{A9A3ECE1-9715-4C56-B408-9FC83889C88D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912F4891-620D-414F-8132-3B1873E748CF}" type="parTrans" cxnId="{4CBEA20C-E179-4D76-8D80-FA4E05F71FB1}">
      <dgm:prSet/>
      <dgm:spPr/>
      <dgm:t>
        <a:bodyPr/>
        <a:lstStyle/>
        <a:p>
          <a:endParaRPr lang="fr-FR"/>
        </a:p>
      </dgm:t>
    </dgm:pt>
    <dgm:pt modelId="{6B5FEA6E-345F-46A6-B676-601E2A643739}" type="sibTrans" cxnId="{4CBEA20C-E179-4D76-8D80-FA4E05F71FB1}">
      <dgm:prSet/>
      <dgm:spPr/>
      <dgm:t>
        <a:bodyPr/>
        <a:lstStyle/>
        <a:p>
          <a:endParaRPr lang="fr-FR"/>
        </a:p>
      </dgm:t>
    </dgm:pt>
    <dgm:pt modelId="{99E5D133-35DA-4289-93DC-0072176BB57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E9D76720-D2F3-428E-B1F2-909C6D847D1D}" type="parTrans" cxnId="{102D89CC-31AE-42DE-A5E9-CCB8BF1A2A86}">
      <dgm:prSet/>
      <dgm:spPr/>
      <dgm:t>
        <a:bodyPr/>
        <a:lstStyle/>
        <a:p>
          <a:endParaRPr lang="fr-FR"/>
        </a:p>
      </dgm:t>
    </dgm:pt>
    <dgm:pt modelId="{7FE96008-0433-49A8-B52D-71FF728A1D65}" type="sibTrans" cxnId="{102D89CC-31AE-42DE-A5E9-CCB8BF1A2A86}">
      <dgm:prSet/>
      <dgm:spPr/>
      <dgm:t>
        <a:bodyPr/>
        <a:lstStyle/>
        <a:p>
          <a:endParaRPr lang="fr-FR"/>
        </a:p>
      </dgm:t>
    </dgm:pt>
    <dgm:pt modelId="{6D09B15C-725D-48DA-8863-9712708786F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B1484E14-B9BB-4D7F-A5A8-999AB4EB9188}" type="parTrans" cxnId="{B6C32881-D3E6-4B6D-8CB5-DA6DE08E5EE4}">
      <dgm:prSet/>
      <dgm:spPr/>
      <dgm:t>
        <a:bodyPr/>
        <a:lstStyle/>
        <a:p>
          <a:endParaRPr lang="fr-FR"/>
        </a:p>
      </dgm:t>
    </dgm:pt>
    <dgm:pt modelId="{C2D114DF-422F-488A-B4E1-7833D9A4B6D7}" type="sibTrans" cxnId="{B6C32881-D3E6-4B6D-8CB5-DA6DE08E5EE4}">
      <dgm:prSet/>
      <dgm:spPr/>
      <dgm:t>
        <a:bodyPr/>
        <a:lstStyle/>
        <a:p>
          <a:endParaRPr lang="fr-FR"/>
        </a:p>
      </dgm:t>
    </dgm:pt>
    <dgm:pt modelId="{B7D81505-8B57-49AB-97F1-984389DC4B79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6D6F6E45-3A9A-4C8E-A9B0-111C582E29BA}" type="parTrans" cxnId="{8DA584C4-5143-471B-A0CA-8ED8032C4272}">
      <dgm:prSet/>
      <dgm:spPr/>
      <dgm:t>
        <a:bodyPr/>
        <a:lstStyle/>
        <a:p>
          <a:endParaRPr lang="fr-FR"/>
        </a:p>
      </dgm:t>
    </dgm:pt>
    <dgm:pt modelId="{1E30C71A-491F-4B43-AB40-031D59CC94A6}" type="sibTrans" cxnId="{8DA584C4-5143-471B-A0CA-8ED8032C4272}">
      <dgm:prSet/>
      <dgm:spPr/>
      <dgm:t>
        <a:bodyPr/>
        <a:lstStyle/>
        <a:p>
          <a:endParaRPr lang="fr-FR"/>
        </a:p>
      </dgm:t>
    </dgm:pt>
    <dgm:pt modelId="{02F17A2D-CCB1-44E8-BB49-636F450E4A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BCD37DAE-5E9E-4369-BBF1-BC080489657D}" type="parTrans" cxnId="{A29F5A2A-6C84-411E-85E5-90F4A455F606}">
      <dgm:prSet/>
      <dgm:spPr/>
      <dgm:t>
        <a:bodyPr/>
        <a:lstStyle/>
        <a:p>
          <a:endParaRPr lang="fr-FR"/>
        </a:p>
      </dgm:t>
    </dgm:pt>
    <dgm:pt modelId="{C1985C11-9E2C-469D-8FB1-60042D1760DA}" type="sibTrans" cxnId="{A29F5A2A-6C84-411E-85E5-90F4A455F606}">
      <dgm:prSet/>
      <dgm:spPr/>
      <dgm:t>
        <a:bodyPr/>
        <a:lstStyle/>
        <a:p>
          <a:endParaRPr lang="fr-FR"/>
        </a:p>
      </dgm:t>
    </dgm:pt>
    <dgm:pt modelId="{E80D8D2E-E9BE-4E44-B056-7A28916C379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lionengine-core-awt</a:t>
          </a:r>
          <a:endParaRPr lang="fr-FR" dirty="0" smtClean="0"/>
        </a:p>
      </dgm:t>
    </dgm:pt>
    <dgm:pt modelId="{8CA403B5-C2FF-404D-84F1-2D5FA84FE882}" type="parTrans" cxnId="{C584F70F-903A-40FB-A1B0-138654EBBBEE}">
      <dgm:prSet/>
      <dgm:spPr/>
      <dgm:t>
        <a:bodyPr/>
        <a:lstStyle/>
        <a:p>
          <a:endParaRPr lang="fr-FR"/>
        </a:p>
      </dgm:t>
    </dgm:pt>
    <dgm:pt modelId="{A1C319DF-AE42-47D9-A160-2BF3CCB11D4C}" type="sibTrans" cxnId="{C584F70F-903A-40FB-A1B0-138654EBBBEE}">
      <dgm:prSet/>
      <dgm:spPr/>
      <dgm:t>
        <a:bodyPr/>
        <a:lstStyle/>
        <a:p>
          <a:endParaRPr lang="fr-FR"/>
        </a:p>
      </dgm:t>
    </dgm:pt>
    <dgm:pt modelId="{C6058218-1A85-46DD-A983-1270F70141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lionengine-core-swt</a:t>
          </a:r>
          <a:endParaRPr lang="fr-FR" dirty="0" smtClean="0"/>
        </a:p>
      </dgm:t>
    </dgm:pt>
    <dgm:pt modelId="{572334B4-EA64-41D6-9D52-3FD743BBB9A0}" type="parTrans" cxnId="{C49A160E-980E-41F4-A82C-8728F1B67C7F}">
      <dgm:prSet/>
      <dgm:spPr/>
      <dgm:t>
        <a:bodyPr/>
        <a:lstStyle/>
        <a:p>
          <a:endParaRPr lang="fr-FR"/>
        </a:p>
      </dgm:t>
    </dgm:pt>
    <dgm:pt modelId="{D1885D46-F9E5-4DB1-8A6D-F9A29BE8EA62}" type="sibTrans" cxnId="{C49A160E-980E-41F4-A82C-8728F1B67C7F}">
      <dgm:prSet/>
      <dgm:spPr/>
      <dgm:t>
        <a:bodyPr/>
        <a:lstStyle/>
        <a:p>
          <a:endParaRPr lang="fr-FR"/>
        </a:p>
      </dgm:t>
    </dgm:pt>
    <dgm:pt modelId="{FC49C755-E988-4614-926F-7F612EE426D6}" type="pres">
      <dgm:prSet presAssocID="{6888DDF3-7761-4366-B2B7-2E7213368A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3CBA9E9-D9EF-4546-972F-86FB73FA3E80}" type="pres">
      <dgm:prSet presAssocID="{CE11AF7A-C465-442D-A6F0-B922125E1DB1}" presName="vertOne" presStyleCnt="0"/>
      <dgm:spPr/>
    </dgm:pt>
    <dgm:pt modelId="{4E5B5CCF-EB8F-4215-9C4E-0AFB0A612CE0}" type="pres">
      <dgm:prSet presAssocID="{CE11AF7A-C465-442D-A6F0-B922125E1DB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F2A36C-E49C-440D-8352-5EC153637C8E}" type="pres">
      <dgm:prSet presAssocID="{CE11AF7A-C465-442D-A6F0-B922125E1DB1}" presName="parTransOne" presStyleCnt="0"/>
      <dgm:spPr/>
    </dgm:pt>
    <dgm:pt modelId="{657FEE5D-7E4D-4FAC-B9D6-449C1B08D22E}" type="pres">
      <dgm:prSet presAssocID="{CE11AF7A-C465-442D-A6F0-B922125E1DB1}" presName="horzOne" presStyleCnt="0"/>
      <dgm:spPr/>
    </dgm:pt>
    <dgm:pt modelId="{D9E9E7E9-FF0E-4F47-9EF1-9B3AF82F420A}" type="pres">
      <dgm:prSet presAssocID="{02F17A2D-CCB1-44E8-BB49-636F450E4ADA}" presName="vertTwo" presStyleCnt="0"/>
      <dgm:spPr/>
    </dgm:pt>
    <dgm:pt modelId="{A7F997A9-CACB-4B39-A12A-F7D04F376759}" type="pres">
      <dgm:prSet presAssocID="{02F17A2D-CCB1-44E8-BB49-636F450E4ADA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A1982C-A7F6-4715-896E-753099F8A425}" type="pres">
      <dgm:prSet presAssocID="{02F17A2D-CCB1-44E8-BB49-636F450E4ADA}" presName="horzTwo" presStyleCnt="0"/>
      <dgm:spPr/>
    </dgm:pt>
    <dgm:pt modelId="{46343AB2-9A2F-4655-B5CE-AEF892A00D6C}" type="pres">
      <dgm:prSet presAssocID="{C1985C11-9E2C-469D-8FB1-60042D1760DA}" presName="sibSpaceTwo" presStyleCnt="0"/>
      <dgm:spPr/>
    </dgm:pt>
    <dgm:pt modelId="{ABF91735-A167-404F-9DB3-1B99D298CA51}" type="pres">
      <dgm:prSet presAssocID="{E80D8D2E-E9BE-4E44-B056-7A28916C379E}" presName="vertTwo" presStyleCnt="0"/>
      <dgm:spPr/>
    </dgm:pt>
    <dgm:pt modelId="{13FCBB4C-944F-4FEB-8AEE-E6C41AD690AA}" type="pres">
      <dgm:prSet presAssocID="{E80D8D2E-E9BE-4E44-B056-7A28916C379E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BAFCD-CDAF-4EF7-98A3-5EAAA89C6BD7}" type="pres">
      <dgm:prSet presAssocID="{E80D8D2E-E9BE-4E44-B056-7A28916C379E}" presName="horzTwo" presStyleCnt="0"/>
      <dgm:spPr/>
    </dgm:pt>
    <dgm:pt modelId="{E4736363-BBDA-4FA8-BC8F-5C662F5B0AF9}" type="pres">
      <dgm:prSet presAssocID="{A1C319DF-AE42-47D9-A160-2BF3CCB11D4C}" presName="sibSpaceTwo" presStyleCnt="0"/>
      <dgm:spPr/>
    </dgm:pt>
    <dgm:pt modelId="{DB0928FD-AC9C-41AB-9569-8A53B0CFE93C}" type="pres">
      <dgm:prSet presAssocID="{C6058218-1A85-46DD-A983-1270F70141DA}" presName="vertTwo" presStyleCnt="0"/>
      <dgm:spPr/>
    </dgm:pt>
    <dgm:pt modelId="{01CE93EF-78C2-4618-A2F4-1A842960E4BD}" type="pres">
      <dgm:prSet presAssocID="{C6058218-1A85-46DD-A983-1270F70141DA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81E4732-87C8-4370-90A0-EE1F944A852C}" type="pres">
      <dgm:prSet presAssocID="{C6058218-1A85-46DD-A983-1270F70141DA}" presName="horzTwo" presStyleCnt="0"/>
      <dgm:spPr/>
    </dgm:pt>
    <dgm:pt modelId="{E210CC80-A553-4C2E-8D01-4324BF3981F4}" type="pres">
      <dgm:prSet presAssocID="{D1885D46-F9E5-4DB1-8A6D-F9A29BE8EA62}" presName="sibSpaceTwo" presStyleCnt="0"/>
      <dgm:spPr/>
    </dgm:pt>
    <dgm:pt modelId="{AFBEB6FD-CE21-4E77-8796-058F6CD803FD}" type="pres">
      <dgm:prSet presAssocID="{EE60CA4E-6AE1-47D8-A42A-DFA8D14BBD60}" presName="vertTwo" presStyleCnt="0"/>
      <dgm:spPr/>
    </dgm:pt>
    <dgm:pt modelId="{FD1F1E95-C228-43B4-BFC0-302DC2C8C006}" type="pres">
      <dgm:prSet presAssocID="{EE60CA4E-6AE1-47D8-A42A-DFA8D14BBD60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73D0D1-2C93-4483-A401-9A50053FCC7D}" type="pres">
      <dgm:prSet presAssocID="{EE60CA4E-6AE1-47D8-A42A-DFA8D14BBD60}" presName="parTransTwo" presStyleCnt="0"/>
      <dgm:spPr/>
    </dgm:pt>
    <dgm:pt modelId="{9D76F960-EA79-430F-9244-ECAE32D070E0}" type="pres">
      <dgm:prSet presAssocID="{EE60CA4E-6AE1-47D8-A42A-DFA8D14BBD60}" presName="horzTwo" presStyleCnt="0"/>
      <dgm:spPr/>
    </dgm:pt>
    <dgm:pt modelId="{22F6B416-C259-40A8-9BFF-7AE408E56526}" type="pres">
      <dgm:prSet presAssocID="{B3A6C18D-0F6E-4B3D-A86D-8AB83B9FA146}" presName="vertThree" presStyleCnt="0"/>
      <dgm:spPr/>
    </dgm:pt>
    <dgm:pt modelId="{51C15CD7-C8B0-4321-BFD2-4976A39BDAE4}" type="pres">
      <dgm:prSet presAssocID="{B3A6C18D-0F6E-4B3D-A86D-8AB83B9FA14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AA5466-772C-477A-BD71-F68BCB200742}" type="pres">
      <dgm:prSet presAssocID="{B3A6C18D-0F6E-4B3D-A86D-8AB83B9FA146}" presName="horzThree" presStyleCnt="0"/>
      <dgm:spPr/>
    </dgm:pt>
    <dgm:pt modelId="{FC7AB476-99DC-4C34-86BD-1B9B499255FE}" type="pres">
      <dgm:prSet presAssocID="{D950A754-AB37-4B07-98BE-71CC471B896D}" presName="sibSpaceThree" presStyleCnt="0"/>
      <dgm:spPr/>
    </dgm:pt>
    <dgm:pt modelId="{628A7119-16E7-4272-89D2-A145B43ACDE3}" type="pres">
      <dgm:prSet presAssocID="{A9A3ECE1-9715-4C56-B408-9FC83889C88D}" presName="vertThree" presStyleCnt="0"/>
      <dgm:spPr/>
    </dgm:pt>
    <dgm:pt modelId="{ED952100-A7F2-41EF-A0B8-A9B9585A9E32}" type="pres">
      <dgm:prSet presAssocID="{A9A3ECE1-9715-4C56-B408-9FC83889C88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922954-97F4-4186-887E-9F7B3E962E73}" type="pres">
      <dgm:prSet presAssocID="{A9A3ECE1-9715-4C56-B408-9FC83889C88D}" presName="parTransThree" presStyleCnt="0"/>
      <dgm:spPr/>
    </dgm:pt>
    <dgm:pt modelId="{D3CBF874-F0EF-4233-BF5A-4077A4AD36A2}" type="pres">
      <dgm:prSet presAssocID="{A9A3ECE1-9715-4C56-B408-9FC83889C88D}" presName="horzThree" presStyleCnt="0"/>
      <dgm:spPr/>
    </dgm:pt>
    <dgm:pt modelId="{97AB379E-C193-40E9-9FBB-719308EF0DBC}" type="pres">
      <dgm:prSet presAssocID="{6D09B15C-725D-48DA-8863-9712708786F0}" presName="vertFour" presStyleCnt="0">
        <dgm:presLayoutVars>
          <dgm:chPref val="3"/>
        </dgm:presLayoutVars>
      </dgm:prSet>
      <dgm:spPr/>
    </dgm:pt>
    <dgm:pt modelId="{258D485C-C720-4C8C-AA80-DE81FB3CC4D4}" type="pres">
      <dgm:prSet presAssocID="{6D09B15C-725D-48DA-8863-9712708786F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0E2ED9-CD41-433B-9D61-DB16C817F729}" type="pres">
      <dgm:prSet presAssocID="{6D09B15C-725D-48DA-8863-9712708786F0}" presName="horzFour" presStyleCnt="0"/>
      <dgm:spPr/>
    </dgm:pt>
    <dgm:pt modelId="{D992B80A-8BF1-4F07-9F51-A08EFD132E8F}" type="pres">
      <dgm:prSet presAssocID="{6994247B-D905-4A49-B4A3-46477E8C8321}" presName="sibSpaceTwo" presStyleCnt="0"/>
      <dgm:spPr/>
    </dgm:pt>
    <dgm:pt modelId="{21FC03A4-43DF-41F1-A1E4-85FC68A96770}" type="pres">
      <dgm:prSet presAssocID="{B7D81505-8B57-49AB-97F1-984389DC4B79}" presName="vertTwo" presStyleCnt="0"/>
      <dgm:spPr/>
    </dgm:pt>
    <dgm:pt modelId="{0E5D1E70-5CA7-43AF-BCF0-7D19923368F2}" type="pres">
      <dgm:prSet presAssocID="{B7D81505-8B57-49AB-97F1-984389DC4B79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9817F1-3C4D-4F2E-A96A-21476BEFF4DF}" type="pres">
      <dgm:prSet presAssocID="{B7D81505-8B57-49AB-97F1-984389DC4B79}" presName="horzTwo" presStyleCnt="0"/>
      <dgm:spPr/>
    </dgm:pt>
    <dgm:pt modelId="{086B2722-76B8-4F2B-AEAC-CD29BB465889}" type="pres">
      <dgm:prSet presAssocID="{1E30C71A-491F-4B43-AB40-031D59CC94A6}" presName="sibSpaceTwo" presStyleCnt="0"/>
      <dgm:spPr/>
    </dgm:pt>
    <dgm:pt modelId="{5E09DAF1-3BA7-4EA3-9096-1E03820D182E}" type="pres">
      <dgm:prSet presAssocID="{99E5D133-35DA-4289-93DC-0072176BB576}" presName="vertTwo" presStyleCnt="0"/>
      <dgm:spPr/>
    </dgm:pt>
    <dgm:pt modelId="{60893E07-1EE7-4E2F-B4FB-FAEA07181CC2}" type="pres">
      <dgm:prSet presAssocID="{99E5D133-35DA-4289-93DC-0072176BB57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E62604-3A23-41F9-B773-12BB2F10B332}" type="pres">
      <dgm:prSet presAssocID="{99E5D133-35DA-4289-93DC-0072176BB576}" presName="horzTwo" presStyleCnt="0"/>
      <dgm:spPr/>
    </dgm:pt>
  </dgm:ptLst>
  <dgm:cxnLst>
    <dgm:cxn modelId="{572A20F5-A0B8-492D-9D00-680FE2D09B8C}" type="presOf" srcId="{6888DDF3-7761-4366-B2B7-2E7213368A7C}" destId="{FC49C755-E988-4614-926F-7F612EE426D6}" srcOrd="0" destOrd="0" presId="urn:microsoft.com/office/officeart/2005/8/layout/hierarchy4"/>
    <dgm:cxn modelId="{102D89CC-31AE-42DE-A5E9-CCB8BF1A2A86}" srcId="{CE11AF7A-C465-442D-A6F0-B922125E1DB1}" destId="{99E5D133-35DA-4289-93DC-0072176BB576}" srcOrd="5" destOrd="0" parTransId="{E9D76720-D2F3-428E-B1F2-909C6D847D1D}" sibTransId="{7FE96008-0433-49A8-B52D-71FF728A1D65}"/>
    <dgm:cxn modelId="{73F963D4-4D9F-4099-8C0E-31D060A71208}" type="presOf" srcId="{B3A6C18D-0F6E-4B3D-A86D-8AB83B9FA146}" destId="{51C15CD7-C8B0-4321-BFD2-4976A39BDAE4}" srcOrd="0" destOrd="0" presId="urn:microsoft.com/office/officeart/2005/8/layout/hierarchy4"/>
    <dgm:cxn modelId="{AB5031B9-5466-442B-AA08-3F91C19955DB}" type="presOf" srcId="{C6058218-1A85-46DD-A983-1270F70141DA}" destId="{01CE93EF-78C2-4618-A2F4-1A842960E4BD}" srcOrd="0" destOrd="0" presId="urn:microsoft.com/office/officeart/2005/8/layout/hierarchy4"/>
    <dgm:cxn modelId="{C49A160E-980E-41F4-A82C-8728F1B67C7F}" srcId="{CE11AF7A-C465-442D-A6F0-B922125E1DB1}" destId="{C6058218-1A85-46DD-A983-1270F70141DA}" srcOrd="2" destOrd="0" parTransId="{572334B4-EA64-41D6-9D52-3FD743BBB9A0}" sibTransId="{D1885D46-F9E5-4DB1-8A6D-F9A29BE8EA62}"/>
    <dgm:cxn modelId="{C584F70F-903A-40FB-A1B0-138654EBBBEE}" srcId="{CE11AF7A-C465-442D-A6F0-B922125E1DB1}" destId="{E80D8D2E-E9BE-4E44-B056-7A28916C379E}" srcOrd="1" destOrd="0" parTransId="{8CA403B5-C2FF-404D-84F1-2D5FA84FE882}" sibTransId="{A1C319DF-AE42-47D9-A160-2BF3CCB11D4C}"/>
    <dgm:cxn modelId="{178141AE-998F-48F6-9816-402FE428D1C7}" srcId="{EE60CA4E-6AE1-47D8-A42A-DFA8D14BBD60}" destId="{B3A6C18D-0F6E-4B3D-A86D-8AB83B9FA146}" srcOrd="0" destOrd="0" parTransId="{C1F1CEB6-7A65-48A3-8B68-BE06D81815B6}" sibTransId="{D950A754-AB37-4B07-98BE-71CC471B896D}"/>
    <dgm:cxn modelId="{4CBEA20C-E179-4D76-8D80-FA4E05F71FB1}" srcId="{EE60CA4E-6AE1-47D8-A42A-DFA8D14BBD60}" destId="{A9A3ECE1-9715-4C56-B408-9FC83889C88D}" srcOrd="1" destOrd="0" parTransId="{912F4891-620D-414F-8132-3B1873E748CF}" sibTransId="{6B5FEA6E-345F-46A6-B676-601E2A643739}"/>
    <dgm:cxn modelId="{88645884-E3BB-4330-8C55-A39724703BFE}" srcId="{6888DDF3-7761-4366-B2B7-2E7213368A7C}" destId="{CE11AF7A-C465-442D-A6F0-B922125E1DB1}" srcOrd="0" destOrd="0" parTransId="{C86E6853-983B-4668-BB75-8BD86602A732}" sibTransId="{CC360FFE-9BD0-4527-B09D-6E914159C3F0}"/>
    <dgm:cxn modelId="{C15F76A0-D80A-4483-902D-8E8A38CA179D}" type="presOf" srcId="{CE11AF7A-C465-442D-A6F0-B922125E1DB1}" destId="{4E5B5CCF-EB8F-4215-9C4E-0AFB0A612CE0}" srcOrd="0" destOrd="0" presId="urn:microsoft.com/office/officeart/2005/8/layout/hierarchy4"/>
    <dgm:cxn modelId="{761D8611-7AD3-48CE-AA36-4E722EEB344F}" type="presOf" srcId="{EE60CA4E-6AE1-47D8-A42A-DFA8D14BBD60}" destId="{FD1F1E95-C228-43B4-BFC0-302DC2C8C006}" srcOrd="0" destOrd="0" presId="urn:microsoft.com/office/officeart/2005/8/layout/hierarchy4"/>
    <dgm:cxn modelId="{AE52E727-A816-41A8-B89D-8BFF6CAAEFB6}" type="presOf" srcId="{E80D8D2E-E9BE-4E44-B056-7A28916C379E}" destId="{13FCBB4C-944F-4FEB-8AEE-E6C41AD690AA}" srcOrd="0" destOrd="0" presId="urn:microsoft.com/office/officeart/2005/8/layout/hierarchy4"/>
    <dgm:cxn modelId="{5EB57924-A650-4269-B367-25E9C8026687}" type="presOf" srcId="{B7D81505-8B57-49AB-97F1-984389DC4B79}" destId="{0E5D1E70-5CA7-43AF-BCF0-7D19923368F2}" srcOrd="0" destOrd="0" presId="urn:microsoft.com/office/officeart/2005/8/layout/hierarchy4"/>
    <dgm:cxn modelId="{B6C32881-D3E6-4B6D-8CB5-DA6DE08E5EE4}" srcId="{A9A3ECE1-9715-4C56-B408-9FC83889C88D}" destId="{6D09B15C-725D-48DA-8863-9712708786F0}" srcOrd="0" destOrd="0" parTransId="{B1484E14-B9BB-4D7F-A5A8-999AB4EB9188}" sibTransId="{C2D114DF-422F-488A-B4E1-7833D9A4B6D7}"/>
    <dgm:cxn modelId="{57484624-98A9-486E-BFEB-4C4F5F477986}" srcId="{CE11AF7A-C465-442D-A6F0-B922125E1DB1}" destId="{EE60CA4E-6AE1-47D8-A42A-DFA8D14BBD60}" srcOrd="3" destOrd="0" parTransId="{EE2B5318-B07F-4F03-A34A-DB2E76341B5C}" sibTransId="{6994247B-D905-4A49-B4A3-46477E8C8321}"/>
    <dgm:cxn modelId="{A29F5A2A-6C84-411E-85E5-90F4A455F606}" srcId="{CE11AF7A-C465-442D-A6F0-B922125E1DB1}" destId="{02F17A2D-CCB1-44E8-BB49-636F450E4ADA}" srcOrd="0" destOrd="0" parTransId="{BCD37DAE-5E9E-4369-BBF1-BC080489657D}" sibTransId="{C1985C11-9E2C-469D-8FB1-60042D1760DA}"/>
    <dgm:cxn modelId="{05E886EF-11D8-4080-A453-357393B53BB4}" type="presOf" srcId="{A9A3ECE1-9715-4C56-B408-9FC83889C88D}" destId="{ED952100-A7F2-41EF-A0B8-A9B9585A9E32}" srcOrd="0" destOrd="0" presId="urn:microsoft.com/office/officeart/2005/8/layout/hierarchy4"/>
    <dgm:cxn modelId="{B99D037B-4500-4CD2-9F4E-EC8541D5DA59}" type="presOf" srcId="{99E5D133-35DA-4289-93DC-0072176BB576}" destId="{60893E07-1EE7-4E2F-B4FB-FAEA07181CC2}" srcOrd="0" destOrd="0" presId="urn:microsoft.com/office/officeart/2005/8/layout/hierarchy4"/>
    <dgm:cxn modelId="{9AD1AF0C-9C43-406D-A30E-F11603B35121}" type="presOf" srcId="{02F17A2D-CCB1-44E8-BB49-636F450E4ADA}" destId="{A7F997A9-CACB-4B39-A12A-F7D04F376759}" srcOrd="0" destOrd="0" presId="urn:microsoft.com/office/officeart/2005/8/layout/hierarchy4"/>
    <dgm:cxn modelId="{8DA584C4-5143-471B-A0CA-8ED8032C4272}" srcId="{CE11AF7A-C465-442D-A6F0-B922125E1DB1}" destId="{B7D81505-8B57-49AB-97F1-984389DC4B79}" srcOrd="4" destOrd="0" parTransId="{6D6F6E45-3A9A-4C8E-A9B0-111C582E29BA}" sibTransId="{1E30C71A-491F-4B43-AB40-031D59CC94A6}"/>
    <dgm:cxn modelId="{2A071573-3A7C-4501-AAE0-73443A7C43ED}" type="presOf" srcId="{6D09B15C-725D-48DA-8863-9712708786F0}" destId="{258D485C-C720-4C8C-AA80-DE81FB3CC4D4}" srcOrd="0" destOrd="0" presId="urn:microsoft.com/office/officeart/2005/8/layout/hierarchy4"/>
    <dgm:cxn modelId="{10B78BD6-00A9-4081-ABBC-D03A3FBAEE2B}" type="presParOf" srcId="{FC49C755-E988-4614-926F-7F612EE426D6}" destId="{43CBA9E9-D9EF-4546-972F-86FB73FA3E80}" srcOrd="0" destOrd="0" presId="urn:microsoft.com/office/officeart/2005/8/layout/hierarchy4"/>
    <dgm:cxn modelId="{051B0199-4B61-4EFA-AB7B-AF7551417D51}" type="presParOf" srcId="{43CBA9E9-D9EF-4546-972F-86FB73FA3E80}" destId="{4E5B5CCF-EB8F-4215-9C4E-0AFB0A612CE0}" srcOrd="0" destOrd="0" presId="urn:microsoft.com/office/officeart/2005/8/layout/hierarchy4"/>
    <dgm:cxn modelId="{78219EE3-C514-46C8-91D3-6AE1C37330DC}" type="presParOf" srcId="{43CBA9E9-D9EF-4546-972F-86FB73FA3E80}" destId="{17F2A36C-E49C-440D-8352-5EC153637C8E}" srcOrd="1" destOrd="0" presId="urn:microsoft.com/office/officeart/2005/8/layout/hierarchy4"/>
    <dgm:cxn modelId="{704DB667-F24E-4704-B56E-68B97BE9539A}" type="presParOf" srcId="{43CBA9E9-D9EF-4546-972F-86FB73FA3E80}" destId="{657FEE5D-7E4D-4FAC-B9D6-449C1B08D22E}" srcOrd="2" destOrd="0" presId="urn:microsoft.com/office/officeart/2005/8/layout/hierarchy4"/>
    <dgm:cxn modelId="{ADD10F54-A60C-491B-8CFC-832954A3FC43}" type="presParOf" srcId="{657FEE5D-7E4D-4FAC-B9D6-449C1B08D22E}" destId="{D9E9E7E9-FF0E-4F47-9EF1-9B3AF82F420A}" srcOrd="0" destOrd="0" presId="urn:microsoft.com/office/officeart/2005/8/layout/hierarchy4"/>
    <dgm:cxn modelId="{43B28D7D-43DE-4AD8-86B2-E4EA88C2755A}" type="presParOf" srcId="{D9E9E7E9-FF0E-4F47-9EF1-9B3AF82F420A}" destId="{A7F997A9-CACB-4B39-A12A-F7D04F376759}" srcOrd="0" destOrd="0" presId="urn:microsoft.com/office/officeart/2005/8/layout/hierarchy4"/>
    <dgm:cxn modelId="{83D7E4F2-1928-4839-AF16-126544B7A81E}" type="presParOf" srcId="{D9E9E7E9-FF0E-4F47-9EF1-9B3AF82F420A}" destId="{67A1982C-A7F6-4715-896E-753099F8A425}" srcOrd="1" destOrd="0" presId="urn:microsoft.com/office/officeart/2005/8/layout/hierarchy4"/>
    <dgm:cxn modelId="{984E059D-253B-4555-A8D6-FABC8F579185}" type="presParOf" srcId="{657FEE5D-7E4D-4FAC-B9D6-449C1B08D22E}" destId="{46343AB2-9A2F-4655-B5CE-AEF892A00D6C}" srcOrd="1" destOrd="0" presId="urn:microsoft.com/office/officeart/2005/8/layout/hierarchy4"/>
    <dgm:cxn modelId="{D76DCF3A-AB48-408D-8663-5DA521EE2F60}" type="presParOf" srcId="{657FEE5D-7E4D-4FAC-B9D6-449C1B08D22E}" destId="{ABF91735-A167-404F-9DB3-1B99D298CA51}" srcOrd="2" destOrd="0" presId="urn:microsoft.com/office/officeart/2005/8/layout/hierarchy4"/>
    <dgm:cxn modelId="{76BDED1D-42E1-4156-BEF1-41864A35B57E}" type="presParOf" srcId="{ABF91735-A167-404F-9DB3-1B99D298CA51}" destId="{13FCBB4C-944F-4FEB-8AEE-E6C41AD690AA}" srcOrd="0" destOrd="0" presId="urn:microsoft.com/office/officeart/2005/8/layout/hierarchy4"/>
    <dgm:cxn modelId="{FED6805B-52EE-4C94-8894-2B71E6079CA2}" type="presParOf" srcId="{ABF91735-A167-404F-9DB3-1B99D298CA51}" destId="{869BAFCD-CDAF-4EF7-98A3-5EAAA89C6BD7}" srcOrd="1" destOrd="0" presId="urn:microsoft.com/office/officeart/2005/8/layout/hierarchy4"/>
    <dgm:cxn modelId="{73187F3D-1AF5-4C43-9A21-2654A3357E6A}" type="presParOf" srcId="{657FEE5D-7E4D-4FAC-B9D6-449C1B08D22E}" destId="{E4736363-BBDA-4FA8-BC8F-5C662F5B0AF9}" srcOrd="3" destOrd="0" presId="urn:microsoft.com/office/officeart/2005/8/layout/hierarchy4"/>
    <dgm:cxn modelId="{81E1B414-0794-4A4B-B322-C9ACFB715730}" type="presParOf" srcId="{657FEE5D-7E4D-4FAC-B9D6-449C1B08D22E}" destId="{DB0928FD-AC9C-41AB-9569-8A53B0CFE93C}" srcOrd="4" destOrd="0" presId="urn:microsoft.com/office/officeart/2005/8/layout/hierarchy4"/>
    <dgm:cxn modelId="{65088B82-9F65-43AF-99D1-FBCFF65A7826}" type="presParOf" srcId="{DB0928FD-AC9C-41AB-9569-8A53B0CFE93C}" destId="{01CE93EF-78C2-4618-A2F4-1A842960E4BD}" srcOrd="0" destOrd="0" presId="urn:microsoft.com/office/officeart/2005/8/layout/hierarchy4"/>
    <dgm:cxn modelId="{D19AE091-DAC8-4C30-BFB9-7ADA9A4C9E10}" type="presParOf" srcId="{DB0928FD-AC9C-41AB-9569-8A53B0CFE93C}" destId="{281E4732-87C8-4370-90A0-EE1F944A852C}" srcOrd="1" destOrd="0" presId="urn:microsoft.com/office/officeart/2005/8/layout/hierarchy4"/>
    <dgm:cxn modelId="{ABF85FE0-E5F2-4BFF-9DB7-FA86A5D0FB2D}" type="presParOf" srcId="{657FEE5D-7E4D-4FAC-B9D6-449C1B08D22E}" destId="{E210CC80-A553-4C2E-8D01-4324BF3981F4}" srcOrd="5" destOrd="0" presId="urn:microsoft.com/office/officeart/2005/8/layout/hierarchy4"/>
    <dgm:cxn modelId="{EDBD7793-2FC0-4B0F-AEA0-503A7AC4FE5C}" type="presParOf" srcId="{657FEE5D-7E4D-4FAC-B9D6-449C1B08D22E}" destId="{AFBEB6FD-CE21-4E77-8796-058F6CD803FD}" srcOrd="6" destOrd="0" presId="urn:microsoft.com/office/officeart/2005/8/layout/hierarchy4"/>
    <dgm:cxn modelId="{F6641113-7440-4A59-983E-1E850E0BB655}" type="presParOf" srcId="{AFBEB6FD-CE21-4E77-8796-058F6CD803FD}" destId="{FD1F1E95-C228-43B4-BFC0-302DC2C8C006}" srcOrd="0" destOrd="0" presId="urn:microsoft.com/office/officeart/2005/8/layout/hierarchy4"/>
    <dgm:cxn modelId="{E44F8828-76AB-48E4-A5C8-BC9243188D55}" type="presParOf" srcId="{AFBEB6FD-CE21-4E77-8796-058F6CD803FD}" destId="{EC73D0D1-2C93-4483-A401-9A50053FCC7D}" srcOrd="1" destOrd="0" presId="urn:microsoft.com/office/officeart/2005/8/layout/hierarchy4"/>
    <dgm:cxn modelId="{8E3E6C0B-AE4D-44FA-BA40-E65A6503CDAE}" type="presParOf" srcId="{AFBEB6FD-CE21-4E77-8796-058F6CD803FD}" destId="{9D76F960-EA79-430F-9244-ECAE32D070E0}" srcOrd="2" destOrd="0" presId="urn:microsoft.com/office/officeart/2005/8/layout/hierarchy4"/>
    <dgm:cxn modelId="{EF5DB588-BC48-44D6-9D05-A1058161626D}" type="presParOf" srcId="{9D76F960-EA79-430F-9244-ECAE32D070E0}" destId="{22F6B416-C259-40A8-9BFF-7AE408E56526}" srcOrd="0" destOrd="0" presId="urn:microsoft.com/office/officeart/2005/8/layout/hierarchy4"/>
    <dgm:cxn modelId="{CE25A9AC-5791-4453-AA4D-E59B362A5765}" type="presParOf" srcId="{22F6B416-C259-40A8-9BFF-7AE408E56526}" destId="{51C15CD7-C8B0-4321-BFD2-4976A39BDAE4}" srcOrd="0" destOrd="0" presId="urn:microsoft.com/office/officeart/2005/8/layout/hierarchy4"/>
    <dgm:cxn modelId="{BF828F42-723E-4A8F-BA21-56B39C1674BF}" type="presParOf" srcId="{22F6B416-C259-40A8-9BFF-7AE408E56526}" destId="{05AA5466-772C-477A-BD71-F68BCB200742}" srcOrd="1" destOrd="0" presId="urn:microsoft.com/office/officeart/2005/8/layout/hierarchy4"/>
    <dgm:cxn modelId="{F0F9A392-E7C9-41AB-9085-D0C6AC992FC7}" type="presParOf" srcId="{9D76F960-EA79-430F-9244-ECAE32D070E0}" destId="{FC7AB476-99DC-4C34-86BD-1B9B499255FE}" srcOrd="1" destOrd="0" presId="urn:microsoft.com/office/officeart/2005/8/layout/hierarchy4"/>
    <dgm:cxn modelId="{B3FF8DC2-D6A1-47A1-9EE3-938FA456B159}" type="presParOf" srcId="{9D76F960-EA79-430F-9244-ECAE32D070E0}" destId="{628A7119-16E7-4272-89D2-A145B43ACDE3}" srcOrd="2" destOrd="0" presId="urn:microsoft.com/office/officeart/2005/8/layout/hierarchy4"/>
    <dgm:cxn modelId="{56FD4622-947B-4373-8528-850ED22B7979}" type="presParOf" srcId="{628A7119-16E7-4272-89D2-A145B43ACDE3}" destId="{ED952100-A7F2-41EF-A0B8-A9B9585A9E32}" srcOrd="0" destOrd="0" presId="urn:microsoft.com/office/officeart/2005/8/layout/hierarchy4"/>
    <dgm:cxn modelId="{B68A3ABF-96C0-4A2C-BBC7-18B04CF7BB3B}" type="presParOf" srcId="{628A7119-16E7-4272-89D2-A145B43ACDE3}" destId="{5D922954-97F4-4186-887E-9F7B3E962E73}" srcOrd="1" destOrd="0" presId="urn:microsoft.com/office/officeart/2005/8/layout/hierarchy4"/>
    <dgm:cxn modelId="{D351B639-F150-459F-8F8B-6A64847FDB43}" type="presParOf" srcId="{628A7119-16E7-4272-89D2-A145B43ACDE3}" destId="{D3CBF874-F0EF-4233-BF5A-4077A4AD36A2}" srcOrd="2" destOrd="0" presId="urn:microsoft.com/office/officeart/2005/8/layout/hierarchy4"/>
    <dgm:cxn modelId="{A857EE73-35C8-4545-BCB8-1EBDD57EA2FC}" type="presParOf" srcId="{D3CBF874-F0EF-4233-BF5A-4077A4AD36A2}" destId="{97AB379E-C193-40E9-9FBB-719308EF0DBC}" srcOrd="0" destOrd="0" presId="urn:microsoft.com/office/officeart/2005/8/layout/hierarchy4"/>
    <dgm:cxn modelId="{6E6B9840-086B-49C3-B41F-365342B093FB}" type="presParOf" srcId="{97AB379E-C193-40E9-9FBB-719308EF0DBC}" destId="{258D485C-C720-4C8C-AA80-DE81FB3CC4D4}" srcOrd="0" destOrd="0" presId="urn:microsoft.com/office/officeart/2005/8/layout/hierarchy4"/>
    <dgm:cxn modelId="{0F417D0D-C6ED-4B29-96C2-AC33B99DEBF8}" type="presParOf" srcId="{97AB379E-C193-40E9-9FBB-719308EF0DBC}" destId="{F70E2ED9-CD41-433B-9D61-DB16C817F729}" srcOrd="1" destOrd="0" presId="urn:microsoft.com/office/officeart/2005/8/layout/hierarchy4"/>
    <dgm:cxn modelId="{5AF7DAE2-E877-43F8-A02A-7F4694DD076D}" type="presParOf" srcId="{657FEE5D-7E4D-4FAC-B9D6-449C1B08D22E}" destId="{D992B80A-8BF1-4F07-9F51-A08EFD132E8F}" srcOrd="7" destOrd="0" presId="urn:microsoft.com/office/officeart/2005/8/layout/hierarchy4"/>
    <dgm:cxn modelId="{C8C7506B-81AB-45A6-B315-FBAFA9D288B3}" type="presParOf" srcId="{657FEE5D-7E4D-4FAC-B9D6-449C1B08D22E}" destId="{21FC03A4-43DF-41F1-A1E4-85FC68A96770}" srcOrd="8" destOrd="0" presId="urn:microsoft.com/office/officeart/2005/8/layout/hierarchy4"/>
    <dgm:cxn modelId="{886F5BCD-BB77-41C4-83C6-047BE584494F}" type="presParOf" srcId="{21FC03A4-43DF-41F1-A1E4-85FC68A96770}" destId="{0E5D1E70-5CA7-43AF-BCF0-7D19923368F2}" srcOrd="0" destOrd="0" presId="urn:microsoft.com/office/officeart/2005/8/layout/hierarchy4"/>
    <dgm:cxn modelId="{BE0EC8BF-0631-40EB-985C-25B6A096A095}" type="presParOf" srcId="{21FC03A4-43DF-41F1-A1E4-85FC68A96770}" destId="{E09817F1-3C4D-4F2E-A96A-21476BEFF4DF}" srcOrd="1" destOrd="0" presId="urn:microsoft.com/office/officeart/2005/8/layout/hierarchy4"/>
    <dgm:cxn modelId="{AE3A6A2A-398F-4502-83ED-8CA65C61CE89}" type="presParOf" srcId="{657FEE5D-7E4D-4FAC-B9D6-449C1B08D22E}" destId="{086B2722-76B8-4F2B-AEAC-CD29BB465889}" srcOrd="9" destOrd="0" presId="urn:microsoft.com/office/officeart/2005/8/layout/hierarchy4"/>
    <dgm:cxn modelId="{B4E9A347-ABFD-47F0-A630-56B76221B97E}" type="presParOf" srcId="{657FEE5D-7E4D-4FAC-B9D6-449C1B08D22E}" destId="{5E09DAF1-3BA7-4EA3-9096-1E03820D182E}" srcOrd="10" destOrd="0" presId="urn:microsoft.com/office/officeart/2005/8/layout/hierarchy4"/>
    <dgm:cxn modelId="{C3141EE3-A0F5-46CC-A1FA-C839281850D4}" type="presParOf" srcId="{5E09DAF1-3BA7-4EA3-9096-1E03820D182E}" destId="{60893E07-1EE7-4E2F-B4FB-FAEA07181CC2}" srcOrd="0" destOrd="0" presId="urn:microsoft.com/office/officeart/2005/8/layout/hierarchy4"/>
    <dgm:cxn modelId="{05FB9706-8A6D-472E-9761-098FBCED6395}" type="presParOf" srcId="{5E09DAF1-3BA7-4EA3-9096-1E03820D182E}" destId="{32E62604-3A23-41F9-B773-12BB2F10B3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A8039C8C-0D62-4722-96C6-386BFF5377D6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5A99DC10-753E-46A7-8622-0B17FAB923A9}" type="parTrans" cxnId="{CFDEC39C-B394-483F-AE71-89943A018547}">
      <dgm:prSet/>
      <dgm:spPr/>
      <dgm:t>
        <a:bodyPr/>
        <a:lstStyle/>
        <a:p>
          <a:endParaRPr lang="fr-FR"/>
        </a:p>
      </dgm:t>
    </dgm:pt>
    <dgm:pt modelId="{2BFAC070-6EE3-411B-82B1-3EF44D3EA8B9}" type="sibTrans" cxnId="{CFDEC39C-B394-483F-AE71-89943A018547}">
      <dgm:prSet/>
      <dgm:spPr/>
      <dgm:t>
        <a:bodyPr/>
        <a:lstStyle/>
        <a:p>
          <a:endParaRPr lang="fr-FR"/>
        </a:p>
      </dgm:t>
    </dgm:pt>
    <dgm:pt modelId="{C75F44DA-6FB4-4ABC-9EC7-B01E633A6C20}">
      <dgm:prSet/>
      <dgm:spPr/>
      <dgm:t>
        <a:bodyPr/>
        <a:lstStyle/>
        <a:p>
          <a:r>
            <a:rPr lang="fr-FR" dirty="0" err="1" smtClean="0"/>
            <a:t>CollisionFunction</a:t>
          </a:r>
          <a:endParaRPr lang="fr-FR" dirty="0"/>
        </a:p>
      </dgm:t>
    </dgm:pt>
    <dgm:pt modelId="{F9CBFCF8-D4F5-4DA4-8973-AB52602706D3}" type="parTrans" cxnId="{42FE9B6D-1F65-43E8-99FD-166EDCF99024}">
      <dgm:prSet/>
      <dgm:spPr/>
      <dgm:t>
        <a:bodyPr/>
        <a:lstStyle/>
        <a:p>
          <a:endParaRPr lang="fr-FR"/>
        </a:p>
      </dgm:t>
    </dgm:pt>
    <dgm:pt modelId="{EBDF2E6C-B82C-41BF-A283-AA149FADFD57}" type="sibTrans" cxnId="{42FE9B6D-1F65-43E8-99FD-166EDCF99024}">
      <dgm:prSet/>
      <dgm:spPr/>
      <dgm:t>
        <a:bodyPr/>
        <a:lstStyle/>
        <a:p>
          <a:endParaRPr lang="fr-FR"/>
        </a:p>
      </dgm:t>
    </dgm:pt>
    <dgm:pt modelId="{FB4F4A93-BE46-40DD-BA00-17CB2C7008DE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/>
        </a:p>
      </dgm:t>
    </dgm:pt>
    <dgm:pt modelId="{4B344392-8F02-4532-9F15-1745172CDD08}" type="parTrans" cxnId="{48B105F4-3CA6-4B18-876C-8FA0A755F14E}">
      <dgm:prSet/>
      <dgm:spPr/>
      <dgm:t>
        <a:bodyPr/>
        <a:lstStyle/>
        <a:p>
          <a:endParaRPr lang="fr-FR"/>
        </a:p>
      </dgm:t>
    </dgm:pt>
    <dgm:pt modelId="{2A08DE5B-F34D-4837-BE48-5D19405EFFF5}" type="sibTrans" cxnId="{48B105F4-3CA6-4B18-876C-8FA0A755F14E}">
      <dgm:prSet/>
      <dgm:spPr/>
      <dgm:t>
        <a:bodyPr/>
        <a:lstStyle/>
        <a:p>
          <a:endParaRPr lang="fr-FR"/>
        </a:p>
      </dgm:t>
    </dgm:pt>
    <dgm:pt modelId="{EBBB80F6-FC52-4DB8-B284-A9FDAD50F4A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3EDBE257-2528-4216-AA2F-766D854149D3}" type="parTrans" cxnId="{E19C9A52-A95E-4E72-A5BF-4EE6A9C35EC0}">
      <dgm:prSet/>
      <dgm:spPr/>
      <dgm:t>
        <a:bodyPr/>
        <a:lstStyle/>
        <a:p>
          <a:endParaRPr lang="fr-FR"/>
        </a:p>
      </dgm:t>
    </dgm:pt>
    <dgm:pt modelId="{535D9685-6CFC-439A-89C5-DDC3CAF67E62}" type="sibTrans" cxnId="{E19C9A52-A95E-4E72-A5BF-4EE6A9C35EC0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48F287C4-95FB-43BA-BBE6-932DB097045B}" type="pres">
      <dgm:prSet presAssocID="{A8039C8C-0D62-4722-96C6-386BFF5377D6}" presName="childNode" presStyleLbl="node1" presStyleIdx="13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FB863F-433B-4195-9CBB-018F2E9AFE99}" type="pres">
      <dgm:prSet presAssocID="{A8039C8C-0D62-4722-96C6-386BFF5377D6}" presName="aSpace2" presStyleCnt="0"/>
      <dgm:spPr/>
    </dgm:pt>
    <dgm:pt modelId="{C239260B-BA91-4DFF-A14B-1F55E37444FA}" type="pres">
      <dgm:prSet presAssocID="{31953AE7-716A-470B-8AE5-37EA7ACEA1C0}" presName="childNode" presStyleLbl="node1" presStyleIdx="14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3E8E67-1E22-41E8-9CB9-A4727EFFEEA5}" type="pres">
      <dgm:prSet presAssocID="{31953AE7-716A-470B-8AE5-37EA7ACEA1C0}" presName="aSpace2" presStyleCnt="0"/>
      <dgm:spPr/>
    </dgm:pt>
    <dgm:pt modelId="{C17F53B7-D1FE-4F00-B2DE-40BDA22C06DE}" type="pres">
      <dgm:prSet presAssocID="{C75F44DA-6FB4-4ABC-9EC7-B01E633A6C20}" presName="childNode" presStyleLbl="node1" presStyleIdx="15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FF8E88-E8E6-43D7-81F3-5412CF5FBD7C}" type="pres">
      <dgm:prSet presAssocID="{C75F44DA-6FB4-4ABC-9EC7-B01E633A6C20}" presName="aSpace2" presStyleCnt="0"/>
      <dgm:spPr/>
    </dgm:pt>
    <dgm:pt modelId="{2DAD607B-1907-4F5E-9119-EDE2C4F1413C}" type="pres">
      <dgm:prSet presAssocID="{FB4F4A93-BE46-40DD-BA00-17CB2C7008DE}" presName="childNode" presStyleLbl="node1" presStyleIdx="16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1C5F76-238C-4A51-AA3E-6EA54EB9D687}" type="pres">
      <dgm:prSet presAssocID="{FB4F4A93-BE46-40DD-BA00-17CB2C7008DE}" presName="aSpace2" presStyleCnt="0"/>
      <dgm:spPr/>
    </dgm:pt>
    <dgm:pt modelId="{D5FDD5B3-CD8E-407F-95EE-0220069850F4}" type="pres">
      <dgm:prSet presAssocID="{EBBB80F6-FC52-4DB8-B284-A9FDAD50F4A3}" presName="childNode" presStyleLbl="node1" presStyleIdx="17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8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9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991F04BC-C93A-4D25-8300-81588A7CEE99}" type="pres">
      <dgm:prSet presAssocID="{40EC697D-D388-4920-8358-96CF86D01045}" presName="childNode" presStyleLbl="node1" presStyleIdx="20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21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22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3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4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5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E298B11E-A7C3-4196-9ED3-51DAA16997E7}" type="presOf" srcId="{EBBB80F6-FC52-4DB8-B284-A9FDAD50F4A3}" destId="{D5FDD5B3-CD8E-407F-95EE-0220069850F4}" srcOrd="0" destOrd="0" presId="urn:microsoft.com/office/officeart/2005/8/layout/lProcess2"/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51D7DFB8-1ABA-4CFC-8ED1-03E7F2B1EE3E}" type="presOf" srcId="{FB4F4A93-BE46-40DD-BA00-17CB2C7008DE}" destId="{2DAD607B-1907-4F5E-9119-EDE2C4F1413C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48B105F4-3CA6-4B18-876C-8FA0A755F14E}" srcId="{C6A36EA8-C3C3-4339-936E-9072AECC443D}" destId="{FB4F4A93-BE46-40DD-BA00-17CB2C7008DE}" srcOrd="5" destOrd="0" parTransId="{4B344392-8F02-4532-9F15-1745172CDD08}" sibTransId="{2A08DE5B-F34D-4837-BE48-5D19405EFFF5}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B4730C54-32D1-4CA2-AF75-1169996F1476}" type="presOf" srcId="{C75F44DA-6FB4-4ABC-9EC7-B01E633A6C20}" destId="{C17F53B7-D1FE-4F00-B2DE-40BDA22C06DE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B6E0267-E5A7-427F-8466-B6ADDFF4F5FA}" type="presOf" srcId="{A8039C8C-0D62-4722-96C6-386BFF5377D6}" destId="{48F287C4-95FB-43BA-BBE6-932DB097045B}" srcOrd="0" destOrd="0" presId="urn:microsoft.com/office/officeart/2005/8/layout/lProcess2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CFDEC39C-B394-483F-AE71-89943A018547}" srcId="{C6A36EA8-C3C3-4339-936E-9072AECC443D}" destId="{A8039C8C-0D62-4722-96C6-386BFF5377D6}" srcOrd="2" destOrd="0" parTransId="{5A99DC10-753E-46A7-8622-0B17FAB923A9}" sibTransId="{2BFAC070-6EE3-411B-82B1-3EF44D3EA8B9}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E19C9A52-A95E-4E72-A5BF-4EE6A9C35EC0}" srcId="{C6A36EA8-C3C3-4339-936E-9072AECC443D}" destId="{EBBB80F6-FC52-4DB8-B284-A9FDAD50F4A3}" srcOrd="6" destOrd="0" parTransId="{3EDBE257-2528-4216-AA2F-766D854149D3}" sibTransId="{535D9685-6CFC-439A-89C5-DDC3CAF67E62}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DC417A6A-CDF1-4C42-93CA-DAAEFD4707D1}" srcId="{6CE4BCB9-161F-4C03-872F-F8FC433AD4E8}" destId="{932B5710-EADB-4868-B9F6-D37A69B5BA3A}" srcOrd="3" destOrd="0" parTransId="{EBD69E8D-202C-466C-ABE7-089F0EC037E2}" sibTransId="{E46FC116-177E-4F67-B4FB-F1AE47251601}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77883AAF-DB5B-4362-80E4-F52CBD0369EA}" srcId="{6CE4BCB9-161F-4C03-872F-F8FC433AD4E8}" destId="{5DCBA8C1-426E-40D3-AAC3-7193469AE0D1}" srcOrd="4" destOrd="0" parTransId="{9B7F7CEF-E452-471E-8C56-49CD7B167975}" sibTransId="{1BAB1EEC-EB09-4A03-B60F-DE444EFCF1D6}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42FE9B6D-1F65-43E8-99FD-166EDCF99024}" srcId="{C6A36EA8-C3C3-4339-936E-9072AECC443D}" destId="{C75F44DA-6FB4-4ABC-9EC7-B01E633A6C20}" srcOrd="4" destOrd="0" parTransId="{F9CBFCF8-D4F5-4DA4-8973-AB52602706D3}" sibTransId="{EBDF2E6C-B82C-41BF-A283-AA149FADFD57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29AD8D74-3BB6-48EC-9506-D557F4671887}" type="presParOf" srcId="{7E1B5D6A-90B4-4CE7-967D-02B2DC9157D9}" destId="{48F287C4-95FB-43BA-BBE6-932DB097045B}" srcOrd="4" destOrd="0" presId="urn:microsoft.com/office/officeart/2005/8/layout/lProcess2"/>
    <dgm:cxn modelId="{3AC18733-3E55-481D-BEFE-07DDADB9D3B6}" type="presParOf" srcId="{7E1B5D6A-90B4-4CE7-967D-02B2DC9157D9}" destId="{C2FB863F-433B-4195-9CBB-018F2E9AFE99}" srcOrd="5" destOrd="0" presId="urn:microsoft.com/office/officeart/2005/8/layout/lProcess2"/>
    <dgm:cxn modelId="{5621ECAB-4660-48E7-94EB-6E69A8A22B3B}" type="presParOf" srcId="{7E1B5D6A-90B4-4CE7-967D-02B2DC9157D9}" destId="{C239260B-BA91-4DFF-A14B-1F55E37444FA}" srcOrd="6" destOrd="0" presId="urn:microsoft.com/office/officeart/2005/8/layout/lProcess2"/>
    <dgm:cxn modelId="{E5F64A14-C42F-49E1-B6F3-7DCAF0BC644F}" type="presParOf" srcId="{7E1B5D6A-90B4-4CE7-967D-02B2DC9157D9}" destId="{BC3E8E67-1E22-41E8-9CB9-A4727EFFEEA5}" srcOrd="7" destOrd="0" presId="urn:microsoft.com/office/officeart/2005/8/layout/lProcess2"/>
    <dgm:cxn modelId="{CE85EEB4-9967-4168-8E30-AD3425492820}" type="presParOf" srcId="{7E1B5D6A-90B4-4CE7-967D-02B2DC9157D9}" destId="{C17F53B7-D1FE-4F00-B2DE-40BDA22C06DE}" srcOrd="8" destOrd="0" presId="urn:microsoft.com/office/officeart/2005/8/layout/lProcess2"/>
    <dgm:cxn modelId="{41713578-227D-47FF-A172-1E7671613DD6}" type="presParOf" srcId="{7E1B5D6A-90B4-4CE7-967D-02B2DC9157D9}" destId="{C7FF8E88-E8E6-43D7-81F3-5412CF5FBD7C}" srcOrd="9" destOrd="0" presId="urn:microsoft.com/office/officeart/2005/8/layout/lProcess2"/>
    <dgm:cxn modelId="{19E503A2-B739-43DC-8CBF-016E84FA7C2A}" type="presParOf" srcId="{7E1B5D6A-90B4-4CE7-967D-02B2DC9157D9}" destId="{2DAD607B-1907-4F5E-9119-EDE2C4F1413C}" srcOrd="10" destOrd="0" presId="urn:microsoft.com/office/officeart/2005/8/layout/lProcess2"/>
    <dgm:cxn modelId="{0EE28E11-E1BC-49CF-8E31-F4CF74AB5B91}" type="presParOf" srcId="{7E1B5D6A-90B4-4CE7-967D-02B2DC9157D9}" destId="{C41C5F76-238C-4A51-AA3E-6EA54EB9D687}" srcOrd="11" destOrd="0" presId="urn:microsoft.com/office/officeart/2005/8/layout/lProcess2"/>
    <dgm:cxn modelId="{3A67A7AD-346C-457C-BF43-3E4B7B2C53F4}" type="presParOf" srcId="{7E1B5D6A-90B4-4CE7-967D-02B2DC9157D9}" destId="{D5FDD5B3-CD8E-407F-95EE-0220069850F4}" srcOrd="12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6D410CD8-3338-4DBE-831E-C8F6E80FFD8D}" type="presParOf" srcId="{847A3E1B-4A2F-4A99-B1AA-394A49847102}" destId="{991F04BC-C93A-4D25-8300-81588A7CEE99}" srcOrd="4" destOrd="0" presId="urn:microsoft.com/office/officeart/2005/8/layout/lProcess2"/>
    <dgm:cxn modelId="{D3581E35-C1B6-4AF7-A3BC-3E4A9C6B59E2}" type="presParOf" srcId="{847A3E1B-4A2F-4A99-B1AA-394A49847102}" destId="{2251884B-6CCA-469F-955F-050087B383F8}" srcOrd="5" destOrd="0" presId="urn:microsoft.com/office/officeart/2005/8/layout/lProcess2"/>
    <dgm:cxn modelId="{A0981FFE-CCCF-4D2D-AF8C-256DBB7B696B}" type="presParOf" srcId="{847A3E1B-4A2F-4A99-B1AA-394A49847102}" destId="{A5AA36EE-0D47-4838-A3BF-5415789C1932}" srcOrd="6" destOrd="0" presId="urn:microsoft.com/office/officeart/2005/8/layout/lProcess2"/>
    <dgm:cxn modelId="{5A063BD7-4CE3-4506-86C6-D1CC9D420685}" type="presParOf" srcId="{847A3E1B-4A2F-4A99-B1AA-394A49847102}" destId="{5976C120-7559-487D-BB36-0C1A8C888E11}" srcOrd="7" destOrd="0" presId="urn:microsoft.com/office/officeart/2005/8/layout/lProcess2"/>
    <dgm:cxn modelId="{C1AEF89F-8BC9-4B77-B723-4D59101EE4C7}" type="presParOf" srcId="{847A3E1B-4A2F-4A99-B1AA-394A49847102}" destId="{0CE690BD-0602-4C35-99A7-46732007A5A4}" srcOrd="8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222B18A3-4BC9-46FE-967C-3ED927678030}" type="presOf" srcId="{1D86E4D8-756A-40B0-A3F6-549273DA6971}" destId="{CF8CD793-969C-4D04-88BC-AD9805845392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1C059C3B-4ED3-4DB4-9F8C-C5E459C3C577}" type="presOf" srcId="{E9E09EDC-A8C3-479A-BE2F-5B0517B2ABBF}" destId="{A600E3C1-713D-4DE8-85FE-171BB8FC4D8C}" srcOrd="0" destOrd="0" presId="urn:microsoft.com/office/officeart/2005/8/layout/StepDownProcess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AB4B7376-1991-4B16-A58E-968BCB8AD010}" type="presOf" srcId="{A009047F-236F-456A-98C7-6B0C5752EFA7}" destId="{04125CFF-8589-4229-BB82-851FCDF197B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9AB888BB-D1E2-470A-831D-454C75805925}" type="presOf" srcId="{75F61828-D17C-4DE1-AAE7-B6F13C9969F2}" destId="{818D5B1A-E1CE-48FD-9745-93B5D606B313}" srcOrd="0" destOrd="0" presId="urn:microsoft.com/office/officeart/2005/8/layout/StepDownProcess"/>
    <dgm:cxn modelId="{D98AEA6C-D619-4B4B-9D61-55A3ED9A9CBF}" type="presOf" srcId="{022D50E6-36E6-4FFF-90A0-A80496C7B58F}" destId="{48079260-189D-4F32-9C7F-A020CE36B038}" srcOrd="0" destOrd="0" presId="urn:microsoft.com/office/officeart/2005/8/layout/StepDownProcess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A30E6790-E8ED-4DA7-A938-C4B93D9C6DE8}" type="presOf" srcId="{29386992-AB39-4A91-A811-5EF2781F2177}" destId="{73536B79-B312-4F65-89B6-A72E76A7939D}" srcOrd="0" destOrd="0" presId="urn:microsoft.com/office/officeart/2005/8/layout/StepDownProcess"/>
    <dgm:cxn modelId="{4BD6B610-66BE-40DA-A732-BE81A9C15CBC}" type="presOf" srcId="{B21A6F2B-3EF0-4991-B003-CB61288DCEAC}" destId="{D9884BD7-C36B-4D0E-B2D3-991B1AA28493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34760FB0-97BB-4B4A-875C-791EA5E58D86}" type="presParOf" srcId="{73536B79-B312-4F65-89B6-A72E76A7939D}" destId="{35EDD9DD-3E4A-40DE-BB1C-80626F4BAD91}" srcOrd="0" destOrd="0" presId="urn:microsoft.com/office/officeart/2005/8/layout/StepDownProcess"/>
    <dgm:cxn modelId="{8013D36C-B654-4C5A-9F31-00211A005F45}" type="presParOf" srcId="{35EDD9DD-3E4A-40DE-BB1C-80626F4BAD91}" destId="{F2FA50FC-7501-46CC-A3D0-6F98E9E3C746}" srcOrd="0" destOrd="0" presId="urn:microsoft.com/office/officeart/2005/8/layout/StepDownProcess"/>
    <dgm:cxn modelId="{C765766E-64F5-4393-9EED-253A9EFB3D02}" type="presParOf" srcId="{35EDD9DD-3E4A-40DE-BB1C-80626F4BAD91}" destId="{818D5B1A-E1CE-48FD-9745-93B5D606B313}" srcOrd="1" destOrd="0" presId="urn:microsoft.com/office/officeart/2005/8/layout/StepDownProcess"/>
    <dgm:cxn modelId="{F4B65781-BC1E-49A3-947F-412437C6F09A}" type="presParOf" srcId="{35EDD9DD-3E4A-40DE-BB1C-80626F4BAD91}" destId="{CF8CD793-969C-4D04-88BC-AD9805845392}" srcOrd="2" destOrd="0" presId="urn:microsoft.com/office/officeart/2005/8/layout/StepDownProcess"/>
    <dgm:cxn modelId="{B943ADB4-17C4-4EFC-9077-6E06ED1B32C8}" type="presParOf" srcId="{73536B79-B312-4F65-89B6-A72E76A7939D}" destId="{787D22C4-E802-40A4-8111-A67E382F08B7}" srcOrd="1" destOrd="0" presId="urn:microsoft.com/office/officeart/2005/8/layout/StepDownProcess"/>
    <dgm:cxn modelId="{88411D1E-9B9E-4BDB-8265-EDCBA0B6307B}" type="presParOf" srcId="{73536B79-B312-4F65-89B6-A72E76A7939D}" destId="{1AB6C639-E58C-42B2-A278-AAFB8FBF51BE}" srcOrd="2" destOrd="0" presId="urn:microsoft.com/office/officeart/2005/8/layout/StepDownProcess"/>
    <dgm:cxn modelId="{4068621A-4F25-489A-BD35-C05735F9FD6F}" type="presParOf" srcId="{1AB6C639-E58C-42B2-A278-AAFB8FBF51BE}" destId="{B777FB29-D3EF-48C8-9685-D81A2ECDEFF7}" srcOrd="0" destOrd="0" presId="urn:microsoft.com/office/officeart/2005/8/layout/StepDownProcess"/>
    <dgm:cxn modelId="{1FD94955-ECAD-4FC8-865B-D5F27E285D48}" type="presParOf" srcId="{1AB6C639-E58C-42B2-A278-AAFB8FBF51BE}" destId="{48079260-189D-4F32-9C7F-A020CE36B038}" srcOrd="1" destOrd="0" presId="urn:microsoft.com/office/officeart/2005/8/layout/StepDownProcess"/>
    <dgm:cxn modelId="{41E9FE08-9F0A-4F18-9853-222B97F981FA}" type="presParOf" srcId="{1AB6C639-E58C-42B2-A278-AAFB8FBF51BE}" destId="{D9884BD7-C36B-4D0E-B2D3-991B1AA28493}" srcOrd="2" destOrd="0" presId="urn:microsoft.com/office/officeart/2005/8/layout/StepDownProcess"/>
    <dgm:cxn modelId="{9BC290F2-77FC-4F1E-8A12-32B5D8F6713D}" type="presParOf" srcId="{73536B79-B312-4F65-89B6-A72E76A7939D}" destId="{ED7ECE4E-E9EC-4C60-BE97-EC94D738A4D4}" srcOrd="3" destOrd="0" presId="urn:microsoft.com/office/officeart/2005/8/layout/StepDownProcess"/>
    <dgm:cxn modelId="{095B11A8-4B73-454D-8828-BFA20F04D7D8}" type="presParOf" srcId="{73536B79-B312-4F65-89B6-A72E76A7939D}" destId="{316ED33B-7E0A-4BBF-831D-5D791A330950}" srcOrd="4" destOrd="0" presId="urn:microsoft.com/office/officeart/2005/8/layout/StepDownProcess"/>
    <dgm:cxn modelId="{46238433-3707-478A-B989-75CE6DEC960D}" type="presParOf" srcId="{316ED33B-7E0A-4BBF-831D-5D791A330950}" destId="{A600E3C1-713D-4DE8-85FE-171BB8FC4D8C}" srcOrd="0" destOrd="0" presId="urn:microsoft.com/office/officeart/2005/8/layout/StepDownProcess"/>
    <dgm:cxn modelId="{DF9E975F-DEA0-4EA6-8B9E-31E9CA6A4D96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783718" y="1115560"/>
          <a:ext cx="2585963" cy="25859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62424" y="1494266"/>
        <a:ext cx="1828551" cy="1828551"/>
      </dsp:txXfrm>
    </dsp:sp>
    <dsp:sp modelId="{344A7221-815F-426B-B422-45F204A2BB50}">
      <dsp:nvSpPr>
        <dsp:cNvPr id="0" name=""/>
        <dsp:cNvSpPr/>
      </dsp:nvSpPr>
      <dsp:spPr>
        <a:xfrm>
          <a:off x="3430209" y="79783"/>
          <a:ext cx="1292981" cy="12929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Anim</a:t>
          </a:r>
          <a:endParaRPr lang="fr-FR" sz="1600" kern="1200" dirty="0"/>
        </a:p>
      </dsp:txBody>
      <dsp:txXfrm>
        <a:off x="3619562" y="269136"/>
        <a:ext cx="914275" cy="914275"/>
      </dsp:txXfrm>
    </dsp:sp>
    <dsp:sp modelId="{2A7E91C4-76CB-4721-B3D5-4E10FA695679}">
      <dsp:nvSpPr>
        <dsp:cNvPr id="0" name=""/>
        <dsp:cNvSpPr/>
      </dsp:nvSpPr>
      <dsp:spPr>
        <a:xfrm>
          <a:off x="5030141" y="1242202"/>
          <a:ext cx="1292981" cy="12929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Core</a:t>
          </a:r>
          <a:endParaRPr lang="fr-FR" sz="1600" kern="1200" dirty="0"/>
        </a:p>
      </dsp:txBody>
      <dsp:txXfrm>
        <a:off x="5219494" y="1431555"/>
        <a:ext cx="914275" cy="914275"/>
      </dsp:txXfrm>
    </dsp:sp>
    <dsp:sp modelId="{E654C573-76B0-4A74-A12B-FB971716F3E5}">
      <dsp:nvSpPr>
        <dsp:cNvPr id="0" name=""/>
        <dsp:cNvSpPr/>
      </dsp:nvSpPr>
      <dsp:spPr>
        <a:xfrm>
          <a:off x="4419021" y="3123035"/>
          <a:ext cx="1292981" cy="129298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Geom</a:t>
          </a:r>
          <a:endParaRPr lang="fr-FR" sz="1600" kern="1200" dirty="0"/>
        </a:p>
      </dsp:txBody>
      <dsp:txXfrm>
        <a:off x="4608374" y="3312388"/>
        <a:ext cx="914275" cy="914275"/>
      </dsp:txXfrm>
    </dsp:sp>
    <dsp:sp modelId="{78072E67-AF67-48FA-BDCD-99E29DE7D183}">
      <dsp:nvSpPr>
        <dsp:cNvPr id="0" name=""/>
        <dsp:cNvSpPr/>
      </dsp:nvSpPr>
      <dsp:spPr>
        <a:xfrm>
          <a:off x="2441396" y="3123035"/>
          <a:ext cx="1292981" cy="129298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Drawable</a:t>
          </a:r>
          <a:endParaRPr lang="fr-FR" sz="1600" kern="1200" dirty="0"/>
        </a:p>
      </dsp:txBody>
      <dsp:txXfrm>
        <a:off x="2630749" y="3312388"/>
        <a:ext cx="914275" cy="914275"/>
      </dsp:txXfrm>
    </dsp:sp>
    <dsp:sp modelId="{795110FA-EAA4-4001-8B50-4541BB71D1EC}">
      <dsp:nvSpPr>
        <dsp:cNvPr id="0" name=""/>
        <dsp:cNvSpPr/>
      </dsp:nvSpPr>
      <dsp:spPr>
        <a:xfrm>
          <a:off x="1830276" y="1242202"/>
          <a:ext cx="1292981" cy="1292981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Stream</a:t>
          </a:r>
          <a:endParaRPr lang="fr-FR" sz="1600" kern="1200" dirty="0">
            <a:solidFill>
              <a:schemeClr val="tx1"/>
            </a:solidFill>
          </a:endParaRPr>
        </a:p>
      </dsp:txBody>
      <dsp:txXfrm>
        <a:off x="2019629" y="1431555"/>
        <a:ext cx="914275" cy="9142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995" y="0"/>
        <a:ext cx="2587749" cy="1348740"/>
      </dsp:txXfrm>
    </dsp:sp>
    <dsp:sp modelId="{869550F1-54F9-4D74-B612-B33B8F05859F}">
      <dsp:nvSpPr>
        <dsp:cNvPr id="0" name=""/>
        <dsp:cNvSpPr/>
      </dsp:nvSpPr>
      <dsp:spPr>
        <a:xfrm>
          <a:off x="259770" y="1348740"/>
          <a:ext cx="2070199" cy="2922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CameraPlatform</a:t>
          </a:r>
          <a:endParaRPr lang="fr-FR" sz="1500" kern="1200" dirty="0"/>
        </a:p>
      </dsp:txBody>
      <dsp:txXfrm>
        <a:off x="320404" y="1409374"/>
        <a:ext cx="1948931" cy="2801002"/>
      </dsp:txXfrm>
    </dsp:sp>
    <dsp:sp modelId="{BB1122BA-ABD5-4477-966D-97D4D2E2C0D9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782825" y="0"/>
        <a:ext cx="2587749" cy="1348740"/>
      </dsp:txXfrm>
    </dsp:sp>
    <dsp:sp modelId="{638DBDFB-8621-4890-B098-BD8A4FFD4488}">
      <dsp:nvSpPr>
        <dsp:cNvPr id="0" name=""/>
        <dsp:cNvSpPr/>
      </dsp:nvSpPr>
      <dsp:spPr>
        <a:xfrm>
          <a:off x="3041600" y="1349124"/>
          <a:ext cx="207019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EntityPlatform</a:t>
          </a:r>
          <a:endParaRPr lang="fr-FR" sz="1500" kern="1200" dirty="0"/>
        </a:p>
      </dsp:txBody>
      <dsp:txXfrm>
        <a:off x="3067469" y="1374993"/>
        <a:ext cx="2018461" cy="831506"/>
      </dsp:txXfrm>
    </dsp:sp>
    <dsp:sp modelId="{9C3EBF8B-D719-4DFE-81F3-79427B74ED44}">
      <dsp:nvSpPr>
        <dsp:cNvPr id="0" name=""/>
        <dsp:cNvSpPr/>
      </dsp:nvSpPr>
      <dsp:spPr>
        <a:xfrm>
          <a:off x="3041600" y="2368252"/>
          <a:ext cx="207019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SetupEntityPlatform</a:t>
          </a:r>
          <a:endParaRPr lang="fr-FR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Rastered</a:t>
          </a:r>
          <a:endParaRPr lang="fr-FR" sz="1500" kern="1200" dirty="0"/>
        </a:p>
      </dsp:txBody>
      <dsp:txXfrm>
        <a:off x="3067469" y="2394121"/>
        <a:ext cx="2018461" cy="831506"/>
      </dsp:txXfrm>
    </dsp:sp>
    <dsp:sp modelId="{DC7521BA-7B89-48DB-B6D3-A0011B636594}">
      <dsp:nvSpPr>
        <dsp:cNvPr id="0" name=""/>
        <dsp:cNvSpPr/>
      </dsp:nvSpPr>
      <dsp:spPr>
        <a:xfrm>
          <a:off x="3041600" y="3387381"/>
          <a:ext cx="207019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HandlerEntityPlatform</a:t>
          </a:r>
          <a:endParaRPr lang="fr-FR" sz="1500" kern="1200" dirty="0"/>
        </a:p>
      </dsp:txBody>
      <dsp:txXfrm>
        <a:off x="3067469" y="3413250"/>
        <a:ext cx="2018461" cy="831506"/>
      </dsp:txXfrm>
    </dsp:sp>
    <dsp:sp modelId="{CFBACE37-B7C4-41F6-99E8-2EAFBAEB4CDF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5564655" y="0"/>
        <a:ext cx="2587749" cy="1348740"/>
      </dsp:txXfrm>
    </dsp:sp>
    <dsp:sp modelId="{5CCDB661-C790-4BB1-AD31-B377D0F1D9F2}">
      <dsp:nvSpPr>
        <dsp:cNvPr id="0" name=""/>
        <dsp:cNvSpPr/>
      </dsp:nvSpPr>
      <dsp:spPr>
        <a:xfrm>
          <a:off x="582343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BackgroundPlatform</a:t>
          </a:r>
          <a:endParaRPr lang="fr-FR" sz="1500" kern="1200" dirty="0"/>
        </a:p>
      </dsp:txBody>
      <dsp:txXfrm>
        <a:off x="5842613" y="1368032"/>
        <a:ext cx="2031833" cy="616576"/>
      </dsp:txXfrm>
    </dsp:sp>
    <dsp:sp modelId="{F7BAA7C5-5229-4A5B-84A6-832A2879C1A3}">
      <dsp:nvSpPr>
        <dsp:cNvPr id="0" name=""/>
        <dsp:cNvSpPr/>
      </dsp:nvSpPr>
      <dsp:spPr>
        <a:xfrm>
          <a:off x="582343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BackgroundElement</a:t>
          </a:r>
          <a:endParaRPr lang="fr-FR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Rastered</a:t>
          </a:r>
          <a:endParaRPr lang="fr-FR" sz="1500" kern="1200" dirty="0"/>
        </a:p>
      </dsp:txBody>
      <dsp:txXfrm>
        <a:off x="5842613" y="2123735"/>
        <a:ext cx="2031833" cy="616576"/>
      </dsp:txXfrm>
    </dsp:sp>
    <dsp:sp modelId="{991F04BC-C93A-4D25-8300-81588A7CEE99}">
      <dsp:nvSpPr>
        <dsp:cNvPr id="0" name=""/>
        <dsp:cNvSpPr/>
      </dsp:nvSpPr>
      <dsp:spPr>
        <a:xfrm>
          <a:off x="582343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CloudsPlatform</a:t>
          </a:r>
          <a:endParaRPr lang="fr-FR" sz="1500" kern="1200" dirty="0"/>
        </a:p>
      </dsp:txBody>
      <dsp:txXfrm>
        <a:off x="5842613" y="2879438"/>
        <a:ext cx="2031833" cy="616576"/>
      </dsp:txXfrm>
    </dsp:sp>
    <dsp:sp modelId="{1CB79C94-EBDD-4E71-B8BA-24FCF7317037}">
      <dsp:nvSpPr>
        <dsp:cNvPr id="0" name=""/>
        <dsp:cNvSpPr/>
      </dsp:nvSpPr>
      <dsp:spPr>
        <a:xfrm>
          <a:off x="582343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Parallax</a:t>
          </a:r>
          <a:endParaRPr lang="fr-FR" sz="1500" kern="1200" dirty="0"/>
        </a:p>
      </dsp:txBody>
      <dsp:txXfrm>
        <a:off x="5842613" y="3635140"/>
        <a:ext cx="2031833" cy="6165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Strategy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Camera</a:t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</a:t>
          </a:r>
          <a:r>
            <a:rPr lang="fr-FR" sz="1400" kern="1200" dirty="0" smtClean="0"/>
            <a:t/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Player</a:t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r>
            <a:rPr lang="fr-FR" sz="2400" kern="1200" dirty="0" smtClean="0"/>
            <a:t/>
          </a:r>
          <a:br>
            <a:rPr lang="fr-FR" sz="2400" kern="1200" dirty="0" smtClean="0"/>
          </a:br>
          <a:r>
            <a:rPr lang="fr-FR" sz="2400" kern="1200" dirty="0" err="1" smtClean="0"/>
            <a:t>Strategy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EntityStrategy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EntityStrategy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TileStrategy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</a:t>
          </a:r>
          <a:r>
            <a:rPr lang="fr-FR" sz="1400" kern="1200" dirty="0" smtClean="0"/>
            <a:t/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Network</a:t>
          </a:r>
          <a:endParaRPr lang="fr-FR" sz="2400" kern="1200" dirty="0"/>
        </a:p>
      </dsp:txBody>
      <dsp:txXfrm>
        <a:off x="995" y="0"/>
        <a:ext cx="2587749" cy="1348740"/>
      </dsp:txXfrm>
    </dsp:sp>
    <dsp:sp modelId="{C695740B-50E0-4D11-8F2E-FF634DEFDB12}">
      <dsp:nvSpPr>
        <dsp:cNvPr id="0" name=""/>
        <dsp:cNvSpPr/>
      </dsp:nvSpPr>
      <dsp:spPr>
        <a:xfrm>
          <a:off x="25977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NetworkedWorld</a:t>
          </a:r>
          <a:endParaRPr lang="fr-FR" sz="1800" kern="1200" dirty="0"/>
        </a:p>
      </dsp:txBody>
      <dsp:txXfrm>
        <a:off x="278953" y="1368032"/>
        <a:ext cx="2031833" cy="616576"/>
      </dsp:txXfrm>
    </dsp:sp>
    <dsp:sp modelId="{6022796A-E9A5-4886-BDCD-4D3389F26D88}">
      <dsp:nvSpPr>
        <dsp:cNvPr id="0" name=""/>
        <dsp:cNvSpPr/>
      </dsp:nvSpPr>
      <dsp:spPr>
        <a:xfrm>
          <a:off x="25977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Server</a:t>
          </a:r>
          <a:endParaRPr lang="fr-FR" sz="1700" kern="1200" dirty="0"/>
        </a:p>
      </dsp:txBody>
      <dsp:txXfrm>
        <a:off x="278953" y="2123735"/>
        <a:ext cx="2031833" cy="616576"/>
      </dsp:txXfrm>
    </dsp:sp>
    <dsp:sp modelId="{BDC72F3D-0C82-427D-B9E5-16F652204261}">
      <dsp:nvSpPr>
        <dsp:cNvPr id="0" name=""/>
        <dsp:cNvSpPr/>
      </dsp:nvSpPr>
      <dsp:spPr>
        <a:xfrm>
          <a:off x="25977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Client</a:t>
          </a:r>
          <a:endParaRPr lang="fr-FR" sz="1700" kern="1200" dirty="0"/>
        </a:p>
      </dsp:txBody>
      <dsp:txXfrm>
        <a:off x="278953" y="2879438"/>
        <a:ext cx="2031833" cy="616576"/>
      </dsp:txXfrm>
    </dsp:sp>
    <dsp:sp modelId="{2EC57791-32BA-493C-B8F8-CE3DBEC41A5D}">
      <dsp:nvSpPr>
        <dsp:cNvPr id="0" name=""/>
        <dsp:cNvSpPr/>
      </dsp:nvSpPr>
      <dsp:spPr>
        <a:xfrm>
          <a:off x="25977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Connection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Listener</a:t>
          </a:r>
          <a:endParaRPr lang="fr-FR" sz="1700" kern="1200" dirty="0"/>
        </a:p>
      </dsp:txBody>
      <dsp:txXfrm>
        <a:off x="278953" y="3635140"/>
        <a:ext cx="2031833" cy="616576"/>
      </dsp:txXfrm>
    </dsp:sp>
    <dsp:sp modelId="{23F05124-4E84-43EF-8EC0-8E75924A513E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Purview</a:t>
          </a:r>
          <a:endParaRPr lang="fr-FR" sz="2400" kern="1200" dirty="0"/>
        </a:p>
      </dsp:txBody>
      <dsp:txXfrm>
        <a:off x="2782825" y="0"/>
        <a:ext cx="2587749" cy="1348740"/>
      </dsp:txXfrm>
    </dsp:sp>
    <dsp:sp modelId="{B28E8751-939D-47DD-BF41-B6D1CB40B4B3}">
      <dsp:nvSpPr>
        <dsp:cNvPr id="0" name=""/>
        <dsp:cNvSpPr/>
      </dsp:nvSpPr>
      <dsp:spPr>
        <a:xfrm>
          <a:off x="304160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/>
        </a:p>
      </dsp:txBody>
      <dsp:txXfrm>
        <a:off x="3060783" y="1368032"/>
        <a:ext cx="2031833" cy="616576"/>
      </dsp:txXfrm>
    </dsp:sp>
    <dsp:sp modelId="{80E64F01-C1D8-4E52-8B06-1D7988BD4888}">
      <dsp:nvSpPr>
        <dsp:cNvPr id="0" name=""/>
        <dsp:cNvSpPr/>
      </dsp:nvSpPr>
      <dsp:spPr>
        <a:xfrm>
          <a:off x="304160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Model</a:t>
          </a:r>
          <a:endParaRPr lang="fr-FR" sz="1700" kern="1200" dirty="0"/>
        </a:p>
      </dsp:txBody>
      <dsp:txXfrm>
        <a:off x="3060783" y="2123735"/>
        <a:ext cx="2031833" cy="616576"/>
      </dsp:txXfrm>
    </dsp:sp>
    <dsp:sp modelId="{5EFE91C8-B88D-4464-BC92-5248643C2EA1}">
      <dsp:nvSpPr>
        <dsp:cNvPr id="0" name=""/>
        <dsp:cNvSpPr/>
      </dsp:nvSpPr>
      <dsp:spPr>
        <a:xfrm>
          <a:off x="304160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NetworkChat</a:t>
          </a:r>
          <a:endParaRPr lang="fr-FR" sz="1700" kern="1200" dirty="0"/>
        </a:p>
      </dsp:txBody>
      <dsp:txXfrm>
        <a:off x="3060783" y="2879438"/>
        <a:ext cx="2031833" cy="616576"/>
      </dsp:txXfrm>
    </dsp:sp>
    <dsp:sp modelId="{32078305-56EE-4B60-A845-E1842CB9D648}">
      <dsp:nvSpPr>
        <dsp:cNvPr id="0" name=""/>
        <dsp:cNvSpPr/>
      </dsp:nvSpPr>
      <dsp:spPr>
        <a:xfrm>
          <a:off x="304160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NetworkedInput</a:t>
          </a:r>
          <a:endParaRPr lang="fr-FR" sz="1700" kern="1200" dirty="0"/>
        </a:p>
      </dsp:txBody>
      <dsp:txXfrm>
        <a:off x="3060783" y="3635140"/>
        <a:ext cx="2031833" cy="616576"/>
      </dsp:txXfrm>
    </dsp:sp>
    <dsp:sp modelId="{0BA00038-48E3-4CBE-8581-526D7E04E7A0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Message</a:t>
          </a:r>
          <a:endParaRPr lang="fr-FR" sz="2400" kern="1200" dirty="0"/>
        </a:p>
      </dsp:txBody>
      <dsp:txXfrm>
        <a:off x="5564655" y="0"/>
        <a:ext cx="2587749" cy="1348740"/>
      </dsp:txXfrm>
    </dsp:sp>
    <dsp:sp modelId="{AC4D930F-E415-4824-BE6D-9352EE34D43A}">
      <dsp:nvSpPr>
        <dsp:cNvPr id="0" name=""/>
        <dsp:cNvSpPr/>
      </dsp:nvSpPr>
      <dsp:spPr>
        <a:xfrm>
          <a:off x="582343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/>
        </a:p>
      </dsp:txBody>
      <dsp:txXfrm>
        <a:off x="5842613" y="1368032"/>
        <a:ext cx="2031833" cy="616576"/>
      </dsp:txXfrm>
    </dsp:sp>
    <dsp:sp modelId="{E91340D7-FE0C-4D84-A4AD-3A50702517FC}">
      <dsp:nvSpPr>
        <dsp:cNvPr id="0" name=""/>
        <dsp:cNvSpPr/>
      </dsp:nvSpPr>
      <dsp:spPr>
        <a:xfrm>
          <a:off x="582343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Entity</a:t>
          </a:r>
          <a:endParaRPr lang="fr-FR" sz="1700" kern="1200" dirty="0"/>
        </a:p>
      </dsp:txBody>
      <dsp:txXfrm>
        <a:off x="5842613" y="2123735"/>
        <a:ext cx="2031833" cy="616576"/>
      </dsp:txXfrm>
    </dsp:sp>
    <dsp:sp modelId="{23D0B832-C7A2-4924-89C7-1D96A8F1622B}">
      <dsp:nvSpPr>
        <dsp:cNvPr id="0" name=""/>
        <dsp:cNvSpPr/>
      </dsp:nvSpPr>
      <dsp:spPr>
        <a:xfrm>
          <a:off x="582343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Chat</a:t>
          </a:r>
          <a:endParaRPr lang="fr-FR" sz="1700" kern="1200" dirty="0"/>
        </a:p>
      </dsp:txBody>
      <dsp:txXfrm>
        <a:off x="5842613" y="2879438"/>
        <a:ext cx="2031833" cy="616576"/>
      </dsp:txXfrm>
    </dsp:sp>
    <dsp:sp modelId="{8AB2198E-594C-4596-B895-ACBF54779437}">
      <dsp:nvSpPr>
        <dsp:cNvPr id="0" name=""/>
        <dsp:cNvSpPr/>
      </dsp:nvSpPr>
      <dsp:spPr>
        <a:xfrm>
          <a:off x="582343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Decoder</a:t>
          </a:r>
          <a:endParaRPr lang="fr-FR" sz="1700" kern="1200" dirty="0"/>
        </a:p>
      </dsp:txBody>
      <dsp:txXfrm>
        <a:off x="5842613" y="3635140"/>
        <a:ext cx="2031833" cy="616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B3952F05-6A8A-4676-9639-D6DBB465D674}">
      <dsp:nvSpPr>
        <dsp:cNvPr id="0" name=""/>
        <dsp:cNvSpPr/>
      </dsp:nvSpPr>
      <dsp:spPr>
        <a:xfrm>
          <a:off x="169218" y="1098122"/>
          <a:ext cx="1015312" cy="599034"/>
        </a:xfrm>
        <a:prstGeom prst="roundRect">
          <a:avLst>
            <a:gd name="adj" fmla="val 10500"/>
          </a:avLst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lionengine-core-android</a:t>
          </a:r>
          <a:endParaRPr lang="fr-FR" sz="1200" kern="1200" dirty="0"/>
        </a:p>
      </dsp:txBody>
      <dsp:txXfrm>
        <a:off x="187640" y="1116544"/>
        <a:ext cx="978468" cy="562190"/>
      </dsp:txXfrm>
    </dsp:sp>
    <dsp:sp modelId="{D2D6B450-D521-4C6B-BA60-513FE56179AE}">
      <dsp:nvSpPr>
        <dsp:cNvPr id="0" name=""/>
        <dsp:cNvSpPr/>
      </dsp:nvSpPr>
      <dsp:spPr>
        <a:xfrm>
          <a:off x="169218" y="1716936"/>
          <a:ext cx="1015312" cy="599034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lionengine-core-awt</a:t>
          </a:r>
          <a:endParaRPr lang="fr-FR" sz="1200" kern="1200" dirty="0"/>
        </a:p>
      </dsp:txBody>
      <dsp:txXfrm>
        <a:off x="187640" y="1735358"/>
        <a:ext cx="978468" cy="562190"/>
      </dsp:txXfrm>
    </dsp:sp>
    <dsp:sp modelId="{B693F21E-1666-40B5-8894-4E6252F8298D}">
      <dsp:nvSpPr>
        <dsp:cNvPr id="0" name=""/>
        <dsp:cNvSpPr/>
      </dsp:nvSpPr>
      <dsp:spPr>
        <a:xfrm>
          <a:off x="169218" y="2335751"/>
          <a:ext cx="1015312" cy="599034"/>
        </a:xfrm>
        <a:prstGeom prst="roundRect">
          <a:avLst>
            <a:gd name="adj" fmla="val 10500"/>
          </a:avLst>
        </a:prstGeom>
        <a:solidFill>
          <a:schemeClr val="accent2">
            <a:tint val="50000"/>
          </a:schemeClr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lionengine-core-swt</a:t>
          </a:r>
          <a:endParaRPr lang="fr-FR" sz="1200" kern="1200" dirty="0"/>
        </a:p>
      </dsp:txBody>
      <dsp:txXfrm>
        <a:off x="187640" y="2354173"/>
        <a:ext cx="978468" cy="562190"/>
      </dsp:txXfrm>
    </dsp:sp>
    <dsp:sp modelId="{446B30FD-F3B6-494A-B63B-4A55AF1A6AE4}">
      <dsp:nvSpPr>
        <dsp:cNvPr id="0" name=""/>
        <dsp:cNvSpPr/>
      </dsp:nvSpPr>
      <dsp:spPr>
        <a:xfrm>
          <a:off x="169218" y="2954566"/>
          <a:ext cx="1015312" cy="5990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-network</a:t>
          </a:r>
          <a:endParaRPr lang="fr-FR" sz="1200" kern="1200" dirty="0"/>
        </a:p>
      </dsp:txBody>
      <dsp:txXfrm>
        <a:off x="187640" y="2972988"/>
        <a:ext cx="978468" cy="562190"/>
      </dsp:txXfrm>
    </dsp:sp>
    <dsp:sp modelId="{D2868C24-A2FC-45F6-A487-FEA8EAA99E16}">
      <dsp:nvSpPr>
        <dsp:cNvPr id="0" name=""/>
        <dsp:cNvSpPr/>
      </dsp:nvSpPr>
      <dsp:spPr>
        <a:xfrm>
          <a:off x="169218" y="3573381"/>
          <a:ext cx="1015312" cy="599034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lionengine-sc68</a:t>
          </a:r>
          <a:endParaRPr lang="fr-FR" sz="1200" kern="1200" dirty="0"/>
        </a:p>
      </dsp:txBody>
      <dsp:txXfrm>
        <a:off x="187640" y="3591803"/>
        <a:ext cx="978468" cy="562190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lionengine-game-platform</a:t>
          </a:r>
          <a:endParaRPr lang="fr-FR" sz="12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lionengine-game-strategy</a:t>
          </a:r>
          <a:endParaRPr lang="fr-FR" sz="12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5CCF-EB8F-4215-9C4E-0AFB0A612CE0}">
      <dsp:nvSpPr>
        <dsp:cNvPr id="0" name=""/>
        <dsp:cNvSpPr/>
      </dsp:nvSpPr>
      <dsp:spPr>
        <a:xfrm>
          <a:off x="6791" y="1235"/>
          <a:ext cx="8139816" cy="1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lionengine-core</a:t>
          </a:r>
          <a:endParaRPr lang="fr-FR" sz="2000" kern="1200" dirty="0"/>
        </a:p>
      </dsp:txBody>
      <dsp:txXfrm>
        <a:off x="37364" y="31808"/>
        <a:ext cx="8078670" cy="982678"/>
      </dsp:txXfrm>
    </dsp:sp>
    <dsp:sp modelId="{A7F997A9-CACB-4B39-A12A-F7D04F376759}">
      <dsp:nvSpPr>
        <dsp:cNvPr id="0" name=""/>
        <dsp:cNvSpPr/>
      </dsp:nvSpPr>
      <dsp:spPr>
        <a:xfrm>
          <a:off x="6791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lionengine-core-android</a:t>
          </a:r>
          <a:endParaRPr lang="fr-FR" sz="1400" kern="1200" dirty="0"/>
        </a:p>
      </dsp:txBody>
      <dsp:txXfrm>
        <a:off x="37364" y="1181643"/>
        <a:ext cx="1029689" cy="982678"/>
      </dsp:txXfrm>
    </dsp:sp>
    <dsp:sp modelId="{13FCBB4C-944F-4FEB-8AEE-E6C41AD690AA}">
      <dsp:nvSpPr>
        <dsp:cNvPr id="0" name=""/>
        <dsp:cNvSpPr/>
      </dsp:nvSpPr>
      <dsp:spPr>
        <a:xfrm>
          <a:off x="1189257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lionengine-core-awt</a:t>
          </a:r>
          <a:endParaRPr lang="fr-FR" sz="1400" kern="1200" dirty="0" smtClean="0"/>
        </a:p>
      </dsp:txBody>
      <dsp:txXfrm>
        <a:off x="1219830" y="1181643"/>
        <a:ext cx="1029689" cy="982678"/>
      </dsp:txXfrm>
    </dsp:sp>
    <dsp:sp modelId="{01CE93EF-78C2-4618-A2F4-1A842960E4BD}">
      <dsp:nvSpPr>
        <dsp:cNvPr id="0" name=""/>
        <dsp:cNvSpPr/>
      </dsp:nvSpPr>
      <dsp:spPr>
        <a:xfrm>
          <a:off x="2371723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lionengine-core-swt</a:t>
          </a:r>
          <a:endParaRPr lang="fr-FR" sz="1400" kern="1200" dirty="0" smtClean="0"/>
        </a:p>
      </dsp:txBody>
      <dsp:txXfrm>
        <a:off x="2402296" y="1181643"/>
        <a:ext cx="1029689" cy="982678"/>
      </dsp:txXfrm>
    </dsp:sp>
    <dsp:sp modelId="{FD1F1E95-C228-43B4-BFC0-302DC2C8C006}">
      <dsp:nvSpPr>
        <dsp:cNvPr id="0" name=""/>
        <dsp:cNvSpPr/>
      </dsp:nvSpPr>
      <dsp:spPr>
        <a:xfrm>
          <a:off x="3554189" y="1151070"/>
          <a:ext cx="2227486" cy="1043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</a:t>
          </a:r>
          <a:endParaRPr lang="fr-FR" sz="1400" kern="1200" dirty="0"/>
        </a:p>
      </dsp:txBody>
      <dsp:txXfrm>
        <a:off x="3584762" y="1181643"/>
        <a:ext cx="2166340" cy="982678"/>
      </dsp:txXfrm>
    </dsp:sp>
    <dsp:sp modelId="{51C15CD7-C8B0-4321-BFD2-4976A39BDAE4}">
      <dsp:nvSpPr>
        <dsp:cNvPr id="0" name=""/>
        <dsp:cNvSpPr/>
      </dsp:nvSpPr>
      <dsp:spPr>
        <a:xfrm>
          <a:off x="3554189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lionengine-game-platform</a:t>
          </a:r>
          <a:endParaRPr lang="fr-FR" sz="1400" kern="1200" dirty="0"/>
        </a:p>
      </dsp:txBody>
      <dsp:txXfrm>
        <a:off x="3584762" y="2331478"/>
        <a:ext cx="1029689" cy="982678"/>
      </dsp:txXfrm>
    </dsp:sp>
    <dsp:sp modelId="{ED952100-A7F2-41EF-A0B8-A9B9585A9E32}">
      <dsp:nvSpPr>
        <dsp:cNvPr id="0" name=""/>
        <dsp:cNvSpPr/>
      </dsp:nvSpPr>
      <dsp:spPr>
        <a:xfrm>
          <a:off x="4690840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lionengine-game-pathfinding</a:t>
          </a:r>
          <a:endParaRPr lang="fr-FR" sz="1400" kern="1200" dirty="0"/>
        </a:p>
      </dsp:txBody>
      <dsp:txXfrm>
        <a:off x="4721413" y="2331478"/>
        <a:ext cx="1029689" cy="982678"/>
      </dsp:txXfrm>
    </dsp:sp>
    <dsp:sp modelId="{258D485C-C720-4C8C-AA80-DE81FB3CC4D4}">
      <dsp:nvSpPr>
        <dsp:cNvPr id="0" name=""/>
        <dsp:cNvSpPr/>
      </dsp:nvSpPr>
      <dsp:spPr>
        <a:xfrm>
          <a:off x="4690840" y="3450739"/>
          <a:ext cx="1090835" cy="1043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lionengine-game-strategy</a:t>
          </a:r>
          <a:endParaRPr lang="fr-FR" sz="1400" kern="1200" dirty="0"/>
        </a:p>
      </dsp:txBody>
      <dsp:txXfrm>
        <a:off x="4721413" y="3481312"/>
        <a:ext cx="1029689" cy="982678"/>
      </dsp:txXfrm>
    </dsp:sp>
    <dsp:sp modelId="{0E5D1E70-5CA7-43AF-BCF0-7D19923368F2}">
      <dsp:nvSpPr>
        <dsp:cNvPr id="0" name=""/>
        <dsp:cNvSpPr/>
      </dsp:nvSpPr>
      <dsp:spPr>
        <a:xfrm>
          <a:off x="5873306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</a:t>
          </a:r>
          <a:r>
            <a:rPr lang="fr-FR" sz="1400" kern="1200" dirty="0" smtClean="0"/>
            <a:t>-network</a:t>
          </a:r>
          <a:endParaRPr lang="fr-FR" sz="1400" kern="1200" dirty="0"/>
        </a:p>
      </dsp:txBody>
      <dsp:txXfrm>
        <a:off x="5903879" y="1181643"/>
        <a:ext cx="1029689" cy="982678"/>
      </dsp:txXfrm>
    </dsp:sp>
    <dsp:sp modelId="{60893E07-1EE7-4E2F-B4FB-FAEA07181CC2}">
      <dsp:nvSpPr>
        <dsp:cNvPr id="0" name=""/>
        <dsp:cNvSpPr/>
      </dsp:nvSpPr>
      <dsp:spPr>
        <a:xfrm>
          <a:off x="7055772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lionengine-sc68</a:t>
          </a:r>
          <a:endParaRPr lang="fr-FR" sz="1400" kern="1200" dirty="0"/>
        </a:p>
      </dsp:txBody>
      <dsp:txXfrm>
        <a:off x="7086345" y="1181643"/>
        <a:ext cx="1029689" cy="982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54975" y="1353600"/>
        <a:ext cx="1071096" cy="344367"/>
      </dsp:txXfrm>
    </dsp:sp>
    <dsp:sp modelId="{CA688A34-7664-48A1-B71D-63EE4784497A}">
      <dsp:nvSpPr>
        <dsp:cNvPr id="0" name=""/>
        <dsp:cNvSpPr/>
      </dsp:nvSpPr>
      <dsp:spPr>
        <a:xfrm>
          <a:off x="4544261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54975" y="1775672"/>
        <a:ext cx="1071096" cy="344367"/>
      </dsp:txXfrm>
    </dsp:sp>
    <dsp:sp modelId="{48F287C4-95FB-43BA-BBE6-932DB097045B}">
      <dsp:nvSpPr>
        <dsp:cNvPr id="0" name=""/>
        <dsp:cNvSpPr/>
      </dsp:nvSpPr>
      <dsp:spPr>
        <a:xfrm>
          <a:off x="4544261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Rastered</a:t>
          </a:r>
          <a:endParaRPr lang="fr-FR" sz="900" kern="1200" dirty="0"/>
        </a:p>
      </dsp:txBody>
      <dsp:txXfrm>
        <a:off x="4554975" y="2197744"/>
        <a:ext cx="1071096" cy="344367"/>
      </dsp:txXfrm>
    </dsp:sp>
    <dsp:sp modelId="{C239260B-BA91-4DFF-A14B-1F55E37444FA}">
      <dsp:nvSpPr>
        <dsp:cNvPr id="0" name=""/>
        <dsp:cNvSpPr/>
      </dsp:nvSpPr>
      <dsp:spPr>
        <a:xfrm>
          <a:off x="4544261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54975" y="2619816"/>
        <a:ext cx="1071096" cy="344367"/>
      </dsp:txXfrm>
    </dsp:sp>
    <dsp:sp modelId="{C17F53B7-D1FE-4F00-B2DE-40BDA22C06DE}">
      <dsp:nvSpPr>
        <dsp:cNvPr id="0" name=""/>
        <dsp:cNvSpPr/>
      </dsp:nvSpPr>
      <dsp:spPr>
        <a:xfrm>
          <a:off x="4544261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CollisionFunction</a:t>
          </a:r>
          <a:endParaRPr lang="fr-FR" sz="900" kern="1200" dirty="0"/>
        </a:p>
      </dsp:txBody>
      <dsp:txXfrm>
        <a:off x="4554975" y="3041888"/>
        <a:ext cx="1071096" cy="344367"/>
      </dsp:txXfrm>
    </dsp:sp>
    <dsp:sp modelId="{2DAD607B-1907-4F5E-9119-EDE2C4F1413C}">
      <dsp:nvSpPr>
        <dsp:cNvPr id="0" name=""/>
        <dsp:cNvSpPr/>
      </dsp:nvSpPr>
      <dsp:spPr>
        <a:xfrm>
          <a:off x="4544261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CollisionTile</a:t>
          </a:r>
          <a:endParaRPr lang="fr-FR" sz="900" kern="1200" dirty="0"/>
        </a:p>
      </dsp:txBody>
      <dsp:txXfrm>
        <a:off x="4554975" y="3463959"/>
        <a:ext cx="1071096" cy="344367"/>
      </dsp:txXfrm>
    </dsp:sp>
    <dsp:sp modelId="{D5FDD5B3-CD8E-407F-95EE-0220069850F4}">
      <dsp:nvSpPr>
        <dsp:cNvPr id="0" name=""/>
        <dsp:cNvSpPr/>
      </dsp:nvSpPr>
      <dsp:spPr>
        <a:xfrm>
          <a:off x="4544261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4554975" y="3886031"/>
        <a:ext cx="1071096" cy="344367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1005"/>
          <a:ext cx="1092524" cy="5167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7477" y="1356141"/>
        <a:ext cx="1062252" cy="486520"/>
      </dsp:txXfrm>
    </dsp:sp>
    <dsp:sp modelId="{5CCDB661-C790-4BB1-AD31-B377D0F1D9F2}">
      <dsp:nvSpPr>
        <dsp:cNvPr id="0" name=""/>
        <dsp:cNvSpPr/>
      </dsp:nvSpPr>
      <dsp:spPr>
        <a:xfrm>
          <a:off x="6012341" y="1937304"/>
          <a:ext cx="1092524" cy="516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7477" y="1952440"/>
        <a:ext cx="1062252" cy="486520"/>
      </dsp:txXfrm>
    </dsp:sp>
    <dsp:sp modelId="{991F04BC-C93A-4D25-8300-81588A7CEE99}">
      <dsp:nvSpPr>
        <dsp:cNvPr id="0" name=""/>
        <dsp:cNvSpPr/>
      </dsp:nvSpPr>
      <dsp:spPr>
        <a:xfrm>
          <a:off x="6012341" y="2533603"/>
          <a:ext cx="1092524" cy="516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7477" y="2548739"/>
        <a:ext cx="1062252" cy="486520"/>
      </dsp:txXfrm>
    </dsp:sp>
    <dsp:sp modelId="{A5AA36EE-0D47-4838-A3BF-5415789C1932}">
      <dsp:nvSpPr>
        <dsp:cNvPr id="0" name=""/>
        <dsp:cNvSpPr/>
      </dsp:nvSpPr>
      <dsp:spPr>
        <a:xfrm>
          <a:off x="6012341" y="3129902"/>
          <a:ext cx="1092524" cy="516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7477" y="3145038"/>
        <a:ext cx="1062252" cy="486520"/>
      </dsp:txXfrm>
    </dsp:sp>
    <dsp:sp modelId="{0CE690BD-0602-4C35-99A7-46732007A5A4}">
      <dsp:nvSpPr>
        <dsp:cNvPr id="0" name=""/>
        <dsp:cNvSpPr/>
      </dsp:nvSpPr>
      <dsp:spPr>
        <a:xfrm>
          <a:off x="6012341" y="3726202"/>
          <a:ext cx="1092524" cy="516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7477" y="3741338"/>
        <a:ext cx="1062252" cy="486520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691-56A3-405B-82BE-935B34D53013}">
      <dsp:nvSpPr>
        <dsp:cNvPr id="0" name=""/>
        <dsp:cNvSpPr/>
      </dsp:nvSpPr>
      <dsp:spPr>
        <a:xfrm>
          <a:off x="1953606" y="2425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181183"/>
        <a:ext cx="863121" cy="863121"/>
      </dsp:txXfrm>
    </dsp:sp>
    <dsp:sp modelId="{0FEEFFFB-65B4-4FBC-A00F-BEC252F0E513}">
      <dsp:nvSpPr>
        <dsp:cNvPr id="0" name=""/>
        <dsp:cNvSpPr/>
      </dsp:nvSpPr>
      <dsp:spPr>
        <a:xfrm>
          <a:off x="2475655" y="1368152"/>
          <a:ext cx="707969" cy="707969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69496" y="1638879"/>
        <a:ext cx="520287" cy="166515"/>
      </dsp:txXfrm>
    </dsp:sp>
    <dsp:sp modelId="{66BC0FB0-91B7-4EE8-AA8A-A591AA7A7849}">
      <dsp:nvSpPr>
        <dsp:cNvPr id="0" name=""/>
        <dsp:cNvSpPr/>
      </dsp:nvSpPr>
      <dsp:spPr>
        <a:xfrm>
          <a:off x="1953606" y="2129264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2308022"/>
        <a:ext cx="863121" cy="863121"/>
      </dsp:txXfrm>
    </dsp:sp>
    <dsp:sp modelId="{3FD49263-9CB6-409D-8A6D-1B3064F9D87E}">
      <dsp:nvSpPr>
        <dsp:cNvPr id="0" name=""/>
        <dsp:cNvSpPr/>
      </dsp:nvSpPr>
      <dsp:spPr>
        <a:xfrm rot="39964">
          <a:off x="3852748" y="1472300"/>
          <a:ext cx="1418737" cy="454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/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3852753" y="1562323"/>
        <a:ext cx="1282514" cy="272447"/>
      </dsp:txXfrm>
    </dsp:sp>
    <dsp:sp modelId="{C278A598-B347-47F5-9294-4AB83D2D3BC1}">
      <dsp:nvSpPr>
        <dsp:cNvPr id="0" name=""/>
        <dsp:cNvSpPr/>
      </dsp:nvSpPr>
      <dsp:spPr>
        <a:xfrm>
          <a:off x="5860232" y="792092"/>
          <a:ext cx="1988638" cy="1867794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MapTile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(data of </a:t>
          </a:r>
          <a:r>
            <a:rPr lang="fr-FR" sz="2400" kern="1200" dirty="0" err="1" smtClean="0"/>
            <a:t>tiles</a:t>
          </a:r>
          <a:r>
            <a:rPr lang="fr-FR" sz="2400" kern="1200" dirty="0" smtClean="0"/>
            <a:t>)</a:t>
          </a:r>
          <a:endParaRPr lang="fr-FR" sz="2400" kern="1200" dirty="0"/>
        </a:p>
      </dsp:txBody>
      <dsp:txXfrm>
        <a:off x="6151461" y="1065624"/>
        <a:ext cx="1406180" cy="132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05/07/2014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05/07/2014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05/07/2014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05/07/2014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05/07/2014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05/07/2014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05/07/2014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05/07/2014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05/07/2014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05/07/2014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05/07/2014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05/07/2014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05/07/2014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05/07/2014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10.png"/><Relationship Id="rId9" Type="http://schemas.microsoft.com/office/2007/relationships/diagramDrawing" Target="../diagrams/drawing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05/07/2014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rectangles)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27" y="1600200"/>
            <a:ext cx="6841095" cy="4495800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Stream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36885931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828882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2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– Android, AWT &amp; SWT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moteur ne dépend d’aucune implémentation bas niveau directe</a:t>
            </a:r>
          </a:p>
          <a:p>
            <a:r>
              <a:rPr lang="fr-FR" dirty="0" smtClean="0"/>
              <a:t>3 modules au choix</a:t>
            </a:r>
          </a:p>
          <a:p>
            <a:pPr lvl="1"/>
            <a:r>
              <a:rPr lang="fr-FR" dirty="0" err="1"/>
              <a:t>lionengine-android</a:t>
            </a:r>
            <a:endParaRPr lang="fr-FR" dirty="0"/>
          </a:p>
          <a:p>
            <a:pPr lvl="2"/>
            <a:r>
              <a:rPr lang="fr-FR" dirty="0"/>
              <a:t>Dédié aux jeux pour smartphone et tablette, avec Android 2.3.3 au </a:t>
            </a:r>
            <a:r>
              <a:rPr lang="fr-FR" dirty="0" smtClean="0"/>
              <a:t>minimum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lionengine-core-awt</a:t>
            </a:r>
            <a:endParaRPr lang="fr-FR" dirty="0" smtClean="0"/>
          </a:p>
          <a:p>
            <a:pPr lvl="2"/>
            <a:r>
              <a:rPr lang="fr-FR" dirty="0" smtClean="0"/>
              <a:t>Dédié aux jeux sur PC, fonctionnant en fenêtré, plein écran, et applet en utilisant Java2D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lionengine-core-swt</a:t>
            </a:r>
            <a:endParaRPr lang="fr-FR" dirty="0"/>
          </a:p>
          <a:p>
            <a:pPr lvl="2"/>
            <a:r>
              <a:rPr lang="fr-FR" dirty="0"/>
              <a:t>Dédié aux jeux sur PC, fonctionnant en </a:t>
            </a:r>
            <a:r>
              <a:rPr lang="fr-FR" dirty="0" smtClean="0"/>
              <a:t>fenêtré et plein écran en utilisant SWT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7" y="3212975"/>
            <a:ext cx="936104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81" y="4653136"/>
            <a:ext cx="1876656" cy="1296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7" y="4653136"/>
            <a:ext cx="1331534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94" y="3159341"/>
            <a:ext cx="569290" cy="1043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1628800"/>
            <a:ext cx="2142238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necteur en arc 14"/>
          <p:cNvCxnSpPr>
            <a:stCxn id="11" idx="1"/>
            <a:endCxn id="9" idx="0"/>
          </p:cNvCxnSpPr>
          <p:nvPr/>
        </p:nvCxnSpPr>
        <p:spPr>
          <a:xfrm rot="10800000" flipV="1">
            <a:off x="2828040" y="2240867"/>
            <a:ext cx="381819" cy="9184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1"/>
            <a:endCxn id="8" idx="0"/>
          </p:cNvCxnSpPr>
          <p:nvPr/>
        </p:nvCxnSpPr>
        <p:spPr>
          <a:xfrm rot="10800000" flipV="1">
            <a:off x="1890864" y="3681028"/>
            <a:ext cx="652530" cy="972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11" idx="3"/>
            <a:endCxn id="6" idx="0"/>
          </p:cNvCxnSpPr>
          <p:nvPr/>
        </p:nvCxnSpPr>
        <p:spPr>
          <a:xfrm>
            <a:off x="5352096" y="2240868"/>
            <a:ext cx="460393" cy="9721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7" idx="0"/>
          </p:cNvCxnSpPr>
          <p:nvPr/>
        </p:nvCxnSpPr>
        <p:spPr>
          <a:xfrm>
            <a:off x="6280541" y="3681027"/>
            <a:ext cx="648168" cy="9721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488889" y="34963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Code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Pathfinding</a:t>
            </a:r>
            <a:endParaRPr lang="fr-FR" dirty="0" smtClean="0"/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113712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2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112565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3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5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animations, parallaxe)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Périphériques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système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979592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664503" cy="2423712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Strategy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07904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EntityStrategy</a:t>
            </a:r>
            <a:endParaRPr lang="fr-FR" dirty="0" smtClean="0"/>
          </a:p>
          <a:p>
            <a:pPr lvl="2"/>
            <a:r>
              <a:rPr lang="fr-FR" dirty="0" err="1" smtClean="0"/>
              <a:t>CameraStrategy</a:t>
            </a:r>
            <a:endParaRPr lang="fr-FR" dirty="0" smtClean="0"/>
          </a:p>
          <a:p>
            <a:pPr lvl="2"/>
            <a:r>
              <a:rPr lang="fr-FR" dirty="0" err="1" smtClean="0"/>
              <a:t>CursorStrategy</a:t>
            </a:r>
            <a:endParaRPr lang="fr-FR" dirty="0" smtClean="0"/>
          </a:p>
          <a:p>
            <a:pPr lvl="2"/>
            <a:r>
              <a:rPr lang="fr-FR" dirty="0" err="1" smtClean="0"/>
              <a:t>SkillStrategy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types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768950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11" y="1600200"/>
            <a:ext cx="484332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com.b3dgs.lionengine.game.strategy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Strategy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971600" y="6161006"/>
            <a:ext cx="1440160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CursorStrategy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20516" y="4684340"/>
            <a:ext cx="1147830" cy="18055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04864"/>
            <a:ext cx="5518137" cy="3170642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49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err="1" smtClean="0"/>
              <a:t>stream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XmlFactory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geom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Coord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Rectangle,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Polygon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fr-FR" sz="18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375010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1441</TotalTime>
  <Words>1502</Words>
  <Application>Microsoft Office PowerPoint</Application>
  <PresentationFormat>Affichage à l'écran (4:3)</PresentationFormat>
  <Paragraphs>567</Paragraphs>
  <Slides>49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Moteur - Modules</vt:lpstr>
      <vt:lpstr>Moteur – Android, AWT &amp; SWT</vt:lpstr>
      <vt:lpstr>Moteur - Utilisation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Map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Exemple</vt:lpstr>
      <vt:lpstr>Plan</vt:lpstr>
      <vt:lpstr>Module Strategy</vt:lpstr>
      <vt:lpstr>Module Strategy - Structure</vt:lpstr>
      <vt:lpstr>Module Strategy - UML</vt:lpstr>
      <vt:lpstr>Module Strategy - Package</vt:lpstr>
      <vt:lpstr>Module Strategy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197</cp:revision>
  <dcterms:created xsi:type="dcterms:W3CDTF">2012-04-11T17:27:02Z</dcterms:created>
  <dcterms:modified xsi:type="dcterms:W3CDTF">2014-07-05T09:49:19Z</dcterms:modified>
</cp:coreProperties>
</file>