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96" r:id="rId22"/>
    <p:sldId id="272" r:id="rId23"/>
    <p:sldId id="273" r:id="rId24"/>
    <p:sldId id="295" r:id="rId25"/>
    <p:sldId id="294" r:id="rId26"/>
    <p:sldId id="274" r:id="rId27"/>
    <p:sldId id="275" r:id="rId28"/>
    <p:sldId id="276" r:id="rId29"/>
    <p:sldId id="279" r:id="rId30"/>
    <p:sldId id="277" r:id="rId31"/>
    <p:sldId id="297" r:id="rId32"/>
    <p:sldId id="298" r:id="rId33"/>
    <p:sldId id="299" r:id="rId34"/>
    <p:sldId id="278" r:id="rId35"/>
    <p:sldId id="282" r:id="rId36"/>
    <p:sldId id="283" r:id="rId37"/>
    <p:sldId id="285" r:id="rId38"/>
    <p:sldId id="287" r:id="rId39"/>
    <p:sldId id="286" r:id="rId40"/>
    <p:sldId id="288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smtClean="0"/>
            <a:t>Core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5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Core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5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22/10/2013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22/10/2013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22/10/2013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22/10/2013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22/10/2013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22/10/2013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22/10/2013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22/10/2013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22/10/2013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22/10/2013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22/10/2013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22/10/2013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22/10/2013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997577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Network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38" y="1600200"/>
            <a:ext cx="6816474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30547"/>
            <a:ext cx="7560839" cy="4806165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(+</a:t>
            </a:r>
            <a:r>
              <a:rPr lang="fr-FR" dirty="0" err="1" smtClean="0"/>
              <a:t>pathfinding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40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25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46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1215</TotalTime>
  <Words>1376</Words>
  <Application>Microsoft Office PowerPoint</Application>
  <PresentationFormat>Affichage à l'écran (4:3)</PresentationFormat>
  <Paragraphs>522</Paragraphs>
  <Slides>46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142</cp:revision>
  <dcterms:created xsi:type="dcterms:W3CDTF">2012-04-11T17:27:02Z</dcterms:created>
  <dcterms:modified xsi:type="dcterms:W3CDTF">2013-10-22T16:52:12Z</dcterms:modified>
</cp:coreProperties>
</file>