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309" r:id="rId26"/>
    <p:sldId id="310" r:id="rId27"/>
    <p:sldId id="311" r:id="rId28"/>
    <p:sldId id="272" r:id="rId29"/>
    <p:sldId id="273" r:id="rId30"/>
    <p:sldId id="295" r:id="rId31"/>
    <p:sldId id="294" r:id="rId32"/>
    <p:sldId id="274" r:id="rId33"/>
    <p:sldId id="275" r:id="rId34"/>
    <p:sldId id="276" r:id="rId35"/>
    <p:sldId id="279" r:id="rId36"/>
    <p:sldId id="277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Stream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3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3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Strategy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-audio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  <dgm:t>
        <a:bodyPr/>
        <a:lstStyle/>
        <a:p>
          <a:endParaRPr lang="fr-FR"/>
        </a:p>
      </dgm:t>
    </dgm:pt>
    <dgm:pt modelId="{ECA00096-568D-4F0C-9E34-351A1139320F}" type="sibTrans" cxnId="{49999082-FBEC-4C7F-AD20-6716715588EC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smtClean="0"/>
            <a:t>-audio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A8039C8C-0D62-4722-96C6-386BFF5377D6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5A99DC10-753E-46A7-8622-0B17FAB923A9}" type="parTrans" cxnId="{CFDEC39C-B394-483F-AE71-89943A018547}">
      <dgm:prSet/>
      <dgm:spPr/>
      <dgm:t>
        <a:bodyPr/>
        <a:lstStyle/>
        <a:p>
          <a:endParaRPr lang="fr-FR"/>
        </a:p>
      </dgm:t>
    </dgm:pt>
    <dgm:pt modelId="{2BFAC070-6EE3-411B-82B1-3EF44D3EA8B9}" type="sibTrans" cxnId="{CFDEC39C-B394-483F-AE71-89943A018547}">
      <dgm:prSet/>
      <dgm:spPr/>
      <dgm:t>
        <a:bodyPr/>
        <a:lstStyle/>
        <a:p>
          <a:endParaRPr lang="fr-FR"/>
        </a:p>
      </dgm:t>
    </dgm:pt>
    <dgm:pt modelId="{C75F44DA-6FB4-4ABC-9EC7-B01E633A6C20}">
      <dgm:prSet/>
      <dgm:spPr/>
      <dgm:t>
        <a:bodyPr/>
        <a:lstStyle/>
        <a:p>
          <a:r>
            <a:rPr lang="fr-FR" dirty="0" err="1" smtClean="0"/>
            <a:t>CollisionFunction</a:t>
          </a:r>
          <a:endParaRPr lang="fr-FR" dirty="0"/>
        </a:p>
      </dgm:t>
    </dgm:pt>
    <dgm:pt modelId="{F9CBFCF8-D4F5-4DA4-8973-AB52602706D3}" type="parTrans" cxnId="{42FE9B6D-1F65-43E8-99FD-166EDCF99024}">
      <dgm:prSet/>
      <dgm:spPr/>
      <dgm:t>
        <a:bodyPr/>
        <a:lstStyle/>
        <a:p>
          <a:endParaRPr lang="fr-FR"/>
        </a:p>
      </dgm:t>
    </dgm:pt>
    <dgm:pt modelId="{EBDF2E6C-B82C-41BF-A283-AA149FADFD57}" type="sibTrans" cxnId="{42FE9B6D-1F65-43E8-99FD-166EDCF99024}">
      <dgm:prSet/>
      <dgm:spPr/>
      <dgm:t>
        <a:bodyPr/>
        <a:lstStyle/>
        <a:p>
          <a:endParaRPr lang="fr-FR"/>
        </a:p>
      </dgm:t>
    </dgm:pt>
    <dgm:pt modelId="{FB4F4A93-BE46-40DD-BA00-17CB2C7008DE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/>
        </a:p>
      </dgm:t>
    </dgm:pt>
    <dgm:pt modelId="{4B344392-8F02-4532-9F15-1745172CDD08}" type="parTrans" cxnId="{48B105F4-3CA6-4B18-876C-8FA0A755F14E}">
      <dgm:prSet/>
      <dgm:spPr/>
      <dgm:t>
        <a:bodyPr/>
        <a:lstStyle/>
        <a:p>
          <a:endParaRPr lang="fr-FR"/>
        </a:p>
      </dgm:t>
    </dgm:pt>
    <dgm:pt modelId="{2A08DE5B-F34D-4837-BE48-5D19405EFFF5}" type="sibTrans" cxnId="{48B105F4-3CA6-4B18-876C-8FA0A755F14E}">
      <dgm:prSet/>
      <dgm:spPr/>
      <dgm:t>
        <a:bodyPr/>
        <a:lstStyle/>
        <a:p>
          <a:endParaRPr lang="fr-FR"/>
        </a:p>
      </dgm:t>
    </dgm:pt>
    <dgm:pt modelId="{EBBB80F6-FC52-4DB8-B284-A9FDAD50F4A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3EDBE257-2528-4216-AA2F-766D854149D3}" type="parTrans" cxnId="{E19C9A52-A95E-4E72-A5BF-4EE6A9C35EC0}">
      <dgm:prSet/>
      <dgm:spPr/>
      <dgm:t>
        <a:bodyPr/>
        <a:lstStyle/>
        <a:p>
          <a:endParaRPr lang="fr-FR"/>
        </a:p>
      </dgm:t>
    </dgm:pt>
    <dgm:pt modelId="{535D9685-6CFC-439A-89C5-DDC3CAF67E62}" type="sibTrans" cxnId="{E19C9A52-A95E-4E72-A5BF-4EE6A9C35EC0}">
      <dgm:prSet/>
      <dgm:spPr/>
      <dgm:t>
        <a:bodyPr/>
        <a:lstStyle/>
        <a:p>
          <a:endParaRPr lang="fr-FR"/>
        </a:p>
      </dgm:t>
    </dgm:pt>
    <dgm:pt modelId="{C9DAFDDF-582F-402B-A8AB-83A50B56EC3D}">
      <dgm:prSet/>
      <dgm:spPr/>
      <dgm:t>
        <a:bodyPr/>
        <a:lstStyle/>
        <a:p>
          <a:r>
            <a:rPr lang="fr-FR" dirty="0" smtClean="0"/>
            <a:t>Fabricable</a:t>
          </a:r>
          <a:endParaRPr lang="fr-FR" dirty="0"/>
        </a:p>
      </dgm:t>
    </dgm:pt>
    <dgm:pt modelId="{BFAF56DC-7FD9-4624-9BEA-CA6BAC333598}" type="parTrans" cxnId="{FDDAFA7A-1C8B-4DBD-BF8B-00127C6183A4}">
      <dgm:prSet/>
      <dgm:spPr/>
      <dgm:t>
        <a:bodyPr/>
        <a:lstStyle/>
        <a:p>
          <a:endParaRPr lang="fr-FR"/>
        </a:p>
      </dgm:t>
    </dgm:pt>
    <dgm:pt modelId="{28A345D4-DCAB-4DF0-863C-F1C3AB5277C7}" type="sibTrans" cxnId="{FDDAFA7A-1C8B-4DBD-BF8B-00127C6183A4}">
      <dgm:prSet/>
      <dgm:spPr/>
      <dgm:t>
        <a:bodyPr/>
        <a:lstStyle/>
        <a:p>
          <a:endParaRPr lang="fr-FR"/>
        </a:p>
      </dgm:t>
    </dgm:pt>
    <dgm:pt modelId="{762B2A34-BEAE-4A8C-B9A4-59ECC633818B}">
      <dgm:prSet/>
      <dgm:spPr/>
      <dgm:t>
        <a:bodyPr/>
        <a:lstStyle/>
        <a:p>
          <a:r>
            <a:rPr lang="fr-FR" dirty="0" err="1" smtClean="0"/>
            <a:t>Handlable</a:t>
          </a:r>
          <a:endParaRPr lang="fr-FR" dirty="0"/>
        </a:p>
      </dgm:t>
    </dgm:pt>
    <dgm:pt modelId="{6FCE3616-3AD9-42CC-9862-3601C8812C0D}" type="parTrans" cxnId="{2D4EC634-1E4D-42E9-9E1C-2451217C9BC2}">
      <dgm:prSet/>
      <dgm:spPr/>
      <dgm:t>
        <a:bodyPr/>
        <a:lstStyle/>
        <a:p>
          <a:endParaRPr lang="fr-FR"/>
        </a:p>
      </dgm:t>
    </dgm:pt>
    <dgm:pt modelId="{4878002E-72B4-4B17-9C6F-4B29B563157C}" type="sibTrans" cxnId="{2D4EC634-1E4D-42E9-9E1C-2451217C9BC2}">
      <dgm:prSet/>
      <dgm:spPr/>
      <dgm:t>
        <a:bodyPr/>
        <a:lstStyle/>
        <a:p>
          <a:endParaRPr lang="fr-FR"/>
        </a:p>
      </dgm:t>
    </dgm:pt>
    <dgm:pt modelId="{0581FF71-1688-440D-AF08-52992D599FFE}">
      <dgm:prSet/>
      <dgm:spPr/>
      <dgm:t>
        <a:bodyPr/>
        <a:lstStyle/>
        <a:p>
          <a:r>
            <a:rPr lang="fr-FR" smtClean="0"/>
            <a:t>EntityGame</a:t>
          </a:r>
          <a:endParaRPr lang="fr-FR"/>
        </a:p>
      </dgm:t>
    </dgm:pt>
    <dgm:pt modelId="{E809156B-F930-4012-A03B-20671589BDBB}" type="parTrans" cxnId="{70AD01F7-5E70-489F-8168-4992240DB127}">
      <dgm:prSet/>
      <dgm:spPr/>
    </dgm:pt>
    <dgm:pt modelId="{05233D66-2A4F-4746-9F96-4EDB875509DC}" type="sibTrans" cxnId="{70AD01F7-5E70-489F-8168-4992240DB127}">
      <dgm:prSet/>
      <dgm:spPr/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28703541-42B0-4220-B7E6-30C6FBEB925A}" type="pres">
      <dgm:prSet presAssocID="{0581FF71-1688-440D-AF08-52992D599FFE}" presName="childNode" presStyleLbl="node1" presStyleIdx="1" presStyleCnt="25">
        <dgm:presLayoutVars>
          <dgm:bulletEnabled val="1"/>
        </dgm:presLayoutVars>
      </dgm:prSet>
      <dgm:spPr/>
    </dgm:pt>
    <dgm:pt modelId="{79A9163E-86DF-4CFF-9700-8A0CC8DFBA75}" type="pres">
      <dgm:prSet presAssocID="{0581FF71-1688-440D-AF08-52992D599FFE}" presName="aSpace2" presStyleCnt="0"/>
      <dgm:spPr/>
    </dgm:pt>
    <dgm:pt modelId="{C695740B-50E0-4D11-8F2E-FF634DEFDB12}" type="pres">
      <dgm:prSet presAssocID="{D6DB07C5-688A-4FF2-B9B4-6831D9F63653}" presName="childNode" presStyleLbl="node1" presStyleIdx="2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4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5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6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7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8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9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48F287C4-95FB-43BA-BBE6-932DB097045B}" type="pres">
      <dgm:prSet presAssocID="{A8039C8C-0D62-4722-96C6-386BFF5377D6}" presName="childNode" presStyleLbl="node1" presStyleIdx="10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FB863F-433B-4195-9CBB-018F2E9AFE99}" type="pres">
      <dgm:prSet presAssocID="{A8039C8C-0D62-4722-96C6-386BFF5377D6}" presName="aSpace2" presStyleCnt="0"/>
      <dgm:spPr/>
    </dgm:pt>
    <dgm:pt modelId="{C239260B-BA91-4DFF-A14B-1F55E37444FA}" type="pres">
      <dgm:prSet presAssocID="{31953AE7-716A-470B-8AE5-37EA7ACEA1C0}" presName="childNode" presStyleLbl="node1" presStyleIdx="11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3E8E67-1E22-41E8-9CB9-A4727EFFEEA5}" type="pres">
      <dgm:prSet presAssocID="{31953AE7-716A-470B-8AE5-37EA7ACEA1C0}" presName="aSpace2" presStyleCnt="0"/>
      <dgm:spPr/>
    </dgm:pt>
    <dgm:pt modelId="{C17F53B7-D1FE-4F00-B2DE-40BDA22C06DE}" type="pres">
      <dgm:prSet presAssocID="{C75F44DA-6FB4-4ABC-9EC7-B01E633A6C20}" presName="childNode" presStyleLbl="node1" presStyleIdx="12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FF8E88-E8E6-43D7-81F3-5412CF5FBD7C}" type="pres">
      <dgm:prSet presAssocID="{C75F44DA-6FB4-4ABC-9EC7-B01E633A6C20}" presName="aSpace2" presStyleCnt="0"/>
      <dgm:spPr/>
    </dgm:pt>
    <dgm:pt modelId="{2DAD607B-1907-4F5E-9119-EDE2C4F1413C}" type="pres">
      <dgm:prSet presAssocID="{FB4F4A93-BE46-40DD-BA00-17CB2C7008DE}" presName="childNode" presStyleLbl="node1" presStyleIdx="13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1C5F76-238C-4A51-AA3E-6EA54EB9D687}" type="pres">
      <dgm:prSet presAssocID="{FB4F4A93-BE46-40DD-BA00-17CB2C7008DE}" presName="aSpace2" presStyleCnt="0"/>
      <dgm:spPr/>
    </dgm:pt>
    <dgm:pt modelId="{D5FDD5B3-CD8E-407F-95EE-0220069850F4}" type="pres">
      <dgm:prSet presAssocID="{EBBB80F6-FC52-4DB8-B284-A9FDAD50F4A3}" presName="childNode" presStyleLbl="node1" presStyleIdx="14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DC504FA6-AED4-4A5B-BF5A-C7EF97656988}" type="pres">
      <dgm:prSet presAssocID="{C9DAFDDF-582F-402B-A8AB-83A50B56EC3D}" presName="childNode" presStyleLbl="node1" presStyleIdx="15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935C1E-A499-4F9D-92E4-311B7CCCBC73}" type="pres">
      <dgm:prSet presAssocID="{C9DAFDDF-582F-402B-A8AB-83A50B56EC3D}" presName="aSpace2" presStyleCnt="0"/>
      <dgm:spPr/>
    </dgm:pt>
    <dgm:pt modelId="{3F567896-B8A5-4209-BF89-FA86AA4D3FD7}" type="pres">
      <dgm:prSet presAssocID="{762B2A34-BEAE-4A8C-B9A4-59ECC633818B}" presName="childNode" presStyleLbl="node1" presStyleIdx="16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D6BF0B-4FF4-43EA-8995-155133353F3C}" type="pres">
      <dgm:prSet presAssocID="{762B2A34-BEAE-4A8C-B9A4-59ECC633818B}" presName="aSpace2" presStyleCnt="0"/>
      <dgm:spPr/>
    </dgm:pt>
    <dgm:pt modelId="{E4B5DDF6-295B-4A82-8C62-02796636EE80}" type="pres">
      <dgm:prSet presAssocID="{FC34A4B8-1A38-4FE4-9504-27EE8A957194}" presName="childNode" presStyleLbl="node1" presStyleIdx="17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8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3" presStyleCnt="4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3" presStyleCnt="4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2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3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4" presStyleCnt="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551BD221-6791-4A23-8D76-C12818B628C0}" srcId="{6CE4BCB9-161F-4C03-872F-F8FC433AD4E8}" destId="{FC34A4B8-1A38-4FE4-9504-27EE8A957194}" srcOrd="2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E298B11E-A7C3-4196-9ED3-51DAA16997E7}" type="presOf" srcId="{EBBB80F6-FC52-4DB8-B284-A9FDAD50F4A3}" destId="{D5FDD5B3-CD8E-407F-95EE-0220069850F4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3" destOrd="0" parTransId="{9E85CE0B-2A55-42AE-B4D2-8AB2A49E8346}" sibTransId="{01EC914F-3EFF-4FF7-8E04-2E40794306E2}"/>
    <dgm:cxn modelId="{315BFB15-49FD-4BE1-896A-64D8099FEBE1}" type="presOf" srcId="{C9DAFDDF-582F-402B-A8AB-83A50B56EC3D}" destId="{DC504FA6-AED4-4A5B-BF5A-C7EF97656988}" srcOrd="0" destOrd="0" presId="urn:microsoft.com/office/officeart/2005/8/layout/lProcess2"/>
    <dgm:cxn modelId="{51D7DFB8-1ABA-4CFC-8ED1-03E7F2B1EE3E}" type="presOf" srcId="{FB4F4A93-BE46-40DD-BA00-17CB2C7008DE}" destId="{2DAD607B-1907-4F5E-9119-EDE2C4F1413C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70AD01F7-5E70-489F-8168-4992240DB127}" srcId="{049D429E-DDA8-46EC-8602-2719E76CCD39}" destId="{0581FF71-1688-440D-AF08-52992D599FFE}" srcOrd="1" destOrd="0" parTransId="{E809156B-F930-4012-A03B-20671589BDBB}" sibTransId="{05233D66-2A4F-4746-9F96-4EDB875509DC}"/>
    <dgm:cxn modelId="{48B105F4-3CA6-4B18-876C-8FA0A755F14E}" srcId="{C6A36EA8-C3C3-4339-936E-9072AECC443D}" destId="{FB4F4A93-BE46-40DD-BA00-17CB2C7008DE}" srcOrd="5" destOrd="0" parTransId="{4B344392-8F02-4532-9F15-1745172CDD08}" sibTransId="{2A08DE5B-F34D-4837-BE48-5D19405EFFF5}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B4730C54-32D1-4CA2-AF75-1169996F1476}" type="presOf" srcId="{C75F44DA-6FB4-4ABC-9EC7-B01E633A6C20}" destId="{C17F53B7-D1FE-4F00-B2DE-40BDA22C06DE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B6E0267-E5A7-427F-8466-B6ADDFF4F5FA}" type="presOf" srcId="{A8039C8C-0D62-4722-96C6-386BFF5377D6}" destId="{48F287C4-95FB-43BA-BBE6-932DB097045B}" srcOrd="0" destOrd="0" presId="urn:microsoft.com/office/officeart/2005/8/layout/lProcess2"/>
    <dgm:cxn modelId="{ACEC8BCF-A5A4-4DCC-ADA7-443F5084C0B6}" srcId="{6CE4BCB9-161F-4C03-872F-F8FC433AD4E8}" destId="{392A3889-E5A1-40F3-B0D5-0D5D9CF277DA}" srcOrd="3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CFDEC39C-B394-483F-AE71-89943A018547}" srcId="{C6A36EA8-C3C3-4339-936E-9072AECC443D}" destId="{A8039C8C-0D62-4722-96C6-386BFF5377D6}" srcOrd="2" destOrd="0" parTransId="{5A99DC10-753E-46A7-8622-0B17FAB923A9}" sibTransId="{2BFAC070-6EE3-411B-82B1-3EF44D3EA8B9}"/>
    <dgm:cxn modelId="{ED8AD05E-493F-47FE-B0C4-C2E61319D947}" srcId="{049D429E-DDA8-46EC-8602-2719E76CCD39}" destId="{E176E436-DF63-4607-A28A-5A0E38B35223}" srcOrd="3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19C9A52-A95E-4E72-A5BF-4EE6A9C35EC0}" srcId="{C6A36EA8-C3C3-4339-936E-9072AECC443D}" destId="{EBBB80F6-FC52-4DB8-B284-A9FDAD50F4A3}" srcOrd="6" destOrd="0" parTransId="{3EDBE257-2528-4216-AA2F-766D854149D3}" sibTransId="{535D9685-6CFC-439A-89C5-DDC3CAF67E62}"/>
    <dgm:cxn modelId="{B2F6ECCB-ED2F-4327-981E-8B583218F569}" srcId="{049D429E-DDA8-46EC-8602-2719E76CCD39}" destId="{FFE2DD26-CB95-4A88-A004-F2994C74AAB7}" srcOrd="6" destOrd="0" parTransId="{A06C71A5-B1D2-41EB-84F5-2E974F025E64}" sibTransId="{7F87B7AF-CC29-4051-918B-AEA90D87B29A}"/>
    <dgm:cxn modelId="{2D4EC634-1E4D-42E9-9E1C-2451217C9BC2}" srcId="{6CE4BCB9-161F-4C03-872F-F8FC433AD4E8}" destId="{762B2A34-BEAE-4A8C-B9A4-59ECC633818B}" srcOrd="1" destOrd="0" parTransId="{6FCE3616-3AD9-42CC-9862-3601C8812C0D}" sibTransId="{4878002E-72B4-4B17-9C6F-4B29B563157C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7" destOrd="0" parTransId="{E88E4C9A-D690-4ED9-9F4C-23217B723BA9}" sibTransId="{61B15CBE-CACB-4E83-9A20-199CF45E656C}"/>
    <dgm:cxn modelId="{2419B500-86BF-436E-A06D-453B9A749107}" type="presOf" srcId="{762B2A34-BEAE-4A8C-B9A4-59ECC633818B}" destId="{3F567896-B8A5-4209-BF89-FA86AA4D3FD7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DC417A6A-CDF1-4C42-93CA-DAAEFD4707D1}" srcId="{6CE4BCB9-161F-4C03-872F-F8FC433AD4E8}" destId="{932B5710-EADB-4868-B9F6-D37A69B5BA3A}" srcOrd="5" destOrd="0" parTransId="{EBD69E8D-202C-466C-ABE7-089F0EC037E2}" sibTransId="{E46FC116-177E-4F67-B4FB-F1AE47251601}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BA52F3B0-5945-4C02-A604-9FFF5FBF8FE3}" srcId="{049D429E-DDA8-46EC-8602-2719E76CCD39}" destId="{D6DB07C5-688A-4FF2-B9B4-6831D9F63653}" srcOrd="2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4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6" destOrd="0" parTransId="{9B7F7CEF-E452-471E-8C56-49CD7B167975}" sibTransId="{1BAB1EEC-EB09-4A03-B60F-DE444EFCF1D6}"/>
    <dgm:cxn modelId="{FDDAFA7A-1C8B-4DBD-BF8B-00127C6183A4}" srcId="{6CE4BCB9-161F-4C03-872F-F8FC433AD4E8}" destId="{C9DAFDDF-582F-402B-A8AB-83A50B56EC3D}" srcOrd="0" destOrd="0" parTransId="{BFAF56DC-7FD9-4624-9BEA-CA6BAC333598}" sibTransId="{28A345D4-DCAB-4DF0-863C-F1C3AB5277C7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BAC77617-8F1E-435A-9BF6-0356EF0EA160}" type="presOf" srcId="{0581FF71-1688-440D-AF08-52992D599FFE}" destId="{28703541-42B0-4220-B7E6-30C6FBEB925A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4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42FE9B6D-1F65-43E8-99FD-166EDCF99024}" srcId="{C6A36EA8-C3C3-4339-936E-9072AECC443D}" destId="{C75F44DA-6FB4-4ABC-9EC7-B01E633A6C20}" srcOrd="4" destOrd="0" parTransId="{F9CBFCF8-D4F5-4DA4-8973-AB52602706D3}" sibTransId="{EBDF2E6C-B82C-41BF-A283-AA149FADFD57}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5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3E42319C-9006-4A90-BE46-7EE38AF31DE6}" type="presParOf" srcId="{A82AFCA1-0A39-4E8C-AA2C-AF0AA1199404}" destId="{28703541-42B0-4220-B7E6-30C6FBEB925A}" srcOrd="2" destOrd="0" presId="urn:microsoft.com/office/officeart/2005/8/layout/lProcess2"/>
    <dgm:cxn modelId="{D503A636-B7F8-40A5-A095-6F1016C2953C}" type="presParOf" srcId="{A82AFCA1-0A39-4E8C-AA2C-AF0AA1199404}" destId="{79A9163E-86DF-4CFF-9700-8A0CC8DFBA75}" srcOrd="3" destOrd="0" presId="urn:microsoft.com/office/officeart/2005/8/layout/lProcess2"/>
    <dgm:cxn modelId="{6B4FBCA5-147A-4F28-96CB-EC3EFF2D6B71}" type="presParOf" srcId="{A82AFCA1-0A39-4E8C-AA2C-AF0AA1199404}" destId="{C695740B-50E0-4D11-8F2E-FF634DEFDB12}" srcOrd="4" destOrd="0" presId="urn:microsoft.com/office/officeart/2005/8/layout/lProcess2"/>
    <dgm:cxn modelId="{ED02A3B6-1C31-425D-A751-68C842A17F54}" type="presParOf" srcId="{A82AFCA1-0A39-4E8C-AA2C-AF0AA1199404}" destId="{CC1C6102-30A6-4CFD-83BD-3BB313CF6B54}" srcOrd="5" destOrd="0" presId="urn:microsoft.com/office/officeart/2005/8/layout/lProcess2"/>
    <dgm:cxn modelId="{BDEA8410-AD5E-41EF-AD12-9FCF23431E7F}" type="presParOf" srcId="{A82AFCA1-0A39-4E8C-AA2C-AF0AA1199404}" destId="{9C3EBF8B-D719-4DFE-81F3-79427B74ED44}" srcOrd="6" destOrd="0" presId="urn:microsoft.com/office/officeart/2005/8/layout/lProcess2"/>
    <dgm:cxn modelId="{CCA12DAA-D7EA-47A8-8A4C-E63C4B335663}" type="presParOf" srcId="{A82AFCA1-0A39-4E8C-AA2C-AF0AA1199404}" destId="{5E959460-6E76-4FF6-9D28-A1350BB3A6A2}" srcOrd="7" destOrd="0" presId="urn:microsoft.com/office/officeart/2005/8/layout/lProcess2"/>
    <dgm:cxn modelId="{E7C7C7C3-7663-4F98-8DF1-DFB3C9EEC7A7}" type="presParOf" srcId="{A82AFCA1-0A39-4E8C-AA2C-AF0AA1199404}" destId="{51ED1ACD-969E-4F51-B70D-936551040850}" srcOrd="8" destOrd="0" presId="urn:microsoft.com/office/officeart/2005/8/layout/lProcess2"/>
    <dgm:cxn modelId="{A0A8D48F-EEA6-40EE-9D5F-12F6318E733C}" type="presParOf" srcId="{A82AFCA1-0A39-4E8C-AA2C-AF0AA1199404}" destId="{FBBBC848-74E5-4793-8EF0-8A1DD12B95F9}" srcOrd="9" destOrd="0" presId="urn:microsoft.com/office/officeart/2005/8/layout/lProcess2"/>
    <dgm:cxn modelId="{2340A9E4-2255-4824-98D3-CDB4305C5197}" type="presParOf" srcId="{A82AFCA1-0A39-4E8C-AA2C-AF0AA1199404}" destId="{9B4FE311-7EA9-4649-B187-CDCF77BE296A}" srcOrd="10" destOrd="0" presId="urn:microsoft.com/office/officeart/2005/8/layout/lProcess2"/>
    <dgm:cxn modelId="{ECF145FB-B459-4218-8437-7FEDA1B643DA}" type="presParOf" srcId="{A82AFCA1-0A39-4E8C-AA2C-AF0AA1199404}" destId="{94B86BD2-2907-437E-B205-B59BBF3ACBB0}" srcOrd="11" destOrd="0" presId="urn:microsoft.com/office/officeart/2005/8/layout/lProcess2"/>
    <dgm:cxn modelId="{7130A1A2-75D4-47C9-9183-14436C2D5A57}" type="presParOf" srcId="{A82AFCA1-0A39-4E8C-AA2C-AF0AA1199404}" destId="{9BAF4041-B847-4856-8094-B17ACE4F6BDB}" srcOrd="12" destOrd="0" presId="urn:microsoft.com/office/officeart/2005/8/layout/lProcess2"/>
    <dgm:cxn modelId="{EADE6D96-C910-46A0-949D-9D2599E60917}" type="presParOf" srcId="{A82AFCA1-0A39-4E8C-AA2C-AF0AA1199404}" destId="{0C8BFDF2-178C-44B5-A3BF-C54BF43CABAF}" srcOrd="13" destOrd="0" presId="urn:microsoft.com/office/officeart/2005/8/layout/lProcess2"/>
    <dgm:cxn modelId="{85545802-87AA-4509-B3B1-29A67B2B4E0A}" type="presParOf" srcId="{A82AFCA1-0A39-4E8C-AA2C-AF0AA1199404}" destId="{E0ABD0C8-7258-48AB-9665-3E8F8CD45700}" srcOrd="14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FFC19789-B057-4B40-852D-990C49D1D615}" type="presParOf" srcId="{BBB28096-69D9-4652-B672-B4927C76EAB9}" destId="{A428D1C3-795A-4FC6-8720-C554FFA3366C}" srcOrd="2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29AD8D74-3BB6-48EC-9506-D557F4671887}" type="presParOf" srcId="{7E1B5D6A-90B4-4CE7-967D-02B2DC9157D9}" destId="{48F287C4-95FB-43BA-BBE6-932DB097045B}" srcOrd="4" destOrd="0" presId="urn:microsoft.com/office/officeart/2005/8/layout/lProcess2"/>
    <dgm:cxn modelId="{3AC18733-3E55-481D-BEFE-07DDADB9D3B6}" type="presParOf" srcId="{7E1B5D6A-90B4-4CE7-967D-02B2DC9157D9}" destId="{C2FB863F-433B-4195-9CBB-018F2E9AFE99}" srcOrd="5" destOrd="0" presId="urn:microsoft.com/office/officeart/2005/8/layout/lProcess2"/>
    <dgm:cxn modelId="{5621ECAB-4660-48E7-94EB-6E69A8A22B3B}" type="presParOf" srcId="{7E1B5D6A-90B4-4CE7-967D-02B2DC9157D9}" destId="{C239260B-BA91-4DFF-A14B-1F55E37444FA}" srcOrd="6" destOrd="0" presId="urn:microsoft.com/office/officeart/2005/8/layout/lProcess2"/>
    <dgm:cxn modelId="{E5F64A14-C42F-49E1-B6F3-7DCAF0BC644F}" type="presParOf" srcId="{7E1B5D6A-90B4-4CE7-967D-02B2DC9157D9}" destId="{BC3E8E67-1E22-41E8-9CB9-A4727EFFEEA5}" srcOrd="7" destOrd="0" presId="urn:microsoft.com/office/officeart/2005/8/layout/lProcess2"/>
    <dgm:cxn modelId="{CE85EEB4-9967-4168-8E30-AD3425492820}" type="presParOf" srcId="{7E1B5D6A-90B4-4CE7-967D-02B2DC9157D9}" destId="{C17F53B7-D1FE-4F00-B2DE-40BDA22C06DE}" srcOrd="8" destOrd="0" presId="urn:microsoft.com/office/officeart/2005/8/layout/lProcess2"/>
    <dgm:cxn modelId="{41713578-227D-47FF-A172-1E7671613DD6}" type="presParOf" srcId="{7E1B5D6A-90B4-4CE7-967D-02B2DC9157D9}" destId="{C7FF8E88-E8E6-43D7-81F3-5412CF5FBD7C}" srcOrd="9" destOrd="0" presId="urn:microsoft.com/office/officeart/2005/8/layout/lProcess2"/>
    <dgm:cxn modelId="{19E503A2-B739-43DC-8CBF-016E84FA7C2A}" type="presParOf" srcId="{7E1B5D6A-90B4-4CE7-967D-02B2DC9157D9}" destId="{2DAD607B-1907-4F5E-9119-EDE2C4F1413C}" srcOrd="10" destOrd="0" presId="urn:microsoft.com/office/officeart/2005/8/layout/lProcess2"/>
    <dgm:cxn modelId="{0EE28E11-E1BC-49CF-8E31-F4CF74AB5B91}" type="presParOf" srcId="{7E1B5D6A-90B4-4CE7-967D-02B2DC9157D9}" destId="{C41C5F76-238C-4A51-AA3E-6EA54EB9D687}" srcOrd="11" destOrd="0" presId="urn:microsoft.com/office/officeart/2005/8/layout/lProcess2"/>
    <dgm:cxn modelId="{3A67A7AD-346C-457C-BF43-3E4B7B2C53F4}" type="presParOf" srcId="{7E1B5D6A-90B4-4CE7-967D-02B2DC9157D9}" destId="{D5FDD5B3-CD8E-407F-95EE-0220069850F4}" srcOrd="12" destOrd="0" presId="urn:microsoft.com/office/officeart/2005/8/layout/lProcess2"/>
    <dgm:cxn modelId="{356DF357-703C-4386-8F53-744E1BF3C0FA}" type="presParOf" srcId="{BBB28096-69D9-4652-B672-B4927C76EAB9}" destId="{CB8DD374-1542-4464-BC8C-5ED4F2371C3B}" srcOrd="3" destOrd="0" presId="urn:microsoft.com/office/officeart/2005/8/layout/lProcess2"/>
    <dgm:cxn modelId="{7B72112E-F21C-47FD-926B-D33643CA4033}" type="presParOf" srcId="{BBB28096-69D9-4652-B672-B4927C76EAB9}" destId="{CE9EDC4B-1A9A-414A-9C4B-77EA904D3FF3}" srcOrd="4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B518D66A-2899-4C4D-9900-14A9378A279A}" type="presParOf" srcId="{847A3E1B-4A2F-4A99-B1AA-394A49847102}" destId="{DC504FA6-AED4-4A5B-BF5A-C7EF97656988}" srcOrd="0" destOrd="0" presId="urn:microsoft.com/office/officeart/2005/8/layout/lProcess2"/>
    <dgm:cxn modelId="{0C11D393-9113-4306-915E-E64E49CDCCAF}" type="presParOf" srcId="{847A3E1B-4A2F-4A99-B1AA-394A49847102}" destId="{9A935C1E-A499-4F9D-92E4-311B7CCCBC73}" srcOrd="1" destOrd="0" presId="urn:microsoft.com/office/officeart/2005/8/layout/lProcess2"/>
    <dgm:cxn modelId="{64CFD8C0-7581-48A0-9D7F-02772998B4EA}" type="presParOf" srcId="{847A3E1B-4A2F-4A99-B1AA-394A49847102}" destId="{3F567896-B8A5-4209-BF89-FA86AA4D3FD7}" srcOrd="2" destOrd="0" presId="urn:microsoft.com/office/officeart/2005/8/layout/lProcess2"/>
    <dgm:cxn modelId="{27A780B4-84F0-45C1-8895-7D42992630C6}" type="presParOf" srcId="{847A3E1B-4A2F-4A99-B1AA-394A49847102}" destId="{BDD6BF0B-4FF4-43EA-8995-155133353F3C}" srcOrd="3" destOrd="0" presId="urn:microsoft.com/office/officeart/2005/8/layout/lProcess2"/>
    <dgm:cxn modelId="{D9CF4933-1A13-4941-AB2D-1FF0E694357B}" type="presParOf" srcId="{847A3E1B-4A2F-4A99-B1AA-394A49847102}" destId="{E4B5DDF6-295B-4A82-8C62-02796636EE80}" srcOrd="4" destOrd="0" presId="urn:microsoft.com/office/officeart/2005/8/layout/lProcess2"/>
    <dgm:cxn modelId="{21F496BF-DDF2-40F4-AD8A-0048A23FE2AD}" type="presParOf" srcId="{847A3E1B-4A2F-4A99-B1AA-394A49847102}" destId="{C4398AC6-3EEB-4055-925A-68A375C482EF}" srcOrd="5" destOrd="0" presId="urn:microsoft.com/office/officeart/2005/8/layout/lProcess2"/>
    <dgm:cxn modelId="{D4164CB1-EEA0-4C8E-97F4-7A73C2F62880}" type="presParOf" srcId="{847A3E1B-4A2F-4A99-B1AA-394A49847102}" destId="{5CCDB661-C790-4BB1-AD31-B377D0F1D9F2}" srcOrd="6" destOrd="0" presId="urn:microsoft.com/office/officeart/2005/8/layout/lProcess2"/>
    <dgm:cxn modelId="{6E457AB3-9957-40E6-844C-B4563617A2D2}" type="presParOf" srcId="{847A3E1B-4A2F-4A99-B1AA-394A49847102}" destId="{2F8B3C26-7F23-4694-92AF-A9D29248E2FD}" srcOrd="7" destOrd="0" presId="urn:microsoft.com/office/officeart/2005/8/layout/lProcess2"/>
    <dgm:cxn modelId="{6D410CD8-3338-4DBE-831E-C8F6E80FFD8D}" type="presParOf" srcId="{847A3E1B-4A2F-4A99-B1AA-394A49847102}" destId="{991F04BC-C93A-4D25-8300-81588A7CEE99}" srcOrd="8" destOrd="0" presId="urn:microsoft.com/office/officeart/2005/8/layout/lProcess2"/>
    <dgm:cxn modelId="{D3581E35-C1B6-4AF7-A3BC-3E4A9C6B59E2}" type="presParOf" srcId="{847A3E1B-4A2F-4A99-B1AA-394A49847102}" destId="{2251884B-6CCA-469F-955F-050087B383F8}" srcOrd="9" destOrd="0" presId="urn:microsoft.com/office/officeart/2005/8/layout/lProcess2"/>
    <dgm:cxn modelId="{A0981FFE-CCCF-4D2D-AF8C-256DBB7B696B}" type="presParOf" srcId="{847A3E1B-4A2F-4A99-B1AA-394A49847102}" destId="{A5AA36EE-0D47-4838-A3BF-5415789C1932}" srcOrd="10" destOrd="0" presId="urn:microsoft.com/office/officeart/2005/8/layout/lProcess2"/>
    <dgm:cxn modelId="{5A063BD7-4CE3-4506-86C6-D1CC9D420685}" type="presParOf" srcId="{847A3E1B-4A2F-4A99-B1AA-394A49847102}" destId="{5976C120-7559-487D-BB36-0C1A8C888E11}" srcOrd="11" destOrd="0" presId="urn:microsoft.com/office/officeart/2005/8/layout/lProcess2"/>
    <dgm:cxn modelId="{C1AEF89F-8BC9-4B77-B723-4D59101EE4C7}" type="presParOf" srcId="{847A3E1B-4A2F-4A99-B1AA-394A49847102}" destId="{0CE690BD-0602-4C35-99A7-46732007A5A4}" srcOrd="12" destOrd="0" presId="urn:microsoft.com/office/officeart/2005/8/layout/lProcess2"/>
    <dgm:cxn modelId="{6DC4B959-C7D7-43DB-836B-F42A653032C8}" type="presParOf" srcId="{BBB28096-69D9-4652-B672-B4927C76EAB9}" destId="{6EFFCE2D-E754-4981-BB4F-F9992A686DE7}" srcOrd="5" destOrd="0" presId="urn:microsoft.com/office/officeart/2005/8/layout/lProcess2"/>
    <dgm:cxn modelId="{B9D6556F-F9E2-40A7-B8A1-37BC31945313}" type="presParOf" srcId="{BBB28096-69D9-4652-B672-B4927C76EAB9}" destId="{84E43FC9-53B7-4EBA-833C-950DEF41995B}" srcOrd="6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222B18A3-4BC9-46FE-967C-3ED927678030}" type="presOf" srcId="{1D86E4D8-756A-40B0-A3F6-549273DA6971}" destId="{CF8CD793-969C-4D04-88BC-AD9805845392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1C059C3B-4ED3-4DB4-9F8C-C5E459C3C577}" type="presOf" srcId="{E9E09EDC-A8C3-479A-BE2F-5B0517B2ABBF}" destId="{A600E3C1-713D-4DE8-85FE-171BB8FC4D8C}" srcOrd="0" destOrd="0" presId="urn:microsoft.com/office/officeart/2005/8/layout/StepDownProcess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AB4B7376-1991-4B16-A58E-968BCB8AD010}" type="presOf" srcId="{A009047F-236F-456A-98C7-6B0C5752EFA7}" destId="{04125CFF-8589-4229-BB82-851FCDF197B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9AB888BB-D1E2-470A-831D-454C75805925}" type="presOf" srcId="{75F61828-D17C-4DE1-AAE7-B6F13C9969F2}" destId="{818D5B1A-E1CE-48FD-9745-93B5D606B313}" srcOrd="0" destOrd="0" presId="urn:microsoft.com/office/officeart/2005/8/layout/StepDownProcess"/>
    <dgm:cxn modelId="{D98AEA6C-D619-4B4B-9D61-55A3ED9A9CBF}" type="presOf" srcId="{022D50E6-36E6-4FFF-90A0-A80496C7B58F}" destId="{48079260-189D-4F32-9C7F-A020CE36B038}" srcOrd="0" destOrd="0" presId="urn:microsoft.com/office/officeart/2005/8/layout/StepDownProcess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A30E6790-E8ED-4DA7-A938-C4B93D9C6DE8}" type="presOf" srcId="{29386992-AB39-4A91-A811-5EF2781F2177}" destId="{73536B79-B312-4F65-89B6-A72E76A7939D}" srcOrd="0" destOrd="0" presId="urn:microsoft.com/office/officeart/2005/8/layout/StepDownProcess"/>
    <dgm:cxn modelId="{4BD6B610-66BE-40DA-A732-BE81A9C15CBC}" type="presOf" srcId="{B21A6F2B-3EF0-4991-B003-CB61288DCEAC}" destId="{D9884BD7-C36B-4D0E-B2D3-991B1AA28493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34760FB0-97BB-4B4A-875C-791EA5E58D86}" type="presParOf" srcId="{73536B79-B312-4F65-89B6-A72E76A7939D}" destId="{35EDD9DD-3E4A-40DE-BB1C-80626F4BAD91}" srcOrd="0" destOrd="0" presId="urn:microsoft.com/office/officeart/2005/8/layout/StepDownProcess"/>
    <dgm:cxn modelId="{8013D36C-B654-4C5A-9F31-00211A005F45}" type="presParOf" srcId="{35EDD9DD-3E4A-40DE-BB1C-80626F4BAD91}" destId="{F2FA50FC-7501-46CC-A3D0-6F98E9E3C746}" srcOrd="0" destOrd="0" presId="urn:microsoft.com/office/officeart/2005/8/layout/StepDownProcess"/>
    <dgm:cxn modelId="{C765766E-64F5-4393-9EED-253A9EFB3D02}" type="presParOf" srcId="{35EDD9DD-3E4A-40DE-BB1C-80626F4BAD91}" destId="{818D5B1A-E1CE-48FD-9745-93B5D606B313}" srcOrd="1" destOrd="0" presId="urn:microsoft.com/office/officeart/2005/8/layout/StepDownProcess"/>
    <dgm:cxn modelId="{F4B65781-BC1E-49A3-947F-412437C6F09A}" type="presParOf" srcId="{35EDD9DD-3E4A-40DE-BB1C-80626F4BAD91}" destId="{CF8CD793-969C-4D04-88BC-AD9805845392}" srcOrd="2" destOrd="0" presId="urn:microsoft.com/office/officeart/2005/8/layout/StepDownProcess"/>
    <dgm:cxn modelId="{B943ADB4-17C4-4EFC-9077-6E06ED1B32C8}" type="presParOf" srcId="{73536B79-B312-4F65-89B6-A72E76A7939D}" destId="{787D22C4-E802-40A4-8111-A67E382F08B7}" srcOrd="1" destOrd="0" presId="urn:microsoft.com/office/officeart/2005/8/layout/StepDownProcess"/>
    <dgm:cxn modelId="{88411D1E-9B9E-4BDB-8265-EDCBA0B6307B}" type="presParOf" srcId="{73536B79-B312-4F65-89B6-A72E76A7939D}" destId="{1AB6C639-E58C-42B2-A278-AAFB8FBF51BE}" srcOrd="2" destOrd="0" presId="urn:microsoft.com/office/officeart/2005/8/layout/StepDownProcess"/>
    <dgm:cxn modelId="{4068621A-4F25-489A-BD35-C05735F9FD6F}" type="presParOf" srcId="{1AB6C639-E58C-42B2-A278-AAFB8FBF51BE}" destId="{B777FB29-D3EF-48C8-9685-D81A2ECDEFF7}" srcOrd="0" destOrd="0" presId="urn:microsoft.com/office/officeart/2005/8/layout/StepDownProcess"/>
    <dgm:cxn modelId="{1FD94955-ECAD-4FC8-865B-D5F27E285D48}" type="presParOf" srcId="{1AB6C639-E58C-42B2-A278-AAFB8FBF51BE}" destId="{48079260-189D-4F32-9C7F-A020CE36B038}" srcOrd="1" destOrd="0" presId="urn:microsoft.com/office/officeart/2005/8/layout/StepDownProcess"/>
    <dgm:cxn modelId="{41E9FE08-9F0A-4F18-9853-222B97F981FA}" type="presParOf" srcId="{1AB6C639-E58C-42B2-A278-AAFB8FBF51BE}" destId="{D9884BD7-C36B-4D0E-B2D3-991B1AA28493}" srcOrd="2" destOrd="0" presId="urn:microsoft.com/office/officeart/2005/8/layout/StepDownProcess"/>
    <dgm:cxn modelId="{9BC290F2-77FC-4F1E-8A12-32B5D8F6713D}" type="presParOf" srcId="{73536B79-B312-4F65-89B6-A72E76A7939D}" destId="{ED7ECE4E-E9EC-4C60-BE97-EC94D738A4D4}" srcOrd="3" destOrd="0" presId="urn:microsoft.com/office/officeart/2005/8/layout/StepDownProcess"/>
    <dgm:cxn modelId="{095B11A8-4B73-454D-8828-BFA20F04D7D8}" type="presParOf" srcId="{73536B79-B312-4F65-89B6-A72E76A7939D}" destId="{316ED33B-7E0A-4BBF-831D-5D791A330950}" srcOrd="4" destOrd="0" presId="urn:microsoft.com/office/officeart/2005/8/layout/StepDownProcess"/>
    <dgm:cxn modelId="{46238433-3707-478A-B989-75CE6DEC960D}" type="presParOf" srcId="{316ED33B-7E0A-4BBF-831D-5D791A330950}" destId="{A600E3C1-713D-4DE8-85FE-171BB8FC4D8C}" srcOrd="0" destOrd="0" presId="urn:microsoft.com/office/officeart/2005/8/layout/StepDownProcess"/>
    <dgm:cxn modelId="{DF9E975F-DEA0-4EA6-8B9E-31E9CA6A4D96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Stream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-audio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lionengine-game-platform</a:t>
          </a:r>
          <a:endParaRPr lang="fr-FR" sz="14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lionengine-game-pathfinding</a:t>
          </a:r>
          <a:endParaRPr lang="fr-FR" sz="14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lionengine-game-strategy</a:t>
          </a:r>
          <a:endParaRPr lang="fr-FR" sz="14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smtClean="0"/>
            <a:t>-audio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2100" y="0"/>
          <a:ext cx="2061246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2100" y="0"/>
        <a:ext cx="2061246" cy="1340160"/>
      </dsp:txXfrm>
    </dsp:sp>
    <dsp:sp modelId="{638DBDFB-8621-4890-B098-BD8A4FFD4488}">
      <dsp:nvSpPr>
        <dsp:cNvPr id="0" name=""/>
        <dsp:cNvSpPr/>
      </dsp:nvSpPr>
      <dsp:spPr>
        <a:xfrm>
          <a:off x="208225" y="1340977"/>
          <a:ext cx="1648997" cy="319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ObjectGame</a:t>
          </a:r>
          <a:endParaRPr lang="fr-FR" sz="800" kern="1200" dirty="0"/>
        </a:p>
      </dsp:txBody>
      <dsp:txXfrm>
        <a:off x="217589" y="1350341"/>
        <a:ext cx="1630269" cy="300988"/>
      </dsp:txXfrm>
    </dsp:sp>
    <dsp:sp modelId="{28703541-42B0-4220-B7E6-30C6FBEB925A}">
      <dsp:nvSpPr>
        <dsp:cNvPr id="0" name=""/>
        <dsp:cNvSpPr/>
      </dsp:nvSpPr>
      <dsp:spPr>
        <a:xfrm>
          <a:off x="208225" y="1709881"/>
          <a:ext cx="1648997" cy="3197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smtClean="0"/>
            <a:t>EntityGame</a:t>
          </a:r>
          <a:endParaRPr lang="fr-FR" sz="800" kern="1200"/>
        </a:p>
      </dsp:txBody>
      <dsp:txXfrm>
        <a:off x="217589" y="1719245"/>
        <a:ext cx="1630269" cy="300988"/>
      </dsp:txXfrm>
    </dsp:sp>
    <dsp:sp modelId="{C695740B-50E0-4D11-8F2E-FF634DEFDB12}">
      <dsp:nvSpPr>
        <dsp:cNvPr id="0" name=""/>
        <dsp:cNvSpPr/>
      </dsp:nvSpPr>
      <dsp:spPr>
        <a:xfrm>
          <a:off x="208225" y="2078785"/>
          <a:ext cx="1648997" cy="3197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CameraGame</a:t>
          </a:r>
          <a:endParaRPr lang="fr-FR" sz="800" kern="1200" dirty="0"/>
        </a:p>
      </dsp:txBody>
      <dsp:txXfrm>
        <a:off x="217589" y="2088149"/>
        <a:ext cx="1630269" cy="300988"/>
      </dsp:txXfrm>
    </dsp:sp>
    <dsp:sp modelId="{9C3EBF8B-D719-4DFE-81F3-79427B74ED44}">
      <dsp:nvSpPr>
        <dsp:cNvPr id="0" name=""/>
        <dsp:cNvSpPr/>
      </dsp:nvSpPr>
      <dsp:spPr>
        <a:xfrm>
          <a:off x="208225" y="2447689"/>
          <a:ext cx="1648997" cy="3197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WorldGame</a:t>
          </a:r>
          <a:endParaRPr lang="fr-FR" sz="800" kern="1200" dirty="0"/>
        </a:p>
      </dsp:txBody>
      <dsp:txXfrm>
        <a:off x="217589" y="2457053"/>
        <a:ext cx="1630269" cy="300988"/>
      </dsp:txXfrm>
    </dsp:sp>
    <dsp:sp modelId="{51ED1ACD-969E-4F51-B70D-936551040850}">
      <dsp:nvSpPr>
        <dsp:cNvPr id="0" name=""/>
        <dsp:cNvSpPr/>
      </dsp:nvSpPr>
      <dsp:spPr>
        <a:xfrm>
          <a:off x="208225" y="2816593"/>
          <a:ext cx="1648997" cy="3197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HandlerObject</a:t>
          </a:r>
          <a:endParaRPr lang="fr-FR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Game</a:t>
          </a:r>
          <a:endParaRPr lang="fr-FR" sz="800" kern="1200" dirty="0"/>
        </a:p>
      </dsp:txBody>
      <dsp:txXfrm>
        <a:off x="217589" y="2825957"/>
        <a:ext cx="1630269" cy="300988"/>
      </dsp:txXfrm>
    </dsp:sp>
    <dsp:sp modelId="{9B4FE311-7EA9-4649-B187-CDCF77BE296A}">
      <dsp:nvSpPr>
        <dsp:cNvPr id="0" name=""/>
        <dsp:cNvSpPr/>
      </dsp:nvSpPr>
      <dsp:spPr>
        <a:xfrm>
          <a:off x="208225" y="3185497"/>
          <a:ext cx="1648997" cy="319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FactoryObject</a:t>
          </a:r>
          <a:endParaRPr lang="fr-FR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Game</a:t>
          </a:r>
          <a:endParaRPr lang="fr-FR" sz="800" kern="1200" dirty="0"/>
        </a:p>
      </dsp:txBody>
      <dsp:txXfrm>
        <a:off x="217589" y="3194861"/>
        <a:ext cx="1630269" cy="300988"/>
      </dsp:txXfrm>
    </dsp:sp>
    <dsp:sp modelId="{9BAF4041-B847-4856-8094-B17ACE4F6BDB}">
      <dsp:nvSpPr>
        <dsp:cNvPr id="0" name=""/>
        <dsp:cNvSpPr/>
      </dsp:nvSpPr>
      <dsp:spPr>
        <a:xfrm>
          <a:off x="208225" y="3554401"/>
          <a:ext cx="1648997" cy="3197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SetupGame</a:t>
          </a:r>
          <a:endParaRPr lang="fr-FR" sz="800" kern="1200" dirty="0"/>
        </a:p>
      </dsp:txBody>
      <dsp:txXfrm>
        <a:off x="217589" y="3563765"/>
        <a:ext cx="1630269" cy="300988"/>
      </dsp:txXfrm>
    </dsp:sp>
    <dsp:sp modelId="{E0ABD0C8-7258-48AB-9665-3E8F8CD45700}">
      <dsp:nvSpPr>
        <dsp:cNvPr id="0" name=""/>
        <dsp:cNvSpPr/>
      </dsp:nvSpPr>
      <dsp:spPr>
        <a:xfrm>
          <a:off x="208225" y="3923305"/>
          <a:ext cx="1648997" cy="3197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…</a:t>
          </a:r>
          <a:endParaRPr lang="fr-FR" sz="800" kern="1200" dirty="0"/>
        </a:p>
      </dsp:txBody>
      <dsp:txXfrm>
        <a:off x="217589" y="3932669"/>
        <a:ext cx="1630269" cy="300988"/>
      </dsp:txXfrm>
    </dsp:sp>
    <dsp:sp modelId="{0BA00038-48E3-4CBE-8581-526D7E04E7A0}">
      <dsp:nvSpPr>
        <dsp:cNvPr id="0" name=""/>
        <dsp:cNvSpPr/>
      </dsp:nvSpPr>
      <dsp:spPr>
        <a:xfrm>
          <a:off x="2217940" y="0"/>
          <a:ext cx="2061246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2217940" y="0"/>
        <a:ext cx="2061246" cy="1340160"/>
      </dsp:txXfrm>
    </dsp:sp>
    <dsp:sp modelId="{98A57818-2567-4736-81D7-961D18F5AB5A}">
      <dsp:nvSpPr>
        <dsp:cNvPr id="0" name=""/>
        <dsp:cNvSpPr/>
      </dsp:nvSpPr>
      <dsp:spPr>
        <a:xfrm>
          <a:off x="2424065" y="1342886"/>
          <a:ext cx="1648997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MapTile</a:t>
          </a:r>
          <a:endParaRPr lang="fr-FR" sz="800" kern="1200" dirty="0"/>
        </a:p>
      </dsp:txBody>
      <dsp:txXfrm>
        <a:off x="2434779" y="1353600"/>
        <a:ext cx="1627569" cy="344367"/>
      </dsp:txXfrm>
    </dsp:sp>
    <dsp:sp modelId="{CA688A34-7664-48A1-B71D-63EE4784497A}">
      <dsp:nvSpPr>
        <dsp:cNvPr id="0" name=""/>
        <dsp:cNvSpPr/>
      </dsp:nvSpPr>
      <dsp:spPr>
        <a:xfrm>
          <a:off x="2424065" y="1764958"/>
          <a:ext cx="1648997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MapTileGame</a:t>
          </a:r>
          <a:endParaRPr lang="fr-FR" sz="800" kern="1200" dirty="0"/>
        </a:p>
      </dsp:txBody>
      <dsp:txXfrm>
        <a:off x="2434779" y="1775672"/>
        <a:ext cx="1627569" cy="344367"/>
      </dsp:txXfrm>
    </dsp:sp>
    <dsp:sp modelId="{48F287C4-95FB-43BA-BBE6-932DB097045B}">
      <dsp:nvSpPr>
        <dsp:cNvPr id="0" name=""/>
        <dsp:cNvSpPr/>
      </dsp:nvSpPr>
      <dsp:spPr>
        <a:xfrm>
          <a:off x="2424065" y="2187030"/>
          <a:ext cx="1648997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MapTileGame</a:t>
          </a:r>
          <a:endParaRPr lang="fr-FR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Rastered</a:t>
          </a:r>
          <a:endParaRPr lang="fr-FR" sz="800" kern="1200" dirty="0"/>
        </a:p>
      </dsp:txBody>
      <dsp:txXfrm>
        <a:off x="2434779" y="2197744"/>
        <a:ext cx="1627569" cy="344367"/>
      </dsp:txXfrm>
    </dsp:sp>
    <dsp:sp modelId="{C239260B-BA91-4DFF-A14B-1F55E37444FA}">
      <dsp:nvSpPr>
        <dsp:cNvPr id="0" name=""/>
        <dsp:cNvSpPr/>
      </dsp:nvSpPr>
      <dsp:spPr>
        <a:xfrm>
          <a:off x="2424065" y="2609102"/>
          <a:ext cx="1648997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TileGame</a:t>
          </a:r>
          <a:endParaRPr lang="fr-FR" sz="800" kern="1200" dirty="0"/>
        </a:p>
      </dsp:txBody>
      <dsp:txXfrm>
        <a:off x="2434779" y="2619816"/>
        <a:ext cx="1627569" cy="344367"/>
      </dsp:txXfrm>
    </dsp:sp>
    <dsp:sp modelId="{C17F53B7-D1FE-4F00-B2DE-40BDA22C06DE}">
      <dsp:nvSpPr>
        <dsp:cNvPr id="0" name=""/>
        <dsp:cNvSpPr/>
      </dsp:nvSpPr>
      <dsp:spPr>
        <a:xfrm>
          <a:off x="2424065" y="3031174"/>
          <a:ext cx="1648997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CollisionFunction</a:t>
          </a:r>
          <a:endParaRPr lang="fr-FR" sz="800" kern="1200" dirty="0"/>
        </a:p>
      </dsp:txBody>
      <dsp:txXfrm>
        <a:off x="2434779" y="3041888"/>
        <a:ext cx="1627569" cy="344367"/>
      </dsp:txXfrm>
    </dsp:sp>
    <dsp:sp modelId="{2DAD607B-1907-4F5E-9119-EDE2C4F1413C}">
      <dsp:nvSpPr>
        <dsp:cNvPr id="0" name=""/>
        <dsp:cNvSpPr/>
      </dsp:nvSpPr>
      <dsp:spPr>
        <a:xfrm>
          <a:off x="2424065" y="3453245"/>
          <a:ext cx="1648997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CollisionTile</a:t>
          </a:r>
          <a:endParaRPr lang="fr-FR" sz="800" kern="1200" dirty="0"/>
        </a:p>
      </dsp:txBody>
      <dsp:txXfrm>
        <a:off x="2434779" y="3463959"/>
        <a:ext cx="1627569" cy="344367"/>
      </dsp:txXfrm>
    </dsp:sp>
    <dsp:sp modelId="{D5FDD5B3-CD8E-407F-95EE-0220069850F4}">
      <dsp:nvSpPr>
        <dsp:cNvPr id="0" name=""/>
        <dsp:cNvSpPr/>
      </dsp:nvSpPr>
      <dsp:spPr>
        <a:xfrm>
          <a:off x="2424065" y="3875317"/>
          <a:ext cx="1648997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…</a:t>
          </a:r>
          <a:endParaRPr lang="fr-FR" sz="800" kern="1200" dirty="0"/>
        </a:p>
      </dsp:txBody>
      <dsp:txXfrm>
        <a:off x="2434779" y="3886031"/>
        <a:ext cx="1627569" cy="344367"/>
      </dsp:txXfrm>
    </dsp:sp>
    <dsp:sp modelId="{CFBACE37-B7C4-41F6-99E8-2EAFBAEB4CDF}">
      <dsp:nvSpPr>
        <dsp:cNvPr id="0" name=""/>
        <dsp:cNvSpPr/>
      </dsp:nvSpPr>
      <dsp:spPr>
        <a:xfrm>
          <a:off x="4433780" y="0"/>
          <a:ext cx="2061246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4433780" y="0"/>
        <a:ext cx="2061246" cy="1340160"/>
      </dsp:txXfrm>
    </dsp:sp>
    <dsp:sp modelId="{DC504FA6-AED4-4A5B-BF5A-C7EF97656988}">
      <dsp:nvSpPr>
        <dsp:cNvPr id="0" name=""/>
        <dsp:cNvSpPr/>
      </dsp:nvSpPr>
      <dsp:spPr>
        <a:xfrm>
          <a:off x="4639905" y="1342886"/>
          <a:ext cx="1648997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Fabricable</a:t>
          </a:r>
          <a:endParaRPr lang="fr-FR" sz="800" kern="1200" dirty="0"/>
        </a:p>
      </dsp:txBody>
      <dsp:txXfrm>
        <a:off x="4650619" y="1353600"/>
        <a:ext cx="1627569" cy="344367"/>
      </dsp:txXfrm>
    </dsp:sp>
    <dsp:sp modelId="{3F567896-B8A5-4209-BF89-FA86AA4D3FD7}">
      <dsp:nvSpPr>
        <dsp:cNvPr id="0" name=""/>
        <dsp:cNvSpPr/>
      </dsp:nvSpPr>
      <dsp:spPr>
        <a:xfrm>
          <a:off x="4639905" y="1764958"/>
          <a:ext cx="1648997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Handlable</a:t>
          </a:r>
          <a:endParaRPr lang="fr-FR" sz="800" kern="1200" dirty="0"/>
        </a:p>
      </dsp:txBody>
      <dsp:txXfrm>
        <a:off x="4650619" y="1775672"/>
        <a:ext cx="1627569" cy="344367"/>
      </dsp:txXfrm>
    </dsp:sp>
    <dsp:sp modelId="{E4B5DDF6-295B-4A82-8C62-02796636EE80}">
      <dsp:nvSpPr>
        <dsp:cNvPr id="0" name=""/>
        <dsp:cNvSpPr/>
      </dsp:nvSpPr>
      <dsp:spPr>
        <a:xfrm>
          <a:off x="4639905" y="2187030"/>
          <a:ext cx="1648997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Body</a:t>
          </a:r>
          <a:endParaRPr lang="fr-FR" sz="800" kern="1200" dirty="0"/>
        </a:p>
      </dsp:txBody>
      <dsp:txXfrm>
        <a:off x="4650619" y="2197744"/>
        <a:ext cx="1627569" cy="344367"/>
      </dsp:txXfrm>
    </dsp:sp>
    <dsp:sp modelId="{5CCDB661-C790-4BB1-AD31-B377D0F1D9F2}">
      <dsp:nvSpPr>
        <dsp:cNvPr id="0" name=""/>
        <dsp:cNvSpPr/>
      </dsp:nvSpPr>
      <dsp:spPr>
        <a:xfrm>
          <a:off x="4639905" y="2609102"/>
          <a:ext cx="1648997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Collidable</a:t>
          </a:r>
          <a:endParaRPr lang="fr-FR" sz="800" kern="1200" dirty="0"/>
        </a:p>
      </dsp:txBody>
      <dsp:txXfrm>
        <a:off x="4650619" y="2619816"/>
        <a:ext cx="1627569" cy="344367"/>
      </dsp:txXfrm>
    </dsp:sp>
    <dsp:sp modelId="{991F04BC-C93A-4D25-8300-81588A7CEE99}">
      <dsp:nvSpPr>
        <dsp:cNvPr id="0" name=""/>
        <dsp:cNvSpPr/>
      </dsp:nvSpPr>
      <dsp:spPr>
        <a:xfrm>
          <a:off x="4639905" y="3031174"/>
          <a:ext cx="1648997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Localizable</a:t>
          </a:r>
          <a:endParaRPr lang="fr-FR" sz="800" kern="1200" dirty="0"/>
        </a:p>
      </dsp:txBody>
      <dsp:txXfrm>
        <a:off x="4650619" y="3041888"/>
        <a:ext cx="1627569" cy="344367"/>
      </dsp:txXfrm>
    </dsp:sp>
    <dsp:sp modelId="{A5AA36EE-0D47-4838-A3BF-5415789C1932}">
      <dsp:nvSpPr>
        <dsp:cNvPr id="0" name=""/>
        <dsp:cNvSpPr/>
      </dsp:nvSpPr>
      <dsp:spPr>
        <a:xfrm>
          <a:off x="4639905" y="3453245"/>
          <a:ext cx="1648997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Mirrorable</a:t>
          </a:r>
          <a:endParaRPr lang="fr-FR" sz="800" kern="1200" dirty="0"/>
        </a:p>
      </dsp:txBody>
      <dsp:txXfrm>
        <a:off x="4650619" y="3463959"/>
        <a:ext cx="1627569" cy="344367"/>
      </dsp:txXfrm>
    </dsp:sp>
    <dsp:sp modelId="{0CE690BD-0602-4C35-99A7-46732007A5A4}">
      <dsp:nvSpPr>
        <dsp:cNvPr id="0" name=""/>
        <dsp:cNvSpPr/>
      </dsp:nvSpPr>
      <dsp:spPr>
        <a:xfrm>
          <a:off x="4639905" y="3875317"/>
          <a:ext cx="1648997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Rasterable</a:t>
          </a:r>
          <a:endParaRPr lang="fr-FR" sz="800" kern="1200" dirty="0"/>
        </a:p>
      </dsp:txBody>
      <dsp:txXfrm>
        <a:off x="4650619" y="3886031"/>
        <a:ext cx="1627569" cy="344367"/>
      </dsp:txXfrm>
    </dsp:sp>
    <dsp:sp modelId="{59AEB9A5-12BB-4189-8D3D-395F0E4BF654}">
      <dsp:nvSpPr>
        <dsp:cNvPr id="0" name=""/>
        <dsp:cNvSpPr/>
      </dsp:nvSpPr>
      <dsp:spPr>
        <a:xfrm>
          <a:off x="6649620" y="0"/>
          <a:ext cx="2061246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6649620" y="0"/>
        <a:ext cx="2061246" cy="1340160"/>
      </dsp:txXfrm>
    </dsp:sp>
    <dsp:sp modelId="{FF6EEC41-D673-4924-A39B-888857C5C3EE}">
      <dsp:nvSpPr>
        <dsp:cNvPr id="0" name=""/>
        <dsp:cNvSpPr/>
      </dsp:nvSpPr>
      <dsp:spPr>
        <a:xfrm>
          <a:off x="6855745" y="1340541"/>
          <a:ext cx="1648997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HandlerProjectile</a:t>
          </a:r>
          <a:endParaRPr lang="fr-FR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Game</a:t>
          </a:r>
          <a:endParaRPr lang="fr-FR" sz="800" kern="1200" dirty="0"/>
        </a:p>
      </dsp:txBody>
      <dsp:txXfrm>
        <a:off x="6881450" y="1366246"/>
        <a:ext cx="1597587" cy="826215"/>
      </dsp:txXfrm>
    </dsp:sp>
    <dsp:sp modelId="{7E48BB3E-5DC3-40FB-B2F3-EEC37B7A8EBC}">
      <dsp:nvSpPr>
        <dsp:cNvPr id="0" name=""/>
        <dsp:cNvSpPr/>
      </dsp:nvSpPr>
      <dsp:spPr>
        <a:xfrm>
          <a:off x="6855745" y="2353187"/>
          <a:ext cx="1648997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LauncherProjectile</a:t>
          </a:r>
          <a:endParaRPr lang="fr-FR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Game</a:t>
          </a:r>
          <a:endParaRPr lang="fr-FR" sz="800" kern="1200" dirty="0"/>
        </a:p>
      </dsp:txBody>
      <dsp:txXfrm>
        <a:off x="6881450" y="2378892"/>
        <a:ext cx="1597587" cy="826215"/>
      </dsp:txXfrm>
    </dsp:sp>
    <dsp:sp modelId="{17354A83-7226-45F1-B5CF-4BDE45653CFE}">
      <dsp:nvSpPr>
        <dsp:cNvPr id="0" name=""/>
        <dsp:cNvSpPr/>
      </dsp:nvSpPr>
      <dsp:spPr>
        <a:xfrm>
          <a:off x="6855745" y="3365832"/>
          <a:ext cx="1648997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Projectile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Game</a:t>
          </a:r>
          <a:endParaRPr lang="fr-FR" sz="800" kern="1200" dirty="0"/>
        </a:p>
      </dsp:txBody>
      <dsp:txXfrm>
        <a:off x="6881450" y="3391537"/>
        <a:ext cx="1597587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26/07/2014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26/07/2014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26/07/2014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26/07/2014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26/07/2014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26/07/2014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26/07/2014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26/07/2014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26/07/2014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26/07/2014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26/07/2014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26/07/2014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26/07/2014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26/07/2014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7" y="1600200"/>
            <a:ext cx="6841095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Stream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73943425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609141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099693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112565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5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979592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664503" cy="2423712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768950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04864"/>
            <a:ext cx="5518137" cy="3170642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err="1" smtClean="0"/>
              <a:t>stream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XmlFactory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375010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1443</TotalTime>
  <Words>1497</Words>
  <Application>Microsoft Office PowerPoint</Application>
  <PresentationFormat>Affichage à l'écran (4:3)</PresentationFormat>
  <Paragraphs>562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Map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201</cp:revision>
  <dcterms:created xsi:type="dcterms:W3CDTF">2012-04-11T17:27:02Z</dcterms:created>
  <dcterms:modified xsi:type="dcterms:W3CDTF">2014-07-25T23:35:22Z</dcterms:modified>
</cp:coreProperties>
</file>