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err="1" smtClean="0"/>
            <a:t>Engine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460BA57A-695C-411C-B345-EC884F08F177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B44245D-FA12-4872-806A-E0E80F0780C3}" type="parTrans" cxnId="{38178E0D-8885-49D9-B710-F97C08709585}">
      <dgm:prSet/>
      <dgm:spPr/>
      <dgm:t>
        <a:bodyPr/>
        <a:lstStyle/>
        <a:p>
          <a:endParaRPr lang="fr-FR"/>
        </a:p>
      </dgm:t>
    </dgm:pt>
    <dgm:pt modelId="{A02C23DC-2031-408E-B00B-8E7519A76FA7}" type="sibTrans" cxnId="{38178E0D-8885-49D9-B710-F97C0870958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C367D33A-9116-4345-8B9D-21B6670C2842}" type="pres">
      <dgm:prSet presAssocID="{460BA57A-695C-411C-B345-EC884F08F177}" presName="childNode" presStyleLbl="node1" presStyleIdx="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5F415-450C-4F57-BC10-796E5502952D}" type="pres">
      <dgm:prSet presAssocID="{460BA57A-695C-411C-B345-EC884F08F177}" presName="aSpace2" presStyleCnt="0"/>
      <dgm:spPr/>
    </dgm:pt>
    <dgm:pt modelId="{64D221FE-2DAF-4410-B5F9-83778E4DCB94}" type="pres">
      <dgm:prSet presAssocID="{2BFA71CB-8567-462D-8075-A11331809A71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3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84F1A9FF-3122-403F-AEDC-8B5DFE0923E5}" srcId="{7808949B-C1F9-4D7A-B460-16C854DA0481}" destId="{C19B4389-0A3D-4FBE-BAB5-C9A1080EEB09}" srcOrd="4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5DC8DFE-606B-4AE0-89BE-581649156940}" type="presOf" srcId="{460BA57A-695C-411C-B345-EC884F08F177}" destId="{C367D33A-9116-4345-8B9D-21B6670C2842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2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38178E0D-8885-49D9-B710-F97C08709585}" srcId="{19EB5D66-9E6D-4914-AF51-F31E1F82F48B}" destId="{460BA57A-695C-411C-B345-EC884F08F177}" srcOrd="1" destOrd="0" parTransId="{BB44245D-FA12-4872-806A-E0E80F0780C3}" sibTransId="{A02C23DC-2031-408E-B00B-8E7519A76FA7}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D4BAEDD7-3412-4E87-B009-742A5B1ADB0A}" type="presParOf" srcId="{4E5DF009-DFDF-4819-9254-6AFFF4D77017}" destId="{C367D33A-9116-4345-8B9D-21B6670C2842}" srcOrd="2" destOrd="0" presId="urn:microsoft.com/office/officeart/2005/8/layout/lProcess2"/>
    <dgm:cxn modelId="{208F6BC1-7C89-4095-9CB9-BA6ACC7638CA}" type="presParOf" srcId="{4E5DF009-DFDF-4819-9254-6AFFF4D77017}" destId="{C925F415-450C-4F57-BC10-796E5502952D}" srcOrd="3" destOrd="0" presId="urn:microsoft.com/office/officeart/2005/8/layout/lProcess2"/>
    <dgm:cxn modelId="{92B2FCF9-535B-4720-BBAA-DD15A681412F}" type="presParOf" srcId="{4E5DF009-DFDF-4819-9254-6AFFF4D77017}" destId="{64D221FE-2DAF-4410-B5F9-83778E4DCB94}" srcOrd="4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00FA05F9-7310-428A-AAB8-A59758180809}" type="presParOf" srcId="{70C8DB63-C9EC-44CD-9963-B5F198AA7F56}" destId="{7E48BB3E-5DC3-40FB-B2F3-EEC37B7A8EBC}" srcOrd="6" destOrd="0" presId="urn:microsoft.com/office/officeart/2005/8/layout/lProcess2"/>
    <dgm:cxn modelId="{97A8A069-FE50-4AAF-81FD-2F8FE9049CF2}" type="presParOf" srcId="{70C8DB63-C9EC-44CD-9963-B5F198AA7F56}" destId="{EA3FA0E7-445A-42D7-B052-CBC179BEF00A}" srcOrd="7" destOrd="0" presId="urn:microsoft.com/office/officeart/2005/8/layout/lProcess2"/>
    <dgm:cxn modelId="{6EBAA143-5500-4403-9C66-05691453BF5F}" type="presParOf" srcId="{70C8DB63-C9EC-44CD-9963-B5F198AA7F56}" destId="{17354A83-7226-45F1-B5CF-4BDE45653CF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5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Engine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5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33807" y="1366246"/>
        <a:ext cx="1041114" cy="826215"/>
      </dsp:txXfrm>
    </dsp:sp>
    <dsp:sp modelId="{C367D33A-9116-4345-8B9D-21B6670C2842}">
      <dsp:nvSpPr>
        <dsp:cNvPr id="0" name=""/>
        <dsp:cNvSpPr/>
      </dsp:nvSpPr>
      <dsp:spPr>
        <a:xfrm>
          <a:off x="1608102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2378892"/>
        <a:ext cx="1041114" cy="826215"/>
      </dsp:txXfrm>
    </dsp:sp>
    <dsp:sp modelId="{64D221FE-2DAF-4410-B5F9-83778E4DCB94}">
      <dsp:nvSpPr>
        <dsp:cNvPr id="0" name=""/>
        <dsp:cNvSpPr/>
      </dsp:nvSpPr>
      <dsp:spPr>
        <a:xfrm>
          <a:off x="1608102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3391537"/>
        <a:ext cx="1041114" cy="826215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1886" y="1366246"/>
        <a:ext cx="1041114" cy="826215"/>
      </dsp:txXfrm>
    </dsp:sp>
    <dsp:sp modelId="{8ED111F0-4350-4900-9372-42FCDC4260C7}">
      <dsp:nvSpPr>
        <dsp:cNvPr id="0" name=""/>
        <dsp:cNvSpPr/>
      </dsp:nvSpPr>
      <dsp:spPr>
        <a:xfrm>
          <a:off x="307618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2378892"/>
        <a:ext cx="1041114" cy="826215"/>
      </dsp:txXfrm>
    </dsp:sp>
    <dsp:sp modelId="{E86825B3-8548-4951-9906-198B1E88323A}">
      <dsp:nvSpPr>
        <dsp:cNvPr id="0" name=""/>
        <dsp:cNvSpPr/>
      </dsp:nvSpPr>
      <dsp:spPr>
        <a:xfrm>
          <a:off x="307618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3391537"/>
        <a:ext cx="1041114" cy="826215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4234C3-47DB-4805-A73E-A8D99805E698}">
      <dsp:nvSpPr>
        <dsp:cNvPr id="0" name=""/>
        <dsp:cNvSpPr/>
      </dsp:nvSpPr>
      <dsp:spPr>
        <a:xfrm>
          <a:off x="748042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FactoryLauncher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356141"/>
        <a:ext cx="1062252" cy="486520"/>
      </dsp:txXfrm>
    </dsp:sp>
    <dsp:sp modelId="{CF0D6F91-BCBB-447C-8243-43BEC0328396}">
      <dsp:nvSpPr>
        <dsp:cNvPr id="0" name=""/>
        <dsp:cNvSpPr/>
      </dsp:nvSpPr>
      <dsp:spPr>
        <a:xfrm>
          <a:off x="748042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952440"/>
        <a:ext cx="1062252" cy="486520"/>
      </dsp:txXfrm>
    </dsp:sp>
    <dsp:sp modelId="{FF6EEC41-D673-4924-A39B-888857C5C3EE}">
      <dsp:nvSpPr>
        <dsp:cNvPr id="0" name=""/>
        <dsp:cNvSpPr/>
      </dsp:nvSpPr>
      <dsp:spPr>
        <a:xfrm>
          <a:off x="748042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2548739"/>
        <a:ext cx="1062252" cy="486520"/>
      </dsp:txXfrm>
    </dsp:sp>
    <dsp:sp modelId="{7E48BB3E-5DC3-40FB-B2F3-EEC37B7A8EBC}">
      <dsp:nvSpPr>
        <dsp:cNvPr id="0" name=""/>
        <dsp:cNvSpPr/>
      </dsp:nvSpPr>
      <dsp:spPr>
        <a:xfrm>
          <a:off x="748042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145038"/>
        <a:ext cx="1062252" cy="486520"/>
      </dsp:txXfrm>
    </dsp:sp>
    <dsp:sp modelId="{17354A83-7226-45F1-B5CF-4BDE45653CFE}">
      <dsp:nvSpPr>
        <dsp:cNvPr id="0" name=""/>
        <dsp:cNvSpPr/>
      </dsp:nvSpPr>
      <dsp:spPr>
        <a:xfrm>
          <a:off x="748042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741338"/>
        <a:ext cx="1062252" cy="48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06/10/2013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06/10/2013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06/10/2013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06/10/2013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06/10/2013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06/10/2013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06/10/2013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06/10/2013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06/10/2013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06/10/2013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06/10/2013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06/10/2013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06/10/2013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06/10/2013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173708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15306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5622"/>
            <a:ext cx="6120680" cy="4792542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6" y="1600200"/>
            <a:ext cx="7313037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" y="1600200"/>
            <a:ext cx="7454036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1181</TotalTime>
  <Words>933</Words>
  <Application>Microsoft Office PowerPoint</Application>
  <PresentationFormat>Affichage à l'écran (4:3)</PresentationFormat>
  <Paragraphs>417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124</cp:revision>
  <dcterms:created xsi:type="dcterms:W3CDTF">2012-04-11T17:27:02Z</dcterms:created>
  <dcterms:modified xsi:type="dcterms:W3CDTF">2013-10-06T14:22:12Z</dcterms:modified>
</cp:coreProperties>
</file>