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77" r:id="rId28"/>
    <p:sldId id="278" r:id="rId29"/>
    <p:sldId id="282" r:id="rId30"/>
    <p:sldId id="283" r:id="rId31"/>
    <p:sldId id="285" r:id="rId32"/>
    <p:sldId id="287" r:id="rId33"/>
    <p:sldId id="286" r:id="rId34"/>
    <p:sldId id="288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598C8-236A-4E90-831A-53FDA32E6E29}" type="doc">
      <dgm:prSet loTypeId="urn:microsoft.com/office/officeart/2005/8/layout/pyramid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D3D7DE-A8D6-43BF-A3FD-8507F7EAFCCC}">
      <dgm:prSet phldrT="[Texte]"/>
      <dgm:spPr/>
      <dgm:t>
        <a:bodyPr/>
        <a:lstStyle/>
        <a:p>
          <a:pPr algn="ctr"/>
          <a:r>
            <a:rPr lang="fr-FR" smtClean="0"/>
            <a:t>MapTilePlatform</a:t>
          </a:r>
          <a:endParaRPr lang="fr-FR" dirty="0"/>
        </a:p>
      </dgm:t>
    </dgm:pt>
    <dgm:pt modelId="{620CE903-7400-47E5-8281-6248B812A5E9}" type="parTrans" cxnId="{BDB2DAEF-632F-4BAF-A1CC-D6914249C8B2}">
      <dgm:prSet/>
      <dgm:spPr/>
      <dgm:t>
        <a:bodyPr/>
        <a:lstStyle/>
        <a:p>
          <a:endParaRPr lang="fr-FR"/>
        </a:p>
      </dgm:t>
    </dgm:pt>
    <dgm:pt modelId="{4793417D-5F51-48D1-A82C-7B4A2F8D80FE}" type="sibTrans" cxnId="{BDB2DAEF-632F-4BAF-A1CC-D6914249C8B2}">
      <dgm:prSet/>
      <dgm:spPr/>
      <dgm:t>
        <a:bodyPr/>
        <a:lstStyle/>
        <a:p>
          <a:endParaRPr lang="fr-FR"/>
        </a:p>
      </dgm:t>
    </dgm:pt>
    <dgm:pt modelId="{0DC6DF18-21CA-4698-A86C-EE54F781BD22}">
      <dgm:prSet phldrT="[Texte]"/>
      <dgm:spPr/>
      <dgm:t>
        <a:bodyPr/>
        <a:lstStyle/>
        <a:p>
          <a:pPr algn="ctr"/>
          <a:r>
            <a:rPr lang="fr-FR" dirty="0" smtClean="0"/>
            <a:t>Platform</a:t>
          </a:r>
          <a:endParaRPr lang="fr-FR" dirty="0"/>
        </a:p>
      </dgm:t>
    </dgm:pt>
    <dgm:pt modelId="{D8198CD8-1A7A-47EF-A7D1-E9B1713E2C19}" type="sibTrans" cxnId="{C68AFBC2-106E-466A-A533-B24732C14CF5}">
      <dgm:prSet/>
      <dgm:spPr/>
      <dgm:t>
        <a:bodyPr/>
        <a:lstStyle/>
        <a:p>
          <a:endParaRPr lang="fr-FR"/>
        </a:p>
      </dgm:t>
    </dgm:pt>
    <dgm:pt modelId="{3299C4DB-9E2C-4A31-8BD7-66C8523F4BBC}" type="parTrans" cxnId="{C68AFBC2-106E-466A-A533-B24732C14CF5}">
      <dgm:prSet/>
      <dgm:spPr/>
      <dgm:t>
        <a:bodyPr/>
        <a:lstStyle/>
        <a:p>
          <a:endParaRPr lang="fr-FR"/>
        </a:p>
      </dgm:t>
    </dgm:pt>
    <dgm:pt modelId="{25998297-64AA-42BC-BD0F-DD6E7455DF28}">
      <dgm:prSet/>
      <dgm:spPr/>
      <dgm:t>
        <a:bodyPr/>
        <a:lstStyle/>
        <a:p>
          <a:r>
            <a:rPr lang="fr-FR" dirty="0" err="1" smtClean="0"/>
            <a:t>Rts</a:t>
          </a:r>
          <a:endParaRPr lang="fr-FR" dirty="0"/>
        </a:p>
      </dgm:t>
    </dgm:pt>
    <dgm:pt modelId="{BDC36F8A-FE98-400D-92A3-F49B0EFE3B02}" type="parTrans" cxnId="{B4704D29-C309-4D8E-90BF-0B0CADE1BB28}">
      <dgm:prSet/>
      <dgm:spPr/>
      <dgm:t>
        <a:bodyPr/>
        <a:lstStyle/>
        <a:p>
          <a:endParaRPr lang="fr-FR"/>
        </a:p>
      </dgm:t>
    </dgm:pt>
    <dgm:pt modelId="{C63EEA5D-F888-4797-872A-0D987151B59B}" type="sibTrans" cxnId="{B4704D29-C309-4D8E-90BF-0B0CADE1BB28}">
      <dgm:prSet/>
      <dgm:spPr/>
      <dgm:t>
        <a:bodyPr/>
        <a:lstStyle/>
        <a:p>
          <a:endParaRPr lang="fr-FR"/>
        </a:p>
      </dgm:t>
    </dgm:pt>
    <dgm:pt modelId="{3D755C21-D6B1-40BC-B46A-B2D3666971E4}">
      <dgm:prSet/>
      <dgm:spPr/>
      <dgm:t>
        <a:bodyPr/>
        <a:lstStyle/>
        <a:p>
          <a:r>
            <a:rPr lang="fr-FR" dirty="0" err="1" smtClean="0"/>
            <a:t>MapTileRts</a:t>
          </a:r>
          <a:endParaRPr lang="fr-FR" dirty="0"/>
        </a:p>
      </dgm:t>
    </dgm:pt>
    <dgm:pt modelId="{3431B4B3-EDEF-4899-9ADF-80EA27B92ECE}" type="parTrans" cxnId="{1BA11CF7-AE53-47CE-8F3C-AE6D0686E90D}">
      <dgm:prSet/>
      <dgm:spPr/>
      <dgm:t>
        <a:bodyPr/>
        <a:lstStyle/>
        <a:p>
          <a:endParaRPr lang="fr-FR"/>
        </a:p>
      </dgm:t>
    </dgm:pt>
    <dgm:pt modelId="{D77B1CFE-8D9F-4DE4-922A-A7066D25130F}" type="sibTrans" cxnId="{1BA11CF7-AE53-47CE-8F3C-AE6D0686E90D}">
      <dgm:prSet/>
      <dgm:spPr/>
      <dgm:t>
        <a:bodyPr/>
        <a:lstStyle/>
        <a:p>
          <a:endParaRPr lang="fr-FR"/>
        </a:p>
      </dgm:t>
    </dgm:pt>
    <dgm:pt modelId="{EAA99F43-2AC1-432D-92C3-1C6BD09C9AD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9EE9B4A0-949E-45F8-B6D2-202616D4779D}" type="parTrans" cxnId="{355BF4D6-1EAA-4071-AF13-06925449DF03}">
      <dgm:prSet/>
      <dgm:spPr/>
      <dgm:t>
        <a:bodyPr/>
        <a:lstStyle/>
        <a:p>
          <a:endParaRPr lang="fr-FR"/>
        </a:p>
      </dgm:t>
    </dgm:pt>
    <dgm:pt modelId="{E7B9FEED-5072-4297-A8B4-F7F7886A5F1E}" type="sibTrans" cxnId="{355BF4D6-1EAA-4071-AF13-06925449DF03}">
      <dgm:prSet/>
      <dgm:spPr/>
      <dgm:t>
        <a:bodyPr/>
        <a:lstStyle/>
        <a:p>
          <a:endParaRPr lang="fr-FR"/>
        </a:p>
      </dgm:t>
    </dgm:pt>
    <dgm:pt modelId="{28D9B17C-F524-4733-8A80-EAC83A379D0B}">
      <dgm:prSet/>
      <dgm:spPr/>
      <dgm:t>
        <a:bodyPr/>
        <a:lstStyle/>
        <a:p>
          <a:r>
            <a:rPr lang="fr-FR" dirty="0" err="1" smtClean="0"/>
            <a:t>CursorRts</a:t>
          </a:r>
          <a:endParaRPr lang="fr-FR" dirty="0"/>
        </a:p>
      </dgm:t>
    </dgm:pt>
    <dgm:pt modelId="{2B98EE4D-B8C2-466B-942D-04B7A7A1724C}" type="parTrans" cxnId="{16B22BBA-0136-45AC-BBDE-7D14DD4DD366}">
      <dgm:prSet/>
      <dgm:spPr/>
      <dgm:t>
        <a:bodyPr/>
        <a:lstStyle/>
        <a:p>
          <a:endParaRPr lang="fr-FR"/>
        </a:p>
      </dgm:t>
    </dgm:pt>
    <dgm:pt modelId="{52F2460A-CCC0-4B1A-968A-1CBD93585809}" type="sibTrans" cxnId="{16B22BBA-0136-45AC-BBDE-7D14DD4DD366}">
      <dgm:prSet/>
      <dgm:spPr/>
      <dgm:t>
        <a:bodyPr/>
        <a:lstStyle/>
        <a:p>
          <a:endParaRPr lang="fr-FR"/>
        </a:p>
      </dgm:t>
    </dgm:pt>
    <dgm:pt modelId="{BCE3566C-9D67-4552-B9AC-C863239235EF}">
      <dgm:prSet/>
      <dgm:spPr/>
      <dgm:t>
        <a:bodyPr/>
        <a:lstStyle/>
        <a:p>
          <a:r>
            <a:rPr lang="fr-FR" dirty="0" err="1" smtClean="0"/>
            <a:t>SkillRts</a:t>
          </a:r>
          <a:endParaRPr lang="fr-FR" dirty="0"/>
        </a:p>
      </dgm:t>
    </dgm:pt>
    <dgm:pt modelId="{4F28CBB7-7202-4F21-B3F5-11B7A7B84589}" type="parTrans" cxnId="{29490E1E-5113-4D6E-AE99-7290F1F36FF0}">
      <dgm:prSet/>
      <dgm:spPr/>
      <dgm:t>
        <a:bodyPr/>
        <a:lstStyle/>
        <a:p>
          <a:endParaRPr lang="fr-FR"/>
        </a:p>
      </dgm:t>
    </dgm:pt>
    <dgm:pt modelId="{A293F412-075A-4E2A-B682-7994DD2FE402}" type="sibTrans" cxnId="{29490E1E-5113-4D6E-AE99-7290F1F36FF0}">
      <dgm:prSet/>
      <dgm:spPr/>
      <dgm:t>
        <a:bodyPr/>
        <a:lstStyle/>
        <a:p>
          <a:endParaRPr lang="fr-FR"/>
        </a:p>
      </dgm:t>
    </dgm:pt>
    <dgm:pt modelId="{82A41386-296D-41F7-839B-1390E6AB9DE8}">
      <dgm:prSet phldrT="[Texte]"/>
      <dgm:spPr/>
      <dgm:t>
        <a:bodyPr/>
        <a:lstStyle/>
        <a:p>
          <a:pPr algn="ctr"/>
          <a:r>
            <a:rPr lang="fr-FR" dirty="0" err="1" smtClean="0"/>
            <a:t>CameraPlatform</a:t>
          </a:r>
          <a:endParaRPr lang="fr-FR" dirty="0"/>
        </a:p>
      </dgm:t>
    </dgm:pt>
    <dgm:pt modelId="{A4111C8F-9B9B-4E3F-9B06-C31DD1B610DA}" type="parTrans" cxnId="{9AB1D9CE-E27F-40AB-81C7-14685412F5F4}">
      <dgm:prSet/>
      <dgm:spPr/>
      <dgm:t>
        <a:bodyPr/>
        <a:lstStyle/>
        <a:p>
          <a:endParaRPr lang="fr-FR"/>
        </a:p>
      </dgm:t>
    </dgm:pt>
    <dgm:pt modelId="{655D47A9-1161-43F9-83BF-8D347C426C9B}" type="sibTrans" cxnId="{9AB1D9CE-E27F-40AB-81C7-14685412F5F4}">
      <dgm:prSet/>
      <dgm:spPr/>
      <dgm:t>
        <a:bodyPr/>
        <a:lstStyle/>
        <a:p>
          <a:endParaRPr lang="fr-FR"/>
        </a:p>
      </dgm:t>
    </dgm:pt>
    <dgm:pt modelId="{A25E2E18-47C7-4228-896D-BA59BCB91628}">
      <dgm:prSet/>
      <dgm:spPr/>
      <dgm:t>
        <a:bodyPr/>
        <a:lstStyle/>
        <a:p>
          <a:pPr algn="ctr"/>
          <a:r>
            <a:rPr lang="fr-FR" dirty="0" err="1" smtClean="0"/>
            <a:t>Engine</a:t>
          </a:r>
          <a:endParaRPr lang="fr-FR" dirty="0"/>
        </a:p>
      </dgm:t>
    </dgm:pt>
    <dgm:pt modelId="{33E9C178-7C75-4584-B7E0-924C04A38264}" type="parTrans" cxnId="{812F088A-65AE-45D6-A484-C2FFA7705AD1}">
      <dgm:prSet/>
      <dgm:spPr/>
      <dgm:t>
        <a:bodyPr/>
        <a:lstStyle/>
        <a:p>
          <a:endParaRPr lang="fr-FR"/>
        </a:p>
      </dgm:t>
    </dgm:pt>
    <dgm:pt modelId="{A5906259-C2EB-48DA-B338-6701DA8F1732}" type="sibTrans" cxnId="{812F088A-65AE-45D6-A484-C2FFA7705AD1}">
      <dgm:prSet/>
      <dgm:spPr/>
      <dgm:t>
        <a:bodyPr/>
        <a:lstStyle/>
        <a:p>
          <a:endParaRPr lang="fr-FR"/>
        </a:p>
      </dgm:t>
    </dgm:pt>
    <dgm:pt modelId="{C1906E27-9731-4278-8266-3A005227D8DD}">
      <dgm:prSet phldrT="[Texte]"/>
      <dgm:spPr/>
      <dgm:t>
        <a:bodyPr/>
        <a:lstStyle/>
        <a:p>
          <a:pPr algn="ctr"/>
          <a:r>
            <a:rPr lang="fr-FR" dirty="0" smtClean="0"/>
            <a:t>Background</a:t>
          </a:r>
          <a:endParaRPr lang="fr-FR" dirty="0"/>
        </a:p>
      </dgm:t>
    </dgm:pt>
    <dgm:pt modelId="{C11683E4-2F5D-40BA-9A3F-27C8501685CC}" type="sibTrans" cxnId="{73D0260A-E446-4622-9CCC-C93E9A5D25E8}">
      <dgm:prSet/>
      <dgm:spPr/>
      <dgm:t>
        <a:bodyPr/>
        <a:lstStyle/>
        <a:p>
          <a:endParaRPr lang="fr-FR"/>
        </a:p>
      </dgm:t>
    </dgm:pt>
    <dgm:pt modelId="{9971A532-8B98-44BF-BB31-DC2A88A2F0FA}" type="parTrans" cxnId="{73D0260A-E446-4622-9CCC-C93E9A5D25E8}">
      <dgm:prSet/>
      <dgm:spPr/>
      <dgm:t>
        <a:bodyPr/>
        <a:lstStyle/>
        <a:p>
          <a:endParaRPr lang="fr-FR"/>
        </a:p>
      </dgm:t>
    </dgm:pt>
    <dgm:pt modelId="{431BEAEA-6218-47F3-94F3-411033FCF6E8}">
      <dgm:prSet phldrT="[Texte]"/>
      <dgm:spPr/>
      <dgm:t>
        <a:bodyPr/>
        <a:lstStyle/>
        <a:p>
          <a:pPr algn="ctr"/>
          <a:r>
            <a:rPr lang="fr-FR" dirty="0" err="1" smtClean="0"/>
            <a:t>EntityPlatform</a:t>
          </a:r>
          <a:endParaRPr lang="fr-FR" dirty="0"/>
        </a:p>
      </dgm:t>
    </dgm:pt>
    <dgm:pt modelId="{A2E4A34B-254F-4B8A-857E-08FB335B91FA}" type="sibTrans" cxnId="{F3AE5F18-9819-461C-B6DD-F4C6A61D4B10}">
      <dgm:prSet/>
      <dgm:spPr/>
      <dgm:t>
        <a:bodyPr/>
        <a:lstStyle/>
        <a:p>
          <a:endParaRPr lang="fr-FR"/>
        </a:p>
      </dgm:t>
    </dgm:pt>
    <dgm:pt modelId="{67AD7793-FB44-4F20-8859-AAA92E952D63}" type="parTrans" cxnId="{F3AE5F18-9819-461C-B6DD-F4C6A61D4B10}">
      <dgm:prSet/>
      <dgm:spPr/>
      <dgm:t>
        <a:bodyPr/>
        <a:lstStyle/>
        <a:p>
          <a:endParaRPr lang="fr-FR"/>
        </a:p>
      </dgm:t>
    </dgm:pt>
    <dgm:pt modelId="{5D48E132-6F82-4E3A-A194-132692B7630B}">
      <dgm:prSet/>
      <dgm:spPr/>
      <dgm:t>
        <a:bodyPr/>
        <a:lstStyle/>
        <a:p>
          <a:pPr algn="r"/>
          <a:r>
            <a:rPr lang="fr-FR" dirty="0" smtClean="0"/>
            <a:t>Game</a:t>
          </a:r>
          <a:endParaRPr lang="fr-FR" dirty="0"/>
        </a:p>
      </dgm:t>
    </dgm:pt>
    <dgm:pt modelId="{077787B4-C02F-4EDF-A5A2-1E68799B6E72}" type="sibTrans" cxnId="{AABC72C3-AFDD-4658-B5F4-947F771622C4}">
      <dgm:prSet/>
      <dgm:spPr/>
      <dgm:t>
        <a:bodyPr/>
        <a:lstStyle/>
        <a:p>
          <a:endParaRPr lang="fr-FR"/>
        </a:p>
      </dgm:t>
    </dgm:pt>
    <dgm:pt modelId="{A60FEF7F-60BA-4F0B-A201-66C92EB20DDE}" type="parTrans" cxnId="{AABC72C3-AFDD-4658-B5F4-947F771622C4}">
      <dgm:prSet/>
      <dgm:spPr/>
      <dgm:t>
        <a:bodyPr/>
        <a:lstStyle/>
        <a:p>
          <a:endParaRPr lang="fr-FR"/>
        </a:p>
      </dgm:t>
    </dgm:pt>
    <dgm:pt modelId="{763B1A5A-E812-4F10-A5EA-0F0260A5B478}">
      <dgm:prSet/>
      <dgm:spPr/>
      <dgm:t>
        <a:bodyPr/>
        <a:lstStyle/>
        <a:p>
          <a:pPr algn="r"/>
          <a:r>
            <a:rPr lang="fr-FR" dirty="0" err="1" smtClean="0"/>
            <a:t>MapTile</a:t>
          </a:r>
          <a:endParaRPr lang="fr-FR" dirty="0"/>
        </a:p>
      </dgm:t>
    </dgm:pt>
    <dgm:pt modelId="{E7E6AB45-55D5-4C29-A7B1-CBCFCE64C15C}" type="sibTrans" cxnId="{504C0D65-B401-4AC1-9A3B-B7CDA3D47CAC}">
      <dgm:prSet/>
      <dgm:spPr/>
      <dgm:t>
        <a:bodyPr/>
        <a:lstStyle/>
        <a:p>
          <a:endParaRPr lang="fr-FR"/>
        </a:p>
      </dgm:t>
    </dgm:pt>
    <dgm:pt modelId="{FF27BECA-4593-4BE3-94F8-80F4A2D23BCB}" type="parTrans" cxnId="{504C0D65-B401-4AC1-9A3B-B7CDA3D47CAC}">
      <dgm:prSet/>
      <dgm:spPr/>
      <dgm:t>
        <a:bodyPr/>
        <a:lstStyle/>
        <a:p>
          <a:endParaRPr lang="fr-FR"/>
        </a:p>
      </dgm:t>
    </dgm:pt>
    <dgm:pt modelId="{0766254D-59D1-4C7E-B202-B8AC2C442FE7}">
      <dgm:prSet/>
      <dgm:spPr/>
      <dgm:t>
        <a:bodyPr/>
        <a:lstStyle/>
        <a:p>
          <a:pPr algn="ctr"/>
          <a:r>
            <a:rPr lang="fr-FR" dirty="0" smtClean="0"/>
            <a:t>Bar</a:t>
          </a:r>
          <a:endParaRPr lang="fr-FR" dirty="0"/>
        </a:p>
      </dgm:t>
    </dgm:pt>
    <dgm:pt modelId="{999A9250-8FCE-4422-A53E-8FBE84407F68}" type="sibTrans" cxnId="{10846F47-D389-45CF-9214-CB46E531F23E}">
      <dgm:prSet/>
      <dgm:spPr/>
      <dgm:t>
        <a:bodyPr/>
        <a:lstStyle/>
        <a:p>
          <a:endParaRPr lang="fr-FR"/>
        </a:p>
      </dgm:t>
    </dgm:pt>
    <dgm:pt modelId="{D5E7A277-DDBB-42EE-B771-7920D25A9F73}" type="parTrans" cxnId="{10846F47-D389-45CF-9214-CB46E531F23E}">
      <dgm:prSet/>
      <dgm:spPr/>
      <dgm:t>
        <a:bodyPr/>
        <a:lstStyle/>
        <a:p>
          <a:endParaRPr lang="fr-FR"/>
        </a:p>
      </dgm:t>
    </dgm:pt>
    <dgm:pt modelId="{80971F94-B376-4EF2-A9C1-755D22F87499}">
      <dgm:prSet/>
      <dgm:spPr/>
      <dgm:t>
        <a:bodyPr/>
        <a:lstStyle/>
        <a:p>
          <a:pPr algn="r"/>
          <a:r>
            <a:rPr lang="fr-FR" dirty="0" err="1" smtClean="0"/>
            <a:t>EntityGame</a:t>
          </a:r>
          <a:endParaRPr lang="fr-FR" dirty="0"/>
        </a:p>
      </dgm:t>
    </dgm:pt>
    <dgm:pt modelId="{280679E7-F552-4F0A-98FB-75D1867C97EA}" type="parTrans" cxnId="{68B403B0-7862-4E3E-A49F-1B8ECE3D2C7C}">
      <dgm:prSet/>
      <dgm:spPr/>
      <dgm:t>
        <a:bodyPr/>
        <a:lstStyle/>
        <a:p>
          <a:endParaRPr lang="fr-FR"/>
        </a:p>
      </dgm:t>
    </dgm:pt>
    <dgm:pt modelId="{C270D2C5-B957-4660-AF8A-B2460DC8C2E9}" type="sibTrans" cxnId="{68B403B0-7862-4E3E-A49F-1B8ECE3D2C7C}">
      <dgm:prSet/>
      <dgm:spPr/>
      <dgm:t>
        <a:bodyPr/>
        <a:lstStyle/>
        <a:p>
          <a:endParaRPr lang="fr-FR"/>
        </a:p>
      </dgm:t>
    </dgm:pt>
    <dgm:pt modelId="{80027DB8-D6BA-4AF9-B2AF-8AD52BF7F292}">
      <dgm:prSet/>
      <dgm:spPr/>
      <dgm:t>
        <a:bodyPr/>
        <a:lstStyle/>
        <a:p>
          <a:pPr algn="r"/>
          <a:r>
            <a:rPr lang="fr-FR" dirty="0" err="1" smtClean="0"/>
            <a:t>CameraGame</a:t>
          </a:r>
          <a:endParaRPr lang="fr-FR" dirty="0"/>
        </a:p>
      </dgm:t>
    </dgm:pt>
    <dgm:pt modelId="{E4698B01-86BF-4481-BF35-D4305DFECCE0}" type="parTrans" cxnId="{C66F84FE-B18E-46CD-8C82-6C81FE4936B5}">
      <dgm:prSet/>
      <dgm:spPr/>
      <dgm:t>
        <a:bodyPr/>
        <a:lstStyle/>
        <a:p>
          <a:endParaRPr lang="fr-FR"/>
        </a:p>
      </dgm:t>
    </dgm:pt>
    <dgm:pt modelId="{B874288C-2B37-4A7C-A689-24CE951009C3}" type="sibTrans" cxnId="{C66F84FE-B18E-46CD-8C82-6C81FE4936B5}">
      <dgm:prSet/>
      <dgm:spPr/>
      <dgm:t>
        <a:bodyPr/>
        <a:lstStyle/>
        <a:p>
          <a:endParaRPr lang="fr-FR"/>
        </a:p>
      </dgm:t>
    </dgm:pt>
    <dgm:pt modelId="{F647F0A1-DC3B-47C6-99C6-E4B0E3F5C26B}">
      <dgm:prSet/>
      <dgm:spPr/>
      <dgm:t>
        <a:bodyPr/>
        <a:lstStyle/>
        <a:p>
          <a:pPr algn="r"/>
          <a:r>
            <a:rPr lang="fr-FR" dirty="0" err="1" smtClean="0"/>
            <a:t>WorldGame</a:t>
          </a:r>
          <a:endParaRPr lang="fr-FR" dirty="0"/>
        </a:p>
      </dgm:t>
    </dgm:pt>
    <dgm:pt modelId="{EAA90736-631A-4B6D-A2BC-E43582F75DD9}" type="parTrans" cxnId="{3ACA76AD-3B5F-4B40-93D8-7B78C88E5D6B}">
      <dgm:prSet/>
      <dgm:spPr/>
      <dgm:t>
        <a:bodyPr/>
        <a:lstStyle/>
        <a:p>
          <a:endParaRPr lang="fr-FR"/>
        </a:p>
      </dgm:t>
    </dgm:pt>
    <dgm:pt modelId="{59F01DED-124E-47ED-A196-9AC11D54E5F3}" type="sibTrans" cxnId="{3ACA76AD-3B5F-4B40-93D8-7B78C88E5D6B}">
      <dgm:prSet/>
      <dgm:spPr/>
      <dgm:t>
        <a:bodyPr/>
        <a:lstStyle/>
        <a:p>
          <a:endParaRPr lang="fr-FR"/>
        </a:p>
      </dgm:t>
    </dgm:pt>
    <dgm:pt modelId="{09A2863C-A8AD-418F-B4AD-C12B6C7BFCF9}">
      <dgm:prSet/>
      <dgm:spPr/>
      <dgm:t>
        <a:bodyPr/>
        <a:lstStyle/>
        <a:p>
          <a:pPr algn="ctr"/>
          <a:r>
            <a:rPr lang="fr-FR" dirty="0" err="1" smtClean="0"/>
            <a:t>Cursor</a:t>
          </a:r>
          <a:endParaRPr lang="fr-FR" dirty="0"/>
        </a:p>
      </dgm:t>
    </dgm:pt>
    <dgm:pt modelId="{AC34FF7F-A4C9-44DD-86D8-566AF72C25D8}" type="parTrans" cxnId="{BDB770F4-8E11-4674-86D4-8916BF54D9C7}">
      <dgm:prSet/>
      <dgm:spPr/>
      <dgm:t>
        <a:bodyPr/>
        <a:lstStyle/>
        <a:p>
          <a:endParaRPr lang="fr-FR"/>
        </a:p>
      </dgm:t>
    </dgm:pt>
    <dgm:pt modelId="{54DD7F7E-B12B-4D04-AEAD-B28488ACCB0B}" type="sibTrans" cxnId="{BDB770F4-8E11-4674-86D4-8916BF54D9C7}">
      <dgm:prSet/>
      <dgm:spPr/>
      <dgm:t>
        <a:bodyPr/>
        <a:lstStyle/>
        <a:p>
          <a:endParaRPr lang="fr-FR"/>
        </a:p>
      </dgm:t>
    </dgm:pt>
    <dgm:pt modelId="{69870A60-E4CF-4400-AE60-37492F024412}">
      <dgm:prSet/>
      <dgm:spPr/>
      <dgm:t>
        <a:bodyPr/>
        <a:lstStyle/>
        <a:p>
          <a:pPr algn="ctr"/>
          <a:r>
            <a:rPr lang="fr-FR" dirty="0" err="1" smtClean="0"/>
            <a:t>Coord</a:t>
          </a:r>
          <a:endParaRPr lang="fr-FR" dirty="0"/>
        </a:p>
      </dgm:t>
    </dgm:pt>
    <dgm:pt modelId="{EAF7DC37-166C-40C1-87B7-2EF24B7BF7B4}" type="parTrans" cxnId="{72EA7B5E-0D05-45F3-B654-F2A8978E8F15}">
      <dgm:prSet/>
      <dgm:spPr/>
      <dgm:t>
        <a:bodyPr/>
        <a:lstStyle/>
        <a:p>
          <a:endParaRPr lang="fr-FR"/>
        </a:p>
      </dgm:t>
    </dgm:pt>
    <dgm:pt modelId="{16C689A5-E3BA-4E92-B65A-2264B21412E1}" type="sibTrans" cxnId="{72EA7B5E-0D05-45F3-B654-F2A8978E8F15}">
      <dgm:prSet/>
      <dgm:spPr/>
      <dgm:t>
        <a:bodyPr/>
        <a:lstStyle/>
        <a:p>
          <a:endParaRPr lang="fr-FR"/>
        </a:p>
      </dgm:t>
    </dgm:pt>
    <dgm:pt modelId="{C35CA687-3F3B-4107-A343-9D0A583E7B9B}">
      <dgm:prSet/>
      <dgm:spPr/>
      <dgm:t>
        <a:bodyPr/>
        <a:lstStyle/>
        <a:p>
          <a:pPr algn="ctr"/>
          <a:r>
            <a:rPr lang="fr-FR" dirty="0" smtClean="0"/>
            <a:t>Timing</a:t>
          </a:r>
          <a:endParaRPr lang="fr-FR" dirty="0"/>
        </a:p>
      </dgm:t>
    </dgm:pt>
    <dgm:pt modelId="{0568BE56-104E-4314-BDF2-B119563510B0}" type="parTrans" cxnId="{09139678-B976-4371-8C1A-8363AFDB6170}">
      <dgm:prSet/>
      <dgm:spPr/>
      <dgm:t>
        <a:bodyPr/>
        <a:lstStyle/>
        <a:p>
          <a:endParaRPr lang="fr-FR"/>
        </a:p>
      </dgm:t>
    </dgm:pt>
    <dgm:pt modelId="{EA522CD4-1171-4DCB-A504-15F1AE57472D}" type="sibTrans" cxnId="{09139678-B976-4371-8C1A-8363AFDB6170}">
      <dgm:prSet/>
      <dgm:spPr/>
      <dgm:t>
        <a:bodyPr/>
        <a:lstStyle/>
        <a:p>
          <a:endParaRPr lang="fr-FR"/>
        </a:p>
      </dgm:t>
    </dgm:pt>
    <dgm:pt modelId="{304B6AB7-0790-449A-951F-701C344F3AE4}" type="pres">
      <dgm:prSet presAssocID="{CF7598C8-236A-4E90-831A-53FDA32E6E2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F6082B9-A04B-497A-800C-B32E29005FEC}" type="pres">
      <dgm:prSet presAssocID="{CF7598C8-236A-4E90-831A-53FDA32E6E29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AF83F9-CDB8-47CD-A108-E5B8B5D8F9D8}" type="pres">
      <dgm:prSet presAssocID="{CF7598C8-236A-4E90-831A-53FDA32E6E29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212149-06E9-46D9-80EE-ECE84D05FBAF}" type="pres">
      <dgm:prSet presAssocID="{CF7598C8-236A-4E90-831A-53FDA32E6E29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F4A42E-BBAD-42F5-B2DD-71BA4CDA49AC}" type="pres">
      <dgm:prSet presAssocID="{CF7598C8-236A-4E90-831A-53FDA32E6E29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3745D2-AA6A-4882-ADA5-8D4F06D8B594}" type="presOf" srcId="{CF7598C8-236A-4E90-831A-53FDA32E6E29}" destId="{304B6AB7-0790-449A-951F-701C344F3AE4}" srcOrd="0" destOrd="0" presId="urn:microsoft.com/office/officeart/2005/8/layout/pyramid4"/>
    <dgm:cxn modelId="{812F088A-65AE-45D6-A484-C2FFA7705AD1}" srcId="{CF7598C8-236A-4E90-831A-53FDA32E6E29}" destId="{A25E2E18-47C7-4228-896D-BA59BCB91628}" srcOrd="2" destOrd="0" parTransId="{33E9C178-7C75-4584-B7E0-924C04A38264}" sibTransId="{A5906259-C2EB-48DA-B338-6701DA8F1732}"/>
    <dgm:cxn modelId="{16B22BBA-0136-45AC-BBDE-7D14DD4DD366}" srcId="{25998297-64AA-42BC-BD0F-DD6E7455DF28}" destId="{28D9B17C-F524-4733-8A80-EAC83A379D0B}" srcOrd="2" destOrd="0" parTransId="{2B98EE4D-B8C2-466B-942D-04B7A7A1724C}" sibTransId="{52F2460A-CCC0-4B1A-968A-1CBD93585809}"/>
    <dgm:cxn modelId="{9CD4B7D2-F721-41C1-A7A0-CFEA6C608418}" type="presOf" srcId="{C1906E27-9731-4278-8266-3A005227D8DD}" destId="{0F6082B9-A04B-497A-800C-B32E29005FEC}" srcOrd="0" destOrd="3" presId="urn:microsoft.com/office/officeart/2005/8/layout/pyramid4"/>
    <dgm:cxn modelId="{1BA11CF7-AE53-47CE-8F3C-AE6D0686E90D}" srcId="{25998297-64AA-42BC-BD0F-DD6E7455DF28}" destId="{3D755C21-D6B1-40BC-B46A-B2D3666971E4}" srcOrd="0" destOrd="0" parTransId="{3431B4B3-EDEF-4899-9ADF-80EA27B92ECE}" sibTransId="{D77B1CFE-8D9F-4DE4-922A-A7066D25130F}"/>
    <dgm:cxn modelId="{BDB2DAEF-632F-4BAF-A1CC-D6914249C8B2}" srcId="{0DC6DF18-21CA-4698-A86C-EE54F781BD22}" destId="{57D3D7DE-A8D6-43BF-A3FD-8507F7EAFCCC}" srcOrd="0" destOrd="0" parTransId="{620CE903-7400-47E5-8281-6248B812A5E9}" sibTransId="{4793417D-5F51-48D1-A82C-7B4A2F8D80FE}"/>
    <dgm:cxn modelId="{0FDD4427-37F7-4B0A-86A2-0D19B1137049}" type="presOf" srcId="{A25E2E18-47C7-4228-896D-BA59BCB91628}" destId="{BF212149-06E9-46D9-80EE-ECE84D05FBAF}" srcOrd="0" destOrd="0" presId="urn:microsoft.com/office/officeart/2005/8/layout/pyramid4"/>
    <dgm:cxn modelId="{620B6956-EF13-442F-B831-9C5CAC748D63}" type="presOf" srcId="{09A2863C-A8AD-418F-B4AD-C12B6C7BFCF9}" destId="{BF212149-06E9-46D9-80EE-ECE84D05FBAF}" srcOrd="0" destOrd="2" presId="urn:microsoft.com/office/officeart/2005/8/layout/pyramid4"/>
    <dgm:cxn modelId="{C68AFBC2-106E-466A-A533-B24732C14CF5}" srcId="{CF7598C8-236A-4E90-831A-53FDA32E6E29}" destId="{0DC6DF18-21CA-4698-A86C-EE54F781BD22}" srcOrd="0" destOrd="0" parTransId="{3299C4DB-9E2C-4A31-8BD7-66C8523F4BBC}" sibTransId="{D8198CD8-1A7A-47EF-A7D1-E9B1713E2C19}"/>
    <dgm:cxn modelId="{8C4414D7-4DB6-4C9E-814C-2E43AF1BBFC5}" type="presOf" srcId="{5D48E132-6F82-4E3A-A194-132692B7630B}" destId="{04F4A42E-BBAD-42F5-B2DD-71BA4CDA49AC}" srcOrd="0" destOrd="0" presId="urn:microsoft.com/office/officeart/2005/8/layout/pyramid4"/>
    <dgm:cxn modelId="{BDB770F4-8E11-4674-86D4-8916BF54D9C7}" srcId="{A25E2E18-47C7-4228-896D-BA59BCB91628}" destId="{09A2863C-A8AD-418F-B4AD-C12B6C7BFCF9}" srcOrd="1" destOrd="0" parTransId="{AC34FF7F-A4C9-44DD-86D8-566AF72C25D8}" sibTransId="{54DD7F7E-B12B-4D04-AEAD-B28488ACCB0B}"/>
    <dgm:cxn modelId="{E303E78C-9F37-4CEB-8A78-793D167D6C76}" type="presOf" srcId="{82A41386-296D-41F7-839B-1390E6AB9DE8}" destId="{0F6082B9-A04B-497A-800C-B32E29005FEC}" srcOrd="0" destOrd="4" presId="urn:microsoft.com/office/officeart/2005/8/layout/pyramid4"/>
    <dgm:cxn modelId="{1BF62D35-D01B-40C7-967F-D5A0B0FD8D35}" type="presOf" srcId="{763B1A5A-E812-4F10-A5EA-0F0260A5B478}" destId="{04F4A42E-BBAD-42F5-B2DD-71BA4CDA49AC}" srcOrd="0" destOrd="1" presId="urn:microsoft.com/office/officeart/2005/8/layout/pyramid4"/>
    <dgm:cxn modelId="{29490E1E-5113-4D6E-AE99-7290F1F36FF0}" srcId="{25998297-64AA-42BC-BD0F-DD6E7455DF28}" destId="{BCE3566C-9D67-4552-B9AC-C863239235EF}" srcOrd="3" destOrd="0" parTransId="{4F28CBB7-7202-4F21-B3F5-11B7A7B84589}" sibTransId="{A293F412-075A-4E2A-B682-7994DD2FE402}"/>
    <dgm:cxn modelId="{0F85BFD1-3ABC-4589-B898-859673716665}" type="presOf" srcId="{431BEAEA-6218-47F3-94F3-411033FCF6E8}" destId="{0F6082B9-A04B-497A-800C-B32E29005FEC}" srcOrd="0" destOrd="2" presId="urn:microsoft.com/office/officeart/2005/8/layout/pyramid4"/>
    <dgm:cxn modelId="{4F4C2A61-84B0-4446-AFCA-13E2AE184473}" type="presOf" srcId="{EAA99F43-2AC1-432D-92C3-1C6BD09C9AD8}" destId="{4BAF83F9-CDB8-47CD-A108-E5B8B5D8F9D8}" srcOrd="0" destOrd="2" presId="urn:microsoft.com/office/officeart/2005/8/layout/pyramid4"/>
    <dgm:cxn modelId="{9168FE3F-ABA0-48DF-AA73-51E018DEB86A}" type="presOf" srcId="{F647F0A1-DC3B-47C6-99C6-E4B0E3F5C26B}" destId="{04F4A42E-BBAD-42F5-B2DD-71BA4CDA49AC}" srcOrd="0" destOrd="4" presId="urn:microsoft.com/office/officeart/2005/8/layout/pyramid4"/>
    <dgm:cxn modelId="{00BE11A0-0AE1-4B55-B096-3900BD79CBFE}" type="presOf" srcId="{57D3D7DE-A8D6-43BF-A3FD-8507F7EAFCCC}" destId="{0F6082B9-A04B-497A-800C-B32E29005FEC}" srcOrd="0" destOrd="1" presId="urn:microsoft.com/office/officeart/2005/8/layout/pyramid4"/>
    <dgm:cxn modelId="{AABC72C3-AFDD-4658-B5F4-947F771622C4}" srcId="{CF7598C8-236A-4E90-831A-53FDA32E6E29}" destId="{5D48E132-6F82-4E3A-A194-132692B7630B}" srcOrd="3" destOrd="0" parTransId="{A60FEF7F-60BA-4F0B-A201-66C92EB20DDE}" sibTransId="{077787B4-C02F-4EDF-A5A2-1E68799B6E72}"/>
    <dgm:cxn modelId="{9AB1D9CE-E27F-40AB-81C7-14685412F5F4}" srcId="{0DC6DF18-21CA-4698-A86C-EE54F781BD22}" destId="{82A41386-296D-41F7-839B-1390E6AB9DE8}" srcOrd="3" destOrd="0" parTransId="{A4111C8F-9B9B-4E3F-9B06-C31DD1B610DA}" sibTransId="{655D47A9-1161-43F9-83BF-8D347C426C9B}"/>
    <dgm:cxn modelId="{EB0A7065-D456-456F-AA08-A8F466661770}" type="presOf" srcId="{28D9B17C-F524-4733-8A80-EAC83A379D0B}" destId="{4BAF83F9-CDB8-47CD-A108-E5B8B5D8F9D8}" srcOrd="0" destOrd="3" presId="urn:microsoft.com/office/officeart/2005/8/layout/pyramid4"/>
    <dgm:cxn modelId="{3D813DF5-56F9-4893-8302-EB878C03306A}" type="presOf" srcId="{80971F94-B376-4EF2-A9C1-755D22F87499}" destId="{04F4A42E-BBAD-42F5-B2DD-71BA4CDA49AC}" srcOrd="0" destOrd="2" presId="urn:microsoft.com/office/officeart/2005/8/layout/pyramid4"/>
    <dgm:cxn modelId="{B4159409-7A81-4A30-8873-4AF1A78EB529}" type="presOf" srcId="{3D755C21-D6B1-40BC-B46A-B2D3666971E4}" destId="{4BAF83F9-CDB8-47CD-A108-E5B8B5D8F9D8}" srcOrd="0" destOrd="1" presId="urn:microsoft.com/office/officeart/2005/8/layout/pyramid4"/>
    <dgm:cxn modelId="{09139678-B976-4371-8C1A-8363AFDB6170}" srcId="{A25E2E18-47C7-4228-896D-BA59BCB91628}" destId="{C35CA687-3F3B-4107-A343-9D0A583E7B9B}" srcOrd="3" destOrd="0" parTransId="{0568BE56-104E-4314-BDF2-B119563510B0}" sibTransId="{EA522CD4-1171-4DCB-A504-15F1AE57472D}"/>
    <dgm:cxn modelId="{A9AF9972-C9EC-458F-A0F9-D0CD95EB5ABF}" type="presOf" srcId="{C35CA687-3F3B-4107-A343-9D0A583E7B9B}" destId="{BF212149-06E9-46D9-80EE-ECE84D05FBAF}" srcOrd="0" destOrd="4" presId="urn:microsoft.com/office/officeart/2005/8/layout/pyramid4"/>
    <dgm:cxn modelId="{F3AE5F18-9819-461C-B6DD-F4C6A61D4B10}" srcId="{0DC6DF18-21CA-4698-A86C-EE54F781BD22}" destId="{431BEAEA-6218-47F3-94F3-411033FCF6E8}" srcOrd="1" destOrd="0" parTransId="{67AD7793-FB44-4F20-8859-AAA92E952D63}" sibTransId="{A2E4A34B-254F-4B8A-857E-08FB335B91FA}"/>
    <dgm:cxn modelId="{5DC6BD43-DE9B-4A59-BE8F-8A59A274FAFD}" type="presOf" srcId="{0DC6DF18-21CA-4698-A86C-EE54F781BD22}" destId="{0F6082B9-A04B-497A-800C-B32E29005FEC}" srcOrd="0" destOrd="0" presId="urn:microsoft.com/office/officeart/2005/8/layout/pyramid4"/>
    <dgm:cxn modelId="{D6E83C7F-4FD9-4221-BFDC-DB6FA44AA421}" type="presOf" srcId="{0766254D-59D1-4C7E-B202-B8AC2C442FE7}" destId="{BF212149-06E9-46D9-80EE-ECE84D05FBAF}" srcOrd="0" destOrd="1" presId="urn:microsoft.com/office/officeart/2005/8/layout/pyramid4"/>
    <dgm:cxn modelId="{FC59C84B-8D69-4A8A-A5CE-D12BB9026FDC}" type="presOf" srcId="{69870A60-E4CF-4400-AE60-37492F024412}" destId="{BF212149-06E9-46D9-80EE-ECE84D05FBAF}" srcOrd="0" destOrd="3" presId="urn:microsoft.com/office/officeart/2005/8/layout/pyramid4"/>
    <dgm:cxn modelId="{3ACA76AD-3B5F-4B40-93D8-7B78C88E5D6B}" srcId="{5D48E132-6F82-4E3A-A194-132692B7630B}" destId="{F647F0A1-DC3B-47C6-99C6-E4B0E3F5C26B}" srcOrd="3" destOrd="0" parTransId="{EAA90736-631A-4B6D-A2BC-E43582F75DD9}" sibTransId="{59F01DED-124E-47ED-A196-9AC11D54E5F3}"/>
    <dgm:cxn modelId="{72EA7B5E-0D05-45F3-B654-F2A8978E8F15}" srcId="{A25E2E18-47C7-4228-896D-BA59BCB91628}" destId="{69870A60-E4CF-4400-AE60-37492F024412}" srcOrd="2" destOrd="0" parTransId="{EAF7DC37-166C-40C1-87B7-2EF24B7BF7B4}" sibTransId="{16C689A5-E3BA-4E92-B65A-2264B21412E1}"/>
    <dgm:cxn modelId="{E7A2C9B6-ABFB-4313-BD24-A2AD4A63420F}" type="presOf" srcId="{80027DB8-D6BA-4AF9-B2AF-8AD52BF7F292}" destId="{04F4A42E-BBAD-42F5-B2DD-71BA4CDA49AC}" srcOrd="0" destOrd="3" presId="urn:microsoft.com/office/officeart/2005/8/layout/pyramid4"/>
    <dgm:cxn modelId="{68B403B0-7862-4E3E-A49F-1B8ECE3D2C7C}" srcId="{5D48E132-6F82-4E3A-A194-132692B7630B}" destId="{80971F94-B376-4EF2-A9C1-755D22F87499}" srcOrd="1" destOrd="0" parTransId="{280679E7-F552-4F0A-98FB-75D1867C97EA}" sibTransId="{C270D2C5-B957-4660-AF8A-B2460DC8C2E9}"/>
    <dgm:cxn modelId="{504C0D65-B401-4AC1-9A3B-B7CDA3D47CAC}" srcId="{5D48E132-6F82-4E3A-A194-132692B7630B}" destId="{763B1A5A-E812-4F10-A5EA-0F0260A5B478}" srcOrd="0" destOrd="0" parTransId="{FF27BECA-4593-4BE3-94F8-80F4A2D23BCB}" sibTransId="{E7E6AB45-55D5-4C29-A7B1-CBCFCE64C15C}"/>
    <dgm:cxn modelId="{10846F47-D389-45CF-9214-CB46E531F23E}" srcId="{A25E2E18-47C7-4228-896D-BA59BCB91628}" destId="{0766254D-59D1-4C7E-B202-B8AC2C442FE7}" srcOrd="0" destOrd="0" parTransId="{D5E7A277-DDBB-42EE-B771-7920D25A9F73}" sibTransId="{999A9250-8FCE-4422-A53E-8FBE84407F68}"/>
    <dgm:cxn modelId="{73D0260A-E446-4622-9CCC-C93E9A5D25E8}" srcId="{0DC6DF18-21CA-4698-A86C-EE54F781BD22}" destId="{C1906E27-9731-4278-8266-3A005227D8DD}" srcOrd="2" destOrd="0" parTransId="{9971A532-8B98-44BF-BB31-DC2A88A2F0FA}" sibTransId="{C11683E4-2F5D-40BA-9A3F-27C8501685CC}"/>
    <dgm:cxn modelId="{0AB7EC92-8B44-42A7-B3A5-0E9A75910BAF}" type="presOf" srcId="{BCE3566C-9D67-4552-B9AC-C863239235EF}" destId="{4BAF83F9-CDB8-47CD-A108-E5B8B5D8F9D8}" srcOrd="0" destOrd="4" presId="urn:microsoft.com/office/officeart/2005/8/layout/pyramid4"/>
    <dgm:cxn modelId="{355BF4D6-1EAA-4071-AF13-06925449DF03}" srcId="{25998297-64AA-42BC-BD0F-DD6E7455DF28}" destId="{EAA99F43-2AC1-432D-92C3-1C6BD09C9AD8}" srcOrd="1" destOrd="0" parTransId="{9EE9B4A0-949E-45F8-B6D2-202616D4779D}" sibTransId="{E7B9FEED-5072-4297-A8B4-F7F7886A5F1E}"/>
    <dgm:cxn modelId="{3FA2CC93-6185-42E0-A73E-0CFA103EC666}" type="presOf" srcId="{25998297-64AA-42BC-BD0F-DD6E7455DF28}" destId="{4BAF83F9-CDB8-47CD-A108-E5B8B5D8F9D8}" srcOrd="0" destOrd="0" presId="urn:microsoft.com/office/officeart/2005/8/layout/pyramid4"/>
    <dgm:cxn modelId="{C66F84FE-B18E-46CD-8C82-6C81FE4936B5}" srcId="{5D48E132-6F82-4E3A-A194-132692B7630B}" destId="{80027DB8-D6BA-4AF9-B2AF-8AD52BF7F292}" srcOrd="2" destOrd="0" parTransId="{E4698B01-86BF-4481-BF35-D4305DFECCE0}" sibTransId="{B874288C-2B37-4A7C-A689-24CE951009C3}"/>
    <dgm:cxn modelId="{B4704D29-C309-4D8E-90BF-0B0CADE1BB28}" srcId="{CF7598C8-236A-4E90-831A-53FDA32E6E29}" destId="{25998297-64AA-42BC-BD0F-DD6E7455DF28}" srcOrd="1" destOrd="0" parTransId="{BDC36F8A-FE98-400D-92A3-F49B0EFE3B02}" sibTransId="{C63EEA5D-F888-4797-872A-0D987151B59B}"/>
    <dgm:cxn modelId="{7FFE51E6-59EB-4C0C-94AB-F47FAB4C3D0D}" type="presParOf" srcId="{304B6AB7-0790-449A-951F-701C344F3AE4}" destId="{0F6082B9-A04B-497A-800C-B32E29005FEC}" srcOrd="0" destOrd="0" presId="urn:microsoft.com/office/officeart/2005/8/layout/pyramid4"/>
    <dgm:cxn modelId="{060E1E76-C137-4F37-83FE-B38D330AF793}" type="presParOf" srcId="{304B6AB7-0790-449A-951F-701C344F3AE4}" destId="{4BAF83F9-CDB8-47CD-A108-E5B8B5D8F9D8}" srcOrd="1" destOrd="0" presId="urn:microsoft.com/office/officeart/2005/8/layout/pyramid4"/>
    <dgm:cxn modelId="{9B907F59-859F-43D1-986D-518B7F82C18D}" type="presParOf" srcId="{304B6AB7-0790-449A-951F-701C344F3AE4}" destId="{BF212149-06E9-46D9-80EE-ECE84D05FBAF}" srcOrd="2" destOrd="0" presId="urn:microsoft.com/office/officeart/2005/8/layout/pyramid4"/>
    <dgm:cxn modelId="{1CC937DD-6823-40D2-A19E-D21B86A0E171}" type="presParOf" srcId="{304B6AB7-0790-449A-951F-701C344F3AE4}" destId="{04F4A42E-BBAD-42F5-B2DD-71BA4CDA49A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2B4A00E3-4181-4641-9FD4-4480504AE8EC}">
      <dgm:prSet/>
      <dgm:spPr/>
      <dgm:t>
        <a:bodyPr/>
        <a:lstStyle/>
        <a:p>
          <a:r>
            <a:rPr lang="fr-FR" dirty="0" err="1" smtClean="0"/>
            <a:t>FactoryLauncher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6A43500A-2323-4E41-8C94-77CB6CA9083E}" type="parTrans" cxnId="{51232E04-FD1F-45AD-8974-2DD3F0D61A9E}">
      <dgm:prSet/>
      <dgm:spPr/>
      <dgm:t>
        <a:bodyPr/>
        <a:lstStyle/>
        <a:p>
          <a:endParaRPr lang="fr-FR"/>
        </a:p>
      </dgm:t>
    </dgm:pt>
    <dgm:pt modelId="{B3F9232A-A3BA-4813-95E6-90E0C378F78B}" type="sibTrans" cxnId="{51232E04-FD1F-45AD-8974-2DD3F0D61A9E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0182A1B4-B3BE-4D42-A490-905DED811284}">
      <dgm:prSet/>
      <dgm:spPr/>
      <dgm:t>
        <a:bodyPr/>
        <a:lstStyle/>
        <a:p>
          <a:r>
            <a:rPr lang="fr-FR" dirty="0" err="1" smtClean="0"/>
            <a:t>FactoryProjectile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9E36878-4204-4FDF-9484-AF3743DC0DC9}" type="parTrans" cxnId="{0A637370-3825-4D6D-81C3-92031EBC3240}">
      <dgm:prSet/>
      <dgm:spPr/>
      <dgm:t>
        <a:bodyPr/>
        <a:lstStyle/>
        <a:p>
          <a:endParaRPr lang="fr-FR"/>
        </a:p>
      </dgm:t>
    </dgm:pt>
    <dgm:pt modelId="{BF7B4AB3-DDA0-4E81-A13C-27DB25E9404E}" type="sibTrans" cxnId="{0A637370-3825-4D6D-81C3-92031EBC3240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6A6AAC17-858D-4E69-84A8-9B3FA8EBEBDA}">
      <dgm:prSet/>
      <dgm:spPr/>
      <dgm:t>
        <a:bodyPr/>
        <a:lstStyle/>
        <a:p>
          <a:r>
            <a:rPr lang="fr-FR" dirty="0" err="1" smtClean="0"/>
            <a:t>FactoryEffect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78BB683A-A5DE-4933-B449-EE5A46F2F357}" type="parTrans" cxnId="{7C1C3798-3724-4A56-B2BD-F928328F2993}">
      <dgm:prSet/>
      <dgm:spPr/>
      <dgm:t>
        <a:bodyPr/>
        <a:lstStyle/>
        <a:p>
          <a:endParaRPr lang="fr-FR"/>
        </a:p>
      </dgm:t>
    </dgm:pt>
    <dgm:pt modelId="{01560105-8C95-46C7-98DE-6793BCA7139D}" type="sibTrans" cxnId="{7C1C3798-3724-4A56-B2BD-F928328F2993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460BA57A-695C-411C-B345-EC884F08F177}">
      <dgm:prSet/>
      <dgm:spPr/>
      <dgm:t>
        <a:bodyPr/>
        <a:lstStyle/>
        <a:p>
          <a:r>
            <a:rPr lang="fr-FR" dirty="0" err="1" smtClean="0"/>
            <a:t>FactoryEntity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B44245D-FA12-4872-806A-E0E80F0780C3}" type="parTrans" cxnId="{38178E0D-8885-49D9-B710-F97C08709585}">
      <dgm:prSet/>
      <dgm:spPr/>
      <dgm:t>
        <a:bodyPr/>
        <a:lstStyle/>
        <a:p>
          <a:endParaRPr lang="fr-FR"/>
        </a:p>
      </dgm:t>
    </dgm:pt>
    <dgm:pt modelId="{A02C23DC-2031-408E-B00B-8E7519A76FA7}" type="sibTrans" cxnId="{38178E0D-8885-49D9-B710-F97C0870958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C367D33A-9116-4345-8B9D-21B6670C2842}" type="pres">
      <dgm:prSet presAssocID="{460BA57A-695C-411C-B345-EC884F08F177}" presName="childNode" presStyleLbl="node1" presStyleIdx="8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5F415-450C-4F57-BC10-796E5502952D}" type="pres">
      <dgm:prSet presAssocID="{460BA57A-695C-411C-B345-EC884F08F177}" presName="aSpace2" presStyleCnt="0"/>
      <dgm:spPr/>
    </dgm:pt>
    <dgm:pt modelId="{64D221FE-2DAF-4410-B5F9-83778E4DCB94}" type="pres">
      <dgm:prSet presAssocID="{2BFA71CB-8567-462D-8075-A11331809A71}" presName="childNode" presStyleLbl="node1" presStyleIdx="9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1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8ED111F0-4350-4900-9372-42FCDC4260C7}" type="pres">
      <dgm:prSet presAssocID="{6A6AAC17-858D-4E69-84A8-9B3FA8EBEBDA}" presName="childNode" presStyleLbl="node1" presStyleIdx="1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3F70B-5C7B-4836-8D69-2EC6B459A5EE}" type="pres">
      <dgm:prSet presAssocID="{6A6AAC17-858D-4E69-84A8-9B3FA8EBEBDA}" presName="aSpace2" presStyleCnt="0"/>
      <dgm:spPr/>
    </dgm:pt>
    <dgm:pt modelId="{E86825B3-8548-4951-9906-198B1E88323A}" type="pres">
      <dgm:prSet presAssocID="{2ACDB526-1042-4D76-A5A7-CDE7A8AF75AD}" presName="childNode" presStyleLbl="node1" presStyleIdx="1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7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8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9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2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2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4234C3-47DB-4805-A73E-A8D99805E698}" type="pres">
      <dgm:prSet presAssocID="{2B4A00E3-4181-4641-9FD4-4480504AE8EC}" presName="childNode" presStyleLbl="node1" presStyleIdx="2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E86430-B2DF-4482-9854-CEB0459CB07F}" type="pres">
      <dgm:prSet presAssocID="{2B4A00E3-4181-4641-9FD4-4480504AE8EC}" presName="aSpace2" presStyleCnt="0"/>
      <dgm:spPr/>
    </dgm:pt>
    <dgm:pt modelId="{CF0D6F91-BCBB-447C-8243-43BEC0328396}" type="pres">
      <dgm:prSet presAssocID="{0182A1B4-B3BE-4D42-A490-905DED811284}" presName="childNode" presStyleLbl="node1" presStyleIdx="2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57515B-9A36-4744-A3F0-70296AD48B70}" type="pres">
      <dgm:prSet presAssocID="{0182A1B4-B3BE-4D42-A490-905DED811284}" presName="aSpace2" presStyleCnt="0"/>
      <dgm:spPr/>
    </dgm:pt>
    <dgm:pt modelId="{FF6EEC41-D673-4924-A39B-888857C5C3EE}" type="pres">
      <dgm:prSet presAssocID="{306B0714-79B4-4B61-A5C2-A2DADD1E85F7}" presName="childNode" presStyleLbl="node1" presStyleIdx="2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78FAF20C-FB6E-499E-9417-1A701D0315AD}" srcId="{6ABBB729-49CC-4A3B-95FE-B911A1E73FD3}" destId="{2ACDB526-1042-4D76-A5A7-CDE7A8AF75AD}" srcOrd="2" destOrd="0" parTransId="{AC5BA09A-49EF-4CDE-BF51-A6DE569DE51A}" sibTransId="{2558AC56-A874-4005-99CB-C742A9D65D1D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23454FEC-71ED-4768-A443-FC61E2A2174A}" srcId="{7808949B-C1F9-4D7A-B460-16C854DA0481}" destId="{B06F0526-3397-4EE3-B3D0-1721AE57ECCC}" srcOrd="3" destOrd="0" parTransId="{5502B650-DC69-48F4-BC80-1D90131B5A96}" sibTransId="{EBCB5496-7C83-4DDA-9279-0B7FCD491554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51232E04-FD1F-45AD-8974-2DD3F0D61A9E}" srcId="{7808949B-C1F9-4D7A-B460-16C854DA0481}" destId="{2B4A00E3-4181-4641-9FD4-4480504AE8EC}" srcOrd="0" destOrd="0" parTransId="{6A43500A-2323-4E41-8C94-77CB6CA9083E}" sibTransId="{B3F9232A-A3BA-4813-95E6-90E0C378F78B}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14002057-C122-4671-A739-2AAF89DECAD4}" type="presOf" srcId="{6A6AAC17-858D-4E69-84A8-9B3FA8EBEBDA}" destId="{8ED111F0-4350-4900-9372-42FCDC4260C7}" srcOrd="0" destOrd="0" presId="urn:microsoft.com/office/officeart/2005/8/layout/lProcess2"/>
    <dgm:cxn modelId="{84F1A9FF-3122-403F-AEDC-8B5DFE0923E5}" srcId="{7808949B-C1F9-4D7A-B460-16C854DA0481}" destId="{C19B4389-0A3D-4FBE-BAB5-C9A1080EEB09}" srcOrd="4" destOrd="0" parTransId="{DC7E795F-6F13-4D0C-940B-34D04059B0AC}" sibTransId="{6BCAE445-C7A1-4C10-B992-863E8A9C2CE3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E5DC8DFE-606B-4AE0-89BE-581649156940}" type="presOf" srcId="{460BA57A-695C-411C-B345-EC884F08F177}" destId="{C367D33A-9116-4345-8B9D-21B6670C2842}" srcOrd="0" destOrd="0" presId="urn:microsoft.com/office/officeart/2005/8/layout/lProcess2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7C1C3798-3724-4A56-B2BD-F928328F2993}" srcId="{6ABBB729-49CC-4A3B-95FE-B911A1E73FD3}" destId="{6A6AAC17-858D-4E69-84A8-9B3FA8EBEBDA}" srcOrd="1" destOrd="0" parTransId="{78BB683A-A5DE-4933-B449-EE5A46F2F357}" sibTransId="{01560105-8C95-46C7-98DE-6793BCA7139D}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49F3A2A1-65F8-42BA-867C-B98AF492A206}" type="presOf" srcId="{2B4A00E3-4181-4641-9FD4-4480504AE8EC}" destId="{FF4234C3-47DB-4805-A73E-A8D99805E698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0A637370-3825-4D6D-81C3-92031EBC3240}" srcId="{7808949B-C1F9-4D7A-B460-16C854DA0481}" destId="{0182A1B4-B3BE-4D42-A490-905DED811284}" srcOrd="1" destOrd="0" parTransId="{B9E36878-4204-4FDF-9484-AF3743DC0DC9}" sibTransId="{BF7B4AB3-DDA0-4E81-A13C-27DB25E9404E}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5E6F0D69-DA94-4DCC-B0E5-4017A6CDD9E6}" srcId="{19EB5D66-9E6D-4914-AF51-F31E1F82F48B}" destId="{2BFA71CB-8567-462D-8075-A11331809A71}" srcOrd="2" destOrd="0" parTransId="{093E3602-CBD9-41E1-9DA5-C104CFC88EE4}" sibTransId="{C66CC54D-5A76-4E37-8FB6-28BBC5BA2EF8}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06E7B510-8884-4F39-ABEA-A7845AF5674D}" srcId="{7808949B-C1F9-4D7A-B460-16C854DA0481}" destId="{306B0714-79B4-4B61-A5C2-A2DADD1E85F7}" srcOrd="2" destOrd="0" parTransId="{16E5F1AF-A25D-4D25-913E-C170718D9093}" sibTransId="{EFF81333-CD08-4ACB-8EC7-FE5858F17730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38178E0D-8885-49D9-B710-F97C08709585}" srcId="{19EB5D66-9E6D-4914-AF51-F31E1F82F48B}" destId="{460BA57A-695C-411C-B345-EC884F08F177}" srcOrd="1" destOrd="0" parTransId="{BB44245D-FA12-4872-806A-E0E80F0780C3}" sibTransId="{A02C23DC-2031-408E-B00B-8E7519A76FA7}"/>
    <dgm:cxn modelId="{5A188D1F-EA26-4817-840D-2F7D4ED00F3B}" type="presOf" srcId="{0182A1B4-B3BE-4D42-A490-905DED811284}" destId="{CF0D6F91-BCBB-447C-8243-43BEC0328396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D4BAEDD7-3412-4E87-B009-742A5B1ADB0A}" type="presParOf" srcId="{4E5DF009-DFDF-4819-9254-6AFFF4D77017}" destId="{C367D33A-9116-4345-8B9D-21B6670C2842}" srcOrd="2" destOrd="0" presId="urn:microsoft.com/office/officeart/2005/8/layout/lProcess2"/>
    <dgm:cxn modelId="{208F6BC1-7C89-4095-9CB9-BA6ACC7638CA}" type="presParOf" srcId="{4E5DF009-DFDF-4819-9254-6AFFF4D77017}" destId="{C925F415-450C-4F57-BC10-796E5502952D}" srcOrd="3" destOrd="0" presId="urn:microsoft.com/office/officeart/2005/8/layout/lProcess2"/>
    <dgm:cxn modelId="{92B2FCF9-535B-4720-BBAA-DD15A681412F}" type="presParOf" srcId="{4E5DF009-DFDF-4819-9254-6AFFF4D77017}" destId="{64D221FE-2DAF-4410-B5F9-83778E4DCB94}" srcOrd="4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1A14268E-BBD1-440F-903D-7B70F02D1D08}" type="presParOf" srcId="{DAEDD424-713F-42CB-B0F1-D222C4B0E692}" destId="{8ED111F0-4350-4900-9372-42FCDC4260C7}" srcOrd="2" destOrd="0" presId="urn:microsoft.com/office/officeart/2005/8/layout/lProcess2"/>
    <dgm:cxn modelId="{608CE463-3387-499E-AFF4-996F3B096C90}" type="presParOf" srcId="{DAEDD424-713F-42CB-B0F1-D222C4B0E692}" destId="{B323F70B-5C7B-4836-8D69-2EC6B459A5EE}" srcOrd="3" destOrd="0" presId="urn:microsoft.com/office/officeart/2005/8/layout/lProcess2"/>
    <dgm:cxn modelId="{91F3B7BD-51A0-45D0-B2D9-6C6A6B45A908}" type="presParOf" srcId="{DAEDD424-713F-42CB-B0F1-D222C4B0E692}" destId="{E86825B3-8548-4951-9906-198B1E88323A}" srcOrd="4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6E4BC64E-0A89-4D4F-8322-8EAEA929BB96}" type="presParOf" srcId="{70C8DB63-C9EC-44CD-9963-B5F198AA7F56}" destId="{FF4234C3-47DB-4805-A73E-A8D99805E698}" srcOrd="0" destOrd="0" presId="urn:microsoft.com/office/officeart/2005/8/layout/lProcess2"/>
    <dgm:cxn modelId="{6470ED3A-F0BE-48AD-97A6-29360BB33CF1}" type="presParOf" srcId="{70C8DB63-C9EC-44CD-9963-B5F198AA7F56}" destId="{64E86430-B2DF-4482-9854-CEB0459CB07F}" srcOrd="1" destOrd="0" presId="urn:microsoft.com/office/officeart/2005/8/layout/lProcess2"/>
    <dgm:cxn modelId="{3A21F779-CAF5-4C30-970B-B0C6B83D05A2}" type="presParOf" srcId="{70C8DB63-C9EC-44CD-9963-B5F198AA7F56}" destId="{CF0D6F91-BCBB-447C-8243-43BEC0328396}" srcOrd="2" destOrd="0" presId="urn:microsoft.com/office/officeart/2005/8/layout/lProcess2"/>
    <dgm:cxn modelId="{062B83B5-3DE7-47FC-95F7-133A49A66673}" type="presParOf" srcId="{70C8DB63-C9EC-44CD-9963-B5F198AA7F56}" destId="{5357515B-9A36-4744-A3F0-70296AD48B70}" srcOrd="3" destOrd="0" presId="urn:microsoft.com/office/officeart/2005/8/layout/lProcess2"/>
    <dgm:cxn modelId="{8012F176-2007-4046-8037-E21DBF9CF3AE}" type="presParOf" srcId="{70C8DB63-C9EC-44CD-9963-B5F198AA7F56}" destId="{FF6EEC41-D673-4924-A39B-888857C5C3EE}" srcOrd="4" destOrd="0" presId="urn:microsoft.com/office/officeart/2005/8/layout/lProcess2"/>
    <dgm:cxn modelId="{31FBF3A3-795E-4FC3-A011-73A670625F02}" type="presParOf" srcId="{70C8DB63-C9EC-44CD-9963-B5F198AA7F56}" destId="{F41E55BB-95E5-4945-8853-CA8A2B7F2FED}" srcOrd="5" destOrd="0" presId="urn:microsoft.com/office/officeart/2005/8/layout/lProcess2"/>
    <dgm:cxn modelId="{00FA05F9-7310-428A-AAB8-A59758180809}" type="presParOf" srcId="{70C8DB63-C9EC-44CD-9963-B5F198AA7F56}" destId="{7E48BB3E-5DC3-40FB-B2F3-EEC37B7A8EBC}" srcOrd="6" destOrd="0" presId="urn:microsoft.com/office/officeart/2005/8/layout/lProcess2"/>
    <dgm:cxn modelId="{97A8A069-FE50-4AAF-81FD-2F8FE9049CF2}" type="presParOf" srcId="{70C8DB63-C9EC-44CD-9963-B5F198AA7F56}" destId="{EA3FA0E7-445A-42D7-B052-CBC179BEF00A}" srcOrd="7" destOrd="0" presId="urn:microsoft.com/office/officeart/2005/8/layout/lProcess2"/>
    <dgm:cxn modelId="{6EBAA143-5500-4403-9C66-05691453BF5F}" type="presParOf" srcId="{70C8DB63-C9EC-44CD-9963-B5F198AA7F56}" destId="{17354A83-7226-45F1-B5CF-4BDE45653CF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082B9-A04B-497A-800C-B32E29005FEC}">
      <dsp:nvSpPr>
        <dsp:cNvPr id="0" name=""/>
        <dsp:cNvSpPr/>
      </dsp:nvSpPr>
      <dsp:spPr>
        <a:xfrm>
          <a:off x="2952750" y="0"/>
          <a:ext cx="2247900" cy="22479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Platform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MapTilePlatform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Background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CameraPlatform</a:t>
          </a:r>
          <a:endParaRPr lang="fr-FR" sz="1000" kern="1200" dirty="0"/>
        </a:p>
      </dsp:txBody>
      <dsp:txXfrm>
        <a:off x="3514725" y="1123950"/>
        <a:ext cx="1123950" cy="1123950"/>
      </dsp:txXfrm>
    </dsp:sp>
    <dsp:sp modelId="{4BAF83F9-CDB8-47CD-A108-E5B8B5D8F9D8}">
      <dsp:nvSpPr>
        <dsp:cNvPr id="0" name=""/>
        <dsp:cNvSpPr/>
      </dsp:nvSpPr>
      <dsp:spPr>
        <a:xfrm>
          <a:off x="1828799" y="2247900"/>
          <a:ext cx="2247900" cy="22479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Rts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SkillRts</a:t>
          </a:r>
          <a:endParaRPr lang="fr-FR" sz="1000" kern="1200" dirty="0"/>
        </a:p>
      </dsp:txBody>
      <dsp:txXfrm>
        <a:off x="2390774" y="3371850"/>
        <a:ext cx="1123950" cy="1123950"/>
      </dsp:txXfrm>
    </dsp:sp>
    <dsp:sp modelId="{BF212149-06E9-46D9-80EE-ECE84D05FBAF}">
      <dsp:nvSpPr>
        <dsp:cNvPr id="0" name=""/>
        <dsp:cNvSpPr/>
      </dsp:nvSpPr>
      <dsp:spPr>
        <a:xfrm rot="10800000">
          <a:off x="2952750" y="2247900"/>
          <a:ext cx="2247900" cy="22479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Engine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Coord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Timing</a:t>
          </a:r>
          <a:endParaRPr lang="fr-FR" sz="1000" kern="1200" dirty="0"/>
        </a:p>
      </dsp:txBody>
      <dsp:txXfrm rot="10800000">
        <a:off x="3514725" y="2247900"/>
        <a:ext cx="1123950" cy="1123950"/>
      </dsp:txXfrm>
    </dsp:sp>
    <dsp:sp modelId="{04F4A42E-BBAD-42F5-B2DD-71BA4CDA49AC}">
      <dsp:nvSpPr>
        <dsp:cNvPr id="0" name=""/>
        <dsp:cNvSpPr/>
      </dsp:nvSpPr>
      <dsp:spPr>
        <a:xfrm>
          <a:off x="4076700" y="2247900"/>
          <a:ext cx="2247900" cy="22479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Game</a:t>
          </a:r>
          <a:endParaRPr lang="fr-FR" sz="13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WorldGame</a:t>
          </a:r>
          <a:endParaRPr lang="fr-FR" sz="1000" kern="1200" dirty="0"/>
        </a:p>
      </dsp:txBody>
      <dsp:txXfrm>
        <a:off x="4638675" y="3371850"/>
        <a:ext cx="1123950" cy="1123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33807" y="1366246"/>
        <a:ext cx="1041114" cy="826215"/>
      </dsp:txXfrm>
    </dsp:sp>
    <dsp:sp modelId="{C367D33A-9116-4345-8B9D-21B6670C2842}">
      <dsp:nvSpPr>
        <dsp:cNvPr id="0" name=""/>
        <dsp:cNvSpPr/>
      </dsp:nvSpPr>
      <dsp:spPr>
        <a:xfrm>
          <a:off x="1608102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33807" y="2378892"/>
        <a:ext cx="1041114" cy="826215"/>
      </dsp:txXfrm>
    </dsp:sp>
    <dsp:sp modelId="{64D221FE-2DAF-4410-B5F9-83778E4DCB94}">
      <dsp:nvSpPr>
        <dsp:cNvPr id="0" name=""/>
        <dsp:cNvSpPr/>
      </dsp:nvSpPr>
      <dsp:spPr>
        <a:xfrm>
          <a:off x="1608102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33807" y="3391537"/>
        <a:ext cx="1041114" cy="826215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1886" y="1366246"/>
        <a:ext cx="1041114" cy="826215"/>
      </dsp:txXfrm>
    </dsp:sp>
    <dsp:sp modelId="{8ED111F0-4350-4900-9372-42FCDC4260C7}">
      <dsp:nvSpPr>
        <dsp:cNvPr id="0" name=""/>
        <dsp:cNvSpPr/>
      </dsp:nvSpPr>
      <dsp:spPr>
        <a:xfrm>
          <a:off x="307618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1886" y="2378892"/>
        <a:ext cx="1041114" cy="826215"/>
      </dsp:txXfrm>
    </dsp:sp>
    <dsp:sp modelId="{E86825B3-8548-4951-9906-198B1E88323A}">
      <dsp:nvSpPr>
        <dsp:cNvPr id="0" name=""/>
        <dsp:cNvSpPr/>
      </dsp:nvSpPr>
      <dsp:spPr>
        <a:xfrm>
          <a:off x="307618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1886" y="3391537"/>
        <a:ext cx="1041114" cy="826215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4234C3-47DB-4805-A73E-A8D99805E698}">
      <dsp:nvSpPr>
        <dsp:cNvPr id="0" name=""/>
        <dsp:cNvSpPr/>
      </dsp:nvSpPr>
      <dsp:spPr>
        <a:xfrm>
          <a:off x="7480421" y="1341005"/>
          <a:ext cx="1092524" cy="5167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FactoryLauncher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1356141"/>
        <a:ext cx="1062252" cy="486520"/>
      </dsp:txXfrm>
    </dsp:sp>
    <dsp:sp modelId="{CF0D6F91-BCBB-447C-8243-43BEC0328396}">
      <dsp:nvSpPr>
        <dsp:cNvPr id="0" name=""/>
        <dsp:cNvSpPr/>
      </dsp:nvSpPr>
      <dsp:spPr>
        <a:xfrm>
          <a:off x="7480421" y="1937304"/>
          <a:ext cx="1092524" cy="5167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1952440"/>
        <a:ext cx="1062252" cy="486520"/>
      </dsp:txXfrm>
    </dsp:sp>
    <dsp:sp modelId="{FF6EEC41-D673-4924-A39B-888857C5C3EE}">
      <dsp:nvSpPr>
        <dsp:cNvPr id="0" name=""/>
        <dsp:cNvSpPr/>
      </dsp:nvSpPr>
      <dsp:spPr>
        <a:xfrm>
          <a:off x="7480421" y="2533603"/>
          <a:ext cx="1092524" cy="516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2548739"/>
        <a:ext cx="1062252" cy="486520"/>
      </dsp:txXfrm>
    </dsp:sp>
    <dsp:sp modelId="{7E48BB3E-5DC3-40FB-B2F3-EEC37B7A8EBC}">
      <dsp:nvSpPr>
        <dsp:cNvPr id="0" name=""/>
        <dsp:cNvSpPr/>
      </dsp:nvSpPr>
      <dsp:spPr>
        <a:xfrm>
          <a:off x="7480421" y="3129902"/>
          <a:ext cx="1092524" cy="516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3145038"/>
        <a:ext cx="1062252" cy="486520"/>
      </dsp:txXfrm>
    </dsp:sp>
    <dsp:sp modelId="{17354A83-7226-45F1-B5CF-4BDE45653CFE}">
      <dsp:nvSpPr>
        <dsp:cNvPr id="0" name=""/>
        <dsp:cNvSpPr/>
      </dsp:nvSpPr>
      <dsp:spPr>
        <a:xfrm>
          <a:off x="7480421" y="3726202"/>
          <a:ext cx="1092524" cy="516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3741338"/>
        <a:ext cx="1062252" cy="486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1965" y="0"/>
        <a:ext cx="1928868" cy="1348740"/>
      </dsp:txXfrm>
    </dsp:sp>
    <dsp:sp modelId="{869550F1-54F9-4D74-B612-B33B8F05859F}">
      <dsp:nvSpPr>
        <dsp:cNvPr id="0" name=""/>
        <dsp:cNvSpPr/>
      </dsp:nvSpPr>
      <dsp:spPr>
        <a:xfrm>
          <a:off x="194852" y="1350057"/>
          <a:ext cx="1543094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CameraPlatform</a:t>
          </a:r>
          <a:endParaRPr lang="fr-FR" sz="1100" kern="1200" dirty="0"/>
        </a:p>
      </dsp:txBody>
      <dsp:txXfrm>
        <a:off x="234555" y="1389760"/>
        <a:ext cx="1463688" cy="1276139"/>
      </dsp:txXfrm>
    </dsp:sp>
    <dsp:sp modelId="{84B9CF2D-3A3A-4E3F-96E2-00F05AC04AE1}">
      <dsp:nvSpPr>
        <dsp:cNvPr id="0" name=""/>
        <dsp:cNvSpPr/>
      </dsp:nvSpPr>
      <dsp:spPr>
        <a:xfrm>
          <a:off x="194852" y="2914147"/>
          <a:ext cx="1543094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CollisionTile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Category</a:t>
          </a:r>
          <a:endParaRPr lang="fr-FR" sz="1100" kern="1200" dirty="0"/>
        </a:p>
      </dsp:txBody>
      <dsp:txXfrm>
        <a:off x="234555" y="2953850"/>
        <a:ext cx="1463688" cy="1276139"/>
      </dsp:txXfrm>
    </dsp:sp>
    <dsp:sp modelId="{BB1122BA-ABD5-4477-966D-97D4D2E2C0D9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075499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2268385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EntityPlatform</a:t>
          </a:r>
          <a:endParaRPr lang="fr-FR" sz="1100" kern="1200" dirty="0"/>
        </a:p>
      </dsp:txBody>
      <dsp:txXfrm>
        <a:off x="2294254" y="1374993"/>
        <a:ext cx="1491356" cy="831506"/>
      </dsp:txXfrm>
    </dsp:sp>
    <dsp:sp modelId="{9C3EBF8B-D719-4DFE-81F3-79427B74ED44}">
      <dsp:nvSpPr>
        <dsp:cNvPr id="0" name=""/>
        <dsp:cNvSpPr/>
      </dsp:nvSpPr>
      <dsp:spPr>
        <a:xfrm>
          <a:off x="2268385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SetupEntityPlatform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2294254" y="2394121"/>
        <a:ext cx="1491356" cy="831506"/>
      </dsp:txXfrm>
    </dsp:sp>
    <dsp:sp modelId="{DC7521BA-7B89-48DB-B6D3-A0011B636594}">
      <dsp:nvSpPr>
        <dsp:cNvPr id="0" name=""/>
        <dsp:cNvSpPr/>
      </dsp:nvSpPr>
      <dsp:spPr>
        <a:xfrm>
          <a:off x="2268385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HandlerEntityPlatform</a:t>
          </a:r>
          <a:endParaRPr lang="fr-FR" sz="1100" kern="1200" dirty="0"/>
        </a:p>
      </dsp:txBody>
      <dsp:txXfrm>
        <a:off x="2294254" y="3413250"/>
        <a:ext cx="1491356" cy="831506"/>
      </dsp:txXfrm>
    </dsp:sp>
    <dsp:sp modelId="{0BA00038-48E3-4CBE-8581-526D7E04E7A0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4149032" y="0"/>
        <a:ext cx="1928868" cy="1348740"/>
      </dsp:txXfrm>
    </dsp:sp>
    <dsp:sp modelId="{98A57818-2567-4736-81D7-961D18F5AB5A}">
      <dsp:nvSpPr>
        <dsp:cNvPr id="0" name=""/>
        <dsp:cNvSpPr/>
      </dsp:nvSpPr>
      <dsp:spPr>
        <a:xfrm>
          <a:off x="4341919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/>
        </a:p>
      </dsp:txBody>
      <dsp:txXfrm>
        <a:off x="4367788" y="1374993"/>
        <a:ext cx="1491356" cy="831506"/>
      </dsp:txXfrm>
    </dsp:sp>
    <dsp:sp modelId="{168E080A-7F1D-4E57-BEBE-7C288CD3F749}">
      <dsp:nvSpPr>
        <dsp:cNvPr id="0" name=""/>
        <dsp:cNvSpPr/>
      </dsp:nvSpPr>
      <dsp:spPr>
        <a:xfrm>
          <a:off x="4341919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4367788" y="2394121"/>
        <a:ext cx="1491356" cy="831506"/>
      </dsp:txXfrm>
    </dsp:sp>
    <dsp:sp modelId="{27C3F94A-2119-4FE4-A67B-B41387C1B34C}">
      <dsp:nvSpPr>
        <dsp:cNvPr id="0" name=""/>
        <dsp:cNvSpPr/>
      </dsp:nvSpPr>
      <dsp:spPr>
        <a:xfrm>
          <a:off x="4341919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TilePlatform</a:t>
          </a:r>
          <a:endParaRPr lang="fr-FR" sz="1100" kern="1200" dirty="0"/>
        </a:p>
      </dsp:txBody>
      <dsp:txXfrm>
        <a:off x="4367788" y="3413250"/>
        <a:ext cx="1491356" cy="831506"/>
      </dsp:txXfrm>
    </dsp:sp>
    <dsp:sp modelId="{CFBACE37-B7C4-41F6-99E8-2EAFBAEB4CDF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6222565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6415452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BackgroundPlatform</a:t>
          </a:r>
          <a:endParaRPr lang="fr-FR" sz="1100" kern="1200" dirty="0"/>
        </a:p>
      </dsp:txBody>
      <dsp:txXfrm>
        <a:off x="6434635" y="1368032"/>
        <a:ext cx="1504728" cy="616576"/>
      </dsp:txXfrm>
    </dsp:sp>
    <dsp:sp modelId="{F7BAA7C5-5229-4A5B-84A6-832A2879C1A3}">
      <dsp:nvSpPr>
        <dsp:cNvPr id="0" name=""/>
        <dsp:cNvSpPr/>
      </dsp:nvSpPr>
      <dsp:spPr>
        <a:xfrm>
          <a:off x="6415452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BackgroundElement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6434635" y="2123735"/>
        <a:ext cx="1504728" cy="616576"/>
      </dsp:txXfrm>
    </dsp:sp>
    <dsp:sp modelId="{991F04BC-C93A-4D25-8300-81588A7CEE99}">
      <dsp:nvSpPr>
        <dsp:cNvPr id="0" name=""/>
        <dsp:cNvSpPr/>
      </dsp:nvSpPr>
      <dsp:spPr>
        <a:xfrm>
          <a:off x="6415452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CloudsPlatform</a:t>
          </a:r>
          <a:endParaRPr lang="fr-FR" sz="1100" kern="1200" dirty="0"/>
        </a:p>
      </dsp:txBody>
      <dsp:txXfrm>
        <a:off x="6434635" y="2879438"/>
        <a:ext cx="1504728" cy="616576"/>
      </dsp:txXfrm>
    </dsp:sp>
    <dsp:sp modelId="{1CB79C94-EBDD-4E71-B8BA-24FCF7317037}">
      <dsp:nvSpPr>
        <dsp:cNvPr id="0" name=""/>
        <dsp:cNvSpPr/>
      </dsp:nvSpPr>
      <dsp:spPr>
        <a:xfrm>
          <a:off x="6415452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Parallax</a:t>
          </a:r>
          <a:endParaRPr lang="fr-FR" sz="1100" kern="1200" dirty="0"/>
        </a:p>
      </dsp:txBody>
      <dsp:txXfrm>
        <a:off x="6434635" y="3635140"/>
        <a:ext cx="1504728" cy="6165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Rts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CameraRts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CursorRts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PlayerRts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EntityRts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TileRts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SetupSkillRts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05/10/2013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05/10/2013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F20915-7C67-4634-A5D8-123A69D3450C}" type="datetime1">
              <a:rPr lang="fr-FR" smtClean="0"/>
              <a:t>05/10/2013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8FC-7B55-40A5-B33A-A5A21761988E}" type="datetime1">
              <a:rPr lang="fr-FR" smtClean="0"/>
              <a:t>05/10/2013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836D45-C7BB-455F-9C10-B2EC6D70AD43}" type="datetime1">
              <a:rPr lang="fr-FR" smtClean="0"/>
              <a:t>05/10/2013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26F-6B54-488F-A41A-8F8D17B8D1E7}" type="datetime1">
              <a:rPr lang="fr-FR" smtClean="0"/>
              <a:t>05/10/2013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46E6-5785-4C01-A4FA-D9138E8D39F1}" type="datetime1">
              <a:rPr lang="fr-FR" smtClean="0"/>
              <a:t>05/10/2013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7538CF-0A64-40DC-ACAE-A1A01767E9BB}" type="datetime1">
              <a:rPr lang="fr-FR" smtClean="0"/>
              <a:t>05/10/2013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4D2700-FAB9-4EC5-833A-BAABD9C3976F}" type="datetime1">
              <a:rPr lang="fr-FR" smtClean="0"/>
              <a:t>05/10/2013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032C-F0B6-43CF-9069-0621198CB85E}" type="datetime1">
              <a:rPr lang="fr-FR" smtClean="0"/>
              <a:t>05/10/2013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3DA-57C2-4A4D-B010-BCB245593FE5}" type="datetime1">
              <a:rPr lang="fr-FR" smtClean="0"/>
              <a:t>05/10/2013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109-E754-4CCC-A7B1-F4F6237E38C1}" type="datetime1">
              <a:rPr lang="fr-FR" smtClean="0"/>
              <a:t>05/10/2013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D7E2F9-E6A8-4DA9-9914-BA60BD91563C}" type="datetime1">
              <a:rPr lang="fr-FR" smtClean="0"/>
              <a:t>05/10/2013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2438D6-D77E-4059-83C5-4B30AFB8DDBF}" type="datetime1">
              <a:rPr lang="fr-FR" smtClean="0"/>
              <a:t>05/10/2013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05/10/2013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carrés)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5131218" cy="4726503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173708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2153069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78" y="1600200"/>
            <a:ext cx="5913394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EntityObject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 compatible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56" y="1600200"/>
            <a:ext cx="7313037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API « bas niveau » au plus proche de Java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Windows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9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" y="1600200"/>
            <a:ext cx="7454036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34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» au plus proche de </a:t>
            </a:r>
            <a:r>
              <a:rPr lang="fr-FR" dirty="0" smtClean="0"/>
              <a:t>l’utilisateur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 à certains type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</a:t>
            </a:r>
          </a:p>
          <a:p>
            <a:pPr lvl="3"/>
            <a:r>
              <a:rPr lang="fr-FR" dirty="0" err="1" smtClean="0"/>
              <a:t>Shoot’em</a:t>
            </a:r>
            <a:r>
              <a:rPr lang="fr-FR" dirty="0" smtClean="0"/>
              <a:t> Up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1800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1164</TotalTime>
  <Words>933</Words>
  <Application>Microsoft Office PowerPoint</Application>
  <PresentationFormat>Affichage à l'écran (4:3)</PresentationFormat>
  <Paragraphs>417</Paragraphs>
  <Slides>34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Purview</vt:lpstr>
      <vt:lpstr>Module Game - Utility</vt:lpstr>
      <vt:lpstr>Plan</vt:lpstr>
      <vt:lpstr>Module Platform</vt:lpstr>
      <vt:lpstr>Module Platform - Structure</vt:lpstr>
      <vt:lpstr>Module Platform - UML</vt:lpstr>
      <vt:lpstr>Module Platform</vt:lpstr>
      <vt:lpstr>Module Platform - Exemple</vt:lpstr>
      <vt:lpstr>Plan</vt:lpstr>
      <vt:lpstr>Module Rts</vt:lpstr>
      <vt:lpstr>Module Rts - Structure</vt:lpstr>
      <vt:lpstr>Module Rts - UML</vt:lpstr>
      <vt:lpstr>Module Rts</vt:lpstr>
      <vt:lpstr>Module Rts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120</cp:revision>
  <dcterms:created xsi:type="dcterms:W3CDTF">2012-04-11T17:27:02Z</dcterms:created>
  <dcterms:modified xsi:type="dcterms:W3CDTF">2013-10-04T22:48:43Z</dcterms:modified>
</cp:coreProperties>
</file>