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handoutMasterIdLst>
    <p:handoutMasterId r:id="rId51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307" r:id="rId16"/>
    <p:sldId id="306" r:id="rId17"/>
    <p:sldId id="267" r:id="rId18"/>
    <p:sldId id="268" r:id="rId19"/>
    <p:sldId id="269" r:id="rId20"/>
    <p:sldId id="280" r:id="rId21"/>
    <p:sldId id="270" r:id="rId22"/>
    <p:sldId id="271" r:id="rId23"/>
    <p:sldId id="296" r:id="rId24"/>
    <p:sldId id="272" r:id="rId25"/>
    <p:sldId id="273" r:id="rId26"/>
    <p:sldId id="295" r:id="rId27"/>
    <p:sldId id="294" r:id="rId28"/>
    <p:sldId id="274" r:id="rId29"/>
    <p:sldId id="275" r:id="rId30"/>
    <p:sldId id="276" r:id="rId31"/>
    <p:sldId id="279" r:id="rId32"/>
    <p:sldId id="277" r:id="rId33"/>
    <p:sldId id="297" r:id="rId34"/>
    <p:sldId id="298" r:id="rId35"/>
    <p:sldId id="299" r:id="rId36"/>
    <p:sldId id="278" r:id="rId37"/>
    <p:sldId id="282" r:id="rId38"/>
    <p:sldId id="283" r:id="rId39"/>
    <p:sldId id="285" r:id="rId40"/>
    <p:sldId id="287" r:id="rId41"/>
    <p:sldId id="286" r:id="rId42"/>
    <p:sldId id="288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smtClean="0"/>
            <a:t>Network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800" dirty="0" err="1" smtClean="0"/>
            <a:t>NetworkedWorld</a:t>
          </a:r>
          <a:endParaRPr lang="fr-FR" sz="18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smtClean="0"/>
            <a:t>Message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Purview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9DD64F24-6729-4855-8753-5375A7CC098F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Server</a:t>
          </a:r>
          <a:endParaRPr lang="fr-FR" dirty="0"/>
        </a:p>
      </dgm:t>
    </dgm:pt>
    <dgm:pt modelId="{26F2A8C0-B940-410A-AEE7-F54C2104BD2B}" type="parTrans" cxnId="{5EC6E088-F9AC-4A7C-8D92-A3F17BD6B30E}">
      <dgm:prSet/>
      <dgm:spPr/>
      <dgm:t>
        <a:bodyPr/>
        <a:lstStyle/>
        <a:p>
          <a:endParaRPr lang="fr-FR"/>
        </a:p>
      </dgm:t>
    </dgm:pt>
    <dgm:pt modelId="{FBE7FEA4-3EE9-4D57-9592-03CF42E9CF50}" type="sibTrans" cxnId="{5EC6E088-F9AC-4A7C-8D92-A3F17BD6B30E}">
      <dgm:prSet/>
      <dgm:spPr/>
      <dgm:t>
        <a:bodyPr/>
        <a:lstStyle/>
        <a:p>
          <a:endParaRPr lang="fr-FR"/>
        </a:p>
      </dgm:t>
    </dgm:pt>
    <dgm:pt modelId="{458E0E43-3FF1-49F4-A377-A0252525C987}">
      <dgm:prSet/>
      <dgm:spPr/>
      <dgm:t>
        <a:bodyPr/>
        <a:lstStyle/>
        <a:p>
          <a:r>
            <a:rPr lang="fr-FR" dirty="0" err="1" smtClean="0"/>
            <a:t>NetworkedWorld</a:t>
          </a:r>
          <a:endParaRPr lang="fr-FR" dirty="0" smtClean="0"/>
        </a:p>
        <a:p>
          <a:r>
            <a:rPr lang="fr-FR" dirty="0" smtClean="0"/>
            <a:t>Client</a:t>
          </a:r>
          <a:endParaRPr lang="fr-FR" dirty="0"/>
        </a:p>
      </dgm:t>
    </dgm:pt>
    <dgm:pt modelId="{EC7CAAB2-0F3B-4708-B09C-A0A9306D7850}" type="parTrans" cxnId="{967151A5-E25B-4B9B-B70E-16E90E585F84}">
      <dgm:prSet/>
      <dgm:spPr/>
      <dgm:t>
        <a:bodyPr/>
        <a:lstStyle/>
        <a:p>
          <a:endParaRPr lang="fr-FR"/>
        </a:p>
      </dgm:t>
    </dgm:pt>
    <dgm:pt modelId="{5262FC26-AC5E-41DC-A0A9-C8C7C6C5AB41}" type="sibTrans" cxnId="{967151A5-E25B-4B9B-B70E-16E90E585F84}">
      <dgm:prSet/>
      <dgm:spPr/>
      <dgm:t>
        <a:bodyPr/>
        <a:lstStyle/>
        <a:p>
          <a:endParaRPr lang="fr-FR"/>
        </a:p>
      </dgm:t>
    </dgm:pt>
    <dgm:pt modelId="{F97B40E0-16C1-4E09-B817-5DCA82BFE667}">
      <dgm:prSet/>
      <dgm:spPr/>
      <dgm:t>
        <a:bodyPr/>
        <a:lstStyle/>
        <a:p>
          <a:r>
            <a:rPr lang="fr-FR" dirty="0" err="1" smtClean="0"/>
            <a:t>Connection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6DEDB51-67FB-4CC9-A5B0-A636BE625785}" type="parTrans" cxnId="{C268D2B9-95EE-46F4-A32D-D0681C0AD7C6}">
      <dgm:prSet/>
      <dgm:spPr/>
      <dgm:t>
        <a:bodyPr/>
        <a:lstStyle/>
        <a:p>
          <a:endParaRPr lang="fr-FR"/>
        </a:p>
      </dgm:t>
    </dgm:pt>
    <dgm:pt modelId="{140BBF20-8439-4951-8067-2A8D38F20002}" type="sibTrans" cxnId="{C268D2B9-95EE-46F4-A32D-D0681C0AD7C6}">
      <dgm:prSet/>
      <dgm:spPr/>
      <dgm:t>
        <a:bodyPr/>
        <a:lstStyle/>
        <a:p>
          <a:endParaRPr lang="fr-FR"/>
        </a:p>
      </dgm:t>
    </dgm:pt>
    <dgm:pt modelId="{593D31A3-4056-4776-A631-6A3BF4033C89}">
      <dgm:prSet/>
      <dgm:spPr/>
      <dgm:t>
        <a:bodyPr/>
        <a:lstStyle/>
        <a:p>
          <a:r>
            <a:rPr lang="fr-FR" dirty="0" err="1" smtClean="0"/>
            <a:t>Networkable</a:t>
          </a:r>
          <a:endParaRPr lang="fr-FR" dirty="0" smtClean="0"/>
        </a:p>
        <a:p>
          <a:r>
            <a:rPr lang="fr-FR" dirty="0" smtClean="0"/>
            <a:t>Model</a:t>
          </a:r>
          <a:endParaRPr lang="fr-FR" dirty="0"/>
        </a:p>
      </dgm:t>
    </dgm:pt>
    <dgm:pt modelId="{4367C5BC-CFDD-43CB-8F95-006786960969}" type="parTrans" cxnId="{F04B849A-9DF5-49D0-AD8C-2322A35E1652}">
      <dgm:prSet/>
      <dgm:spPr/>
      <dgm:t>
        <a:bodyPr/>
        <a:lstStyle/>
        <a:p>
          <a:endParaRPr lang="fr-FR"/>
        </a:p>
      </dgm:t>
    </dgm:pt>
    <dgm:pt modelId="{15850997-A043-402C-AF01-836146B20ADB}" type="sibTrans" cxnId="{F04B849A-9DF5-49D0-AD8C-2322A35E1652}">
      <dgm:prSet/>
      <dgm:spPr/>
      <dgm:t>
        <a:bodyPr/>
        <a:lstStyle/>
        <a:p>
          <a:endParaRPr lang="fr-FR"/>
        </a:p>
      </dgm:t>
    </dgm:pt>
    <dgm:pt modelId="{6A04F94A-4F11-4979-B3E6-1CD2698430FB}">
      <dgm:prSet/>
      <dgm:spPr/>
      <dgm:t>
        <a:bodyPr/>
        <a:lstStyle/>
        <a:p>
          <a:r>
            <a:rPr lang="fr-FR" dirty="0" err="1" smtClean="0"/>
            <a:t>NetworkChat</a:t>
          </a:r>
          <a:endParaRPr lang="fr-FR" dirty="0"/>
        </a:p>
      </dgm:t>
    </dgm:pt>
    <dgm:pt modelId="{62B39FA9-29BF-4B15-AA35-FC22A5C74B77}" type="parTrans" cxnId="{D3AB3ADA-65AB-4E3C-BF04-98E4526E5944}">
      <dgm:prSet/>
      <dgm:spPr/>
      <dgm:t>
        <a:bodyPr/>
        <a:lstStyle/>
        <a:p>
          <a:endParaRPr lang="fr-FR"/>
        </a:p>
      </dgm:t>
    </dgm:pt>
    <dgm:pt modelId="{F4CEE227-C199-46E2-9E6B-27B8501FF556}" type="sibTrans" cxnId="{D3AB3ADA-65AB-4E3C-BF04-98E4526E5944}">
      <dgm:prSet/>
      <dgm:spPr/>
      <dgm:t>
        <a:bodyPr/>
        <a:lstStyle/>
        <a:p>
          <a:endParaRPr lang="fr-FR"/>
        </a:p>
      </dgm:t>
    </dgm:pt>
    <dgm:pt modelId="{D75AEB2D-598C-4C16-8C7D-8A8562DCC8A6}">
      <dgm:prSet/>
      <dgm:spPr/>
      <dgm:t>
        <a:bodyPr/>
        <a:lstStyle/>
        <a:p>
          <a:r>
            <a:rPr lang="fr-FR" dirty="0" err="1" smtClean="0"/>
            <a:t>NetworkedInput</a:t>
          </a:r>
          <a:endParaRPr lang="fr-FR" dirty="0"/>
        </a:p>
      </dgm:t>
    </dgm:pt>
    <dgm:pt modelId="{BC5C56AF-8DED-4960-8720-20D46CDF12A4}" type="parTrans" cxnId="{223CDB30-7F06-42B4-9B0C-CF832EA3D2A3}">
      <dgm:prSet/>
      <dgm:spPr/>
      <dgm:t>
        <a:bodyPr/>
        <a:lstStyle/>
        <a:p>
          <a:endParaRPr lang="fr-FR"/>
        </a:p>
      </dgm:t>
    </dgm:pt>
    <dgm:pt modelId="{8C00494D-CAAD-4FF1-9088-5541E5F78714}" type="sibTrans" cxnId="{223CDB30-7F06-42B4-9B0C-CF832EA3D2A3}">
      <dgm:prSet/>
      <dgm:spPr/>
      <dgm:t>
        <a:bodyPr/>
        <a:lstStyle/>
        <a:p>
          <a:endParaRPr lang="fr-FR"/>
        </a:p>
      </dgm:t>
    </dgm:pt>
    <dgm:pt modelId="{66DA02C9-FEC7-48A2-9918-E76D8B2F9AC5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Entity</a:t>
          </a:r>
          <a:endParaRPr lang="fr-FR" dirty="0"/>
        </a:p>
      </dgm:t>
    </dgm:pt>
    <dgm:pt modelId="{C5A8B84D-89F0-4EBD-86D2-699B220B0A9A}" type="parTrans" cxnId="{BD3E5850-2397-46E9-8251-029601C9FB6A}">
      <dgm:prSet/>
      <dgm:spPr/>
      <dgm:t>
        <a:bodyPr/>
        <a:lstStyle/>
        <a:p>
          <a:endParaRPr lang="fr-FR"/>
        </a:p>
      </dgm:t>
    </dgm:pt>
    <dgm:pt modelId="{F18FA434-AD44-448E-BFAC-F96CD179D1E4}" type="sibTrans" cxnId="{BD3E5850-2397-46E9-8251-029601C9FB6A}">
      <dgm:prSet/>
      <dgm:spPr/>
      <dgm:t>
        <a:bodyPr/>
        <a:lstStyle/>
        <a:p>
          <a:endParaRPr lang="fr-FR"/>
        </a:p>
      </dgm:t>
    </dgm:pt>
    <dgm:pt modelId="{65C03FCF-FCC1-48DA-86E4-4EEA19A725E1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smtClean="0"/>
            <a:t>Chat</a:t>
          </a:r>
          <a:endParaRPr lang="fr-FR" dirty="0"/>
        </a:p>
      </dgm:t>
    </dgm:pt>
    <dgm:pt modelId="{05D52271-375F-4487-8150-BEF23D8C437C}" type="parTrans" cxnId="{6C8B0FC5-30C6-4C9A-8BFA-6F72B6490F42}">
      <dgm:prSet/>
      <dgm:spPr/>
      <dgm:t>
        <a:bodyPr/>
        <a:lstStyle/>
        <a:p>
          <a:endParaRPr lang="fr-FR"/>
        </a:p>
      </dgm:t>
    </dgm:pt>
    <dgm:pt modelId="{D30A41F6-E447-4748-9D08-1C4E1566AE56}" type="sibTrans" cxnId="{6C8B0FC5-30C6-4C9A-8BFA-6F72B6490F42}">
      <dgm:prSet/>
      <dgm:spPr/>
      <dgm:t>
        <a:bodyPr/>
        <a:lstStyle/>
        <a:p>
          <a:endParaRPr lang="fr-FR"/>
        </a:p>
      </dgm:t>
    </dgm:pt>
    <dgm:pt modelId="{FDDB1018-C7F3-44EF-B5AF-9BB8C5F4FC6B}">
      <dgm:prSet/>
      <dgm:spPr/>
      <dgm:t>
        <a:bodyPr/>
        <a:lstStyle/>
        <a:p>
          <a:r>
            <a:rPr lang="fr-FR" dirty="0" err="1" smtClean="0"/>
            <a:t>NetworkMessage</a:t>
          </a:r>
          <a:endParaRPr lang="fr-FR" dirty="0" smtClean="0"/>
        </a:p>
        <a:p>
          <a:r>
            <a:rPr lang="fr-FR" dirty="0" err="1" smtClean="0"/>
            <a:t>Decoder</a:t>
          </a:r>
          <a:endParaRPr lang="fr-FR" dirty="0"/>
        </a:p>
      </dgm:t>
    </dgm:pt>
    <dgm:pt modelId="{35DF6326-3A62-4FAA-B594-7FD336E59B21}" type="parTrans" cxnId="{37465B1C-B577-44A1-8462-659CCAEBE83A}">
      <dgm:prSet/>
      <dgm:spPr/>
      <dgm:t>
        <a:bodyPr/>
        <a:lstStyle/>
        <a:p>
          <a:endParaRPr lang="fr-FR"/>
        </a:p>
      </dgm:t>
    </dgm:pt>
    <dgm:pt modelId="{FA3A2C07-8F07-4E80-82A0-8B6D2C24BA01}" type="sibTrans" cxnId="{37465B1C-B577-44A1-8462-659CCAEBE83A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3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3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66613EE-14B1-4504-A6F4-200BEA5BC98B}" type="pres">
      <dgm:prSet presAssocID="{D6DB07C5-688A-4FF2-B9B4-6831D9F63653}" presName="aSpace2" presStyleCnt="0"/>
      <dgm:spPr/>
    </dgm:pt>
    <dgm:pt modelId="{6022796A-E9A5-4886-BDCD-4D3389F26D88}" type="pres">
      <dgm:prSet presAssocID="{9DD64F24-6729-4855-8753-5375A7CC098F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A03B245-D56C-4543-BE8A-12A4857035C1}" type="pres">
      <dgm:prSet presAssocID="{9DD64F24-6729-4855-8753-5375A7CC098F}" presName="aSpace2" presStyleCnt="0"/>
      <dgm:spPr/>
    </dgm:pt>
    <dgm:pt modelId="{BDC72F3D-0C82-427D-B9E5-16F652204261}" type="pres">
      <dgm:prSet presAssocID="{458E0E43-3FF1-49F4-A377-A0252525C987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DEE183-554A-43B3-8A39-A7AD7C5A6526}" type="pres">
      <dgm:prSet presAssocID="{458E0E43-3FF1-49F4-A377-A0252525C987}" presName="aSpace2" presStyleCnt="0"/>
      <dgm:spPr/>
    </dgm:pt>
    <dgm:pt modelId="{2EC57791-32BA-493C-B8F8-CE3DBEC41A5D}" type="pres">
      <dgm:prSet presAssocID="{F97B40E0-16C1-4E09-B817-5DCA82BFE66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3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3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F462D9-01BE-442E-846D-00AC38F2D208}" type="pres">
      <dgm:prSet presAssocID="{87E3BA48-F29D-424F-8BF0-5ACD0D870EA8}" presName="aSpace2" presStyleCnt="0"/>
      <dgm:spPr/>
    </dgm:pt>
    <dgm:pt modelId="{80E64F01-C1D8-4E52-8B06-1D7988BD4888}" type="pres">
      <dgm:prSet presAssocID="{593D31A3-4056-4776-A631-6A3BF4033C8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C2142F-631C-425D-AA92-BA5925018EF6}" type="pres">
      <dgm:prSet presAssocID="{593D31A3-4056-4776-A631-6A3BF4033C89}" presName="aSpace2" presStyleCnt="0"/>
      <dgm:spPr/>
    </dgm:pt>
    <dgm:pt modelId="{5EFE91C8-B88D-4464-BC92-5248643C2EA1}" type="pres">
      <dgm:prSet presAssocID="{6A04F94A-4F11-4979-B3E6-1CD2698430F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F5A188F-188A-4681-AE76-0007D8D488DB}" type="pres">
      <dgm:prSet presAssocID="{6A04F94A-4F11-4979-B3E6-1CD2698430FB}" presName="aSpace2" presStyleCnt="0"/>
      <dgm:spPr/>
    </dgm:pt>
    <dgm:pt modelId="{32078305-56EE-4B60-A845-E1842CB9D648}" type="pres">
      <dgm:prSet presAssocID="{D75AEB2D-598C-4C16-8C7D-8A8562DCC8A6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3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3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19C0ED-196D-4DF4-8B22-F608B276D249}" type="pres">
      <dgm:prSet presAssocID="{696C248A-C8C6-40DF-B810-D01E178EC415}" presName="aSpace2" presStyleCnt="0"/>
      <dgm:spPr/>
    </dgm:pt>
    <dgm:pt modelId="{E91340D7-FE0C-4D84-A4AD-3A50702517FC}" type="pres">
      <dgm:prSet presAssocID="{66DA02C9-FEC7-48A2-9918-E76D8B2F9AC5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0C2B9C-E5CC-4D2F-B2CF-36F30787EB5C}" type="pres">
      <dgm:prSet presAssocID="{66DA02C9-FEC7-48A2-9918-E76D8B2F9AC5}" presName="aSpace2" presStyleCnt="0"/>
      <dgm:spPr/>
    </dgm:pt>
    <dgm:pt modelId="{23D0B832-C7A2-4924-89C7-1D96A8F1622B}" type="pres">
      <dgm:prSet presAssocID="{65C03FCF-FCC1-48DA-86E4-4EEA19A725E1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41CADE-73A9-4B60-A547-F160892D91E4}" type="pres">
      <dgm:prSet presAssocID="{65C03FCF-FCC1-48DA-86E4-4EEA19A725E1}" presName="aSpace2" presStyleCnt="0"/>
      <dgm:spPr/>
    </dgm:pt>
    <dgm:pt modelId="{8AB2198E-594C-4596-B895-ACBF54779437}" type="pres">
      <dgm:prSet presAssocID="{FDDB1018-C7F3-44EF-B5AF-9BB8C5F4FC6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6E8F931-9EDE-4BAC-971B-FF28820A88B9}" type="presOf" srcId="{593D31A3-4056-4776-A631-6A3BF4033C89}" destId="{80E64F01-C1D8-4E52-8B06-1D7988BD4888}" srcOrd="0" destOrd="0" presId="urn:microsoft.com/office/officeart/2005/8/layout/lProcess2"/>
    <dgm:cxn modelId="{9208F0BC-22C9-432F-9191-82798C85F999}" type="presOf" srcId="{65C03FCF-FCC1-48DA-86E4-4EEA19A725E1}" destId="{23D0B832-C7A2-4924-89C7-1D96A8F1622B}" srcOrd="0" destOrd="0" presId="urn:microsoft.com/office/officeart/2005/8/layout/lProcess2"/>
    <dgm:cxn modelId="{6C8B0FC5-30C6-4C9A-8BFA-6F72B6490F42}" srcId="{C6A36EA8-C3C3-4339-936E-9072AECC443D}" destId="{65C03FCF-FCC1-48DA-86E4-4EEA19A725E1}" srcOrd="2" destOrd="0" parTransId="{05D52271-375F-4487-8150-BEF23D8C437C}" sibTransId="{D30A41F6-E447-4748-9D08-1C4E1566AE56}"/>
    <dgm:cxn modelId="{F5B2B53E-1C6B-4266-943C-034426DBC9DC}" type="presOf" srcId="{87E3BA48-F29D-424F-8BF0-5ACD0D870EA8}" destId="{B28E8751-939D-47DD-BF41-B6D1CB40B4B3}" srcOrd="0" destOrd="0" presId="urn:microsoft.com/office/officeart/2005/8/layout/lProcess2"/>
    <dgm:cxn modelId="{BD3E5850-2397-46E9-8251-029601C9FB6A}" srcId="{C6A36EA8-C3C3-4339-936E-9072AECC443D}" destId="{66DA02C9-FEC7-48A2-9918-E76D8B2F9AC5}" srcOrd="1" destOrd="0" parTransId="{C5A8B84D-89F0-4EBD-86D2-699B220B0A9A}" sibTransId="{F18FA434-AD44-448E-BFAC-F96CD179D1E4}"/>
    <dgm:cxn modelId="{4D3DAD87-F8CA-4A19-BE78-4FDD61D45196}" type="presOf" srcId="{66DA02C9-FEC7-48A2-9918-E76D8B2F9AC5}" destId="{E91340D7-FE0C-4D84-A4AD-3A50702517FC}" srcOrd="0" destOrd="0" presId="urn:microsoft.com/office/officeart/2005/8/layout/lProcess2"/>
    <dgm:cxn modelId="{D3AB3ADA-65AB-4E3C-BF04-98E4526E5944}" srcId="{344D24B2-CCAB-482A-AA0F-E04456C2A888}" destId="{6A04F94A-4F11-4979-B3E6-1CD2698430FB}" srcOrd="2" destOrd="0" parTransId="{62B39FA9-29BF-4B15-AA35-FC22A5C74B77}" sibTransId="{F4CEE227-C199-46E2-9E6B-27B8501FF556}"/>
    <dgm:cxn modelId="{151EF4D8-0090-47E8-BA7B-52B7AC192DD8}" type="presOf" srcId="{6A04F94A-4F11-4979-B3E6-1CD2698430FB}" destId="{5EFE91C8-B88D-4464-BC92-5248643C2EA1}" srcOrd="0" destOrd="0" presId="urn:microsoft.com/office/officeart/2005/8/layout/lProcess2"/>
    <dgm:cxn modelId="{223CDB30-7F06-42B4-9B0C-CF832EA3D2A3}" srcId="{344D24B2-CCAB-482A-AA0F-E04456C2A888}" destId="{D75AEB2D-598C-4C16-8C7D-8A8562DCC8A6}" srcOrd="3" destOrd="0" parTransId="{BC5C56AF-8DED-4960-8720-20D46CDF12A4}" sibTransId="{8C00494D-CAAD-4FF1-9088-5541E5F78714}"/>
    <dgm:cxn modelId="{219D5F55-BC7E-48FD-BA00-CF45955EFA0C}" type="presOf" srcId="{D75AEB2D-598C-4C16-8C7D-8A8562DCC8A6}" destId="{32078305-56EE-4B60-A845-E1842CB9D648}" srcOrd="0" destOrd="0" presId="urn:microsoft.com/office/officeart/2005/8/layout/lProcess2"/>
    <dgm:cxn modelId="{6FAB0CF0-E6C5-49E9-87AA-6F09409740A2}" type="presOf" srcId="{9DD64F24-6729-4855-8753-5375A7CC098F}" destId="{6022796A-E9A5-4886-BDCD-4D3389F26D88}" srcOrd="0" destOrd="0" presId="urn:microsoft.com/office/officeart/2005/8/layout/lProcess2"/>
    <dgm:cxn modelId="{7377E2CA-A5E5-456C-ACF6-2A8D60EEAEFB}" type="presOf" srcId="{049D429E-DDA8-46EC-8602-2719E76CCD39}" destId="{BB1122BA-ABD5-4477-966D-97D4D2E2C0D9}" srcOrd="0" destOrd="0" presId="urn:microsoft.com/office/officeart/2005/8/layout/lProcess2"/>
    <dgm:cxn modelId="{9308C37D-6D9C-443E-BBED-12015F09EF45}" type="presOf" srcId="{D6DB07C5-688A-4FF2-B9B4-6831D9F63653}" destId="{C695740B-50E0-4D11-8F2E-FF634DEFDB12}" srcOrd="0" destOrd="0" presId="urn:microsoft.com/office/officeart/2005/8/layout/lProcess2"/>
    <dgm:cxn modelId="{37465B1C-B577-44A1-8462-659CCAEBE83A}" srcId="{C6A36EA8-C3C3-4339-936E-9072AECC443D}" destId="{FDDB1018-C7F3-44EF-B5AF-9BB8C5F4FC6B}" srcOrd="3" destOrd="0" parTransId="{35DF6326-3A62-4FAA-B594-7FD336E59B21}" sibTransId="{FA3A2C07-8F07-4E80-82A0-8B6D2C24BA01}"/>
    <dgm:cxn modelId="{77A006E0-91E9-4721-97B6-96C4AAA337D7}" type="presOf" srcId="{C6A36EA8-C3C3-4339-936E-9072AECC443D}" destId="{0BA00038-48E3-4CBE-8581-526D7E04E7A0}" srcOrd="0" destOrd="0" presId="urn:microsoft.com/office/officeart/2005/8/layout/lProcess2"/>
    <dgm:cxn modelId="{3E26B236-C969-4985-A634-375DEFB1FB84}" type="presOf" srcId="{049D429E-DDA8-46EC-8602-2719E76CCD39}" destId="{5BCF3D28-3C96-457B-BE96-704548BF6603}" srcOrd="1" destOrd="0" presId="urn:microsoft.com/office/officeart/2005/8/layout/lProcess2"/>
    <dgm:cxn modelId="{A7260FFF-85BA-4154-B6EF-B1998EEB62DA}" type="presOf" srcId="{344D24B2-CCAB-482A-AA0F-E04456C2A888}" destId="{23F05124-4E84-43EF-8EC0-8E75924A513E}" srcOrd="0" destOrd="0" presId="urn:microsoft.com/office/officeart/2005/8/layout/lProcess2"/>
    <dgm:cxn modelId="{190050D4-D359-4EB8-B158-77E3A6A05BD3}" type="presOf" srcId="{344D24B2-CCAB-482A-AA0F-E04456C2A888}" destId="{B4FFFF5F-76FB-4FA3-888F-1C715C528F69}" srcOrd="1" destOrd="0" presId="urn:microsoft.com/office/officeart/2005/8/layout/lProcess2"/>
    <dgm:cxn modelId="{897E29B8-5835-4CD8-9E67-D74A9EA7AB43}" type="presOf" srcId="{2FC29AE2-50EC-4932-BC99-9C6B4EEF5E7D}" destId="{BBB28096-69D9-4652-B672-B4927C76EAB9}" srcOrd="0" destOrd="0" presId="urn:microsoft.com/office/officeart/2005/8/layout/lProcess2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967151A5-E25B-4B9B-B70E-16E90E585F84}" srcId="{049D429E-DDA8-46EC-8602-2719E76CCD39}" destId="{458E0E43-3FF1-49F4-A377-A0252525C987}" srcOrd="2" destOrd="0" parTransId="{EC7CAAB2-0F3B-4708-B09C-A0A9306D7850}" sibTransId="{5262FC26-AC5E-41DC-A0A9-C8C7C6C5AB41}"/>
    <dgm:cxn modelId="{C268D2B9-95EE-46F4-A32D-D0681C0AD7C6}" srcId="{049D429E-DDA8-46EC-8602-2719E76CCD39}" destId="{F97B40E0-16C1-4E09-B817-5DCA82BFE667}" srcOrd="3" destOrd="0" parTransId="{16DEDB51-67FB-4CC9-A5B0-A636BE625785}" sibTransId="{140BBF20-8439-4951-8067-2A8D38F20002}"/>
    <dgm:cxn modelId="{1CA5DA9F-AE2E-4CA0-8321-545E4AAC33F6}" type="presOf" srcId="{458E0E43-3FF1-49F4-A377-A0252525C987}" destId="{BDC72F3D-0C82-427D-B9E5-16F652204261}" srcOrd="0" destOrd="0" presId="urn:microsoft.com/office/officeart/2005/8/layout/lProcess2"/>
    <dgm:cxn modelId="{1C858959-32BC-451D-9AE8-33500BB2D153}" type="presOf" srcId="{F97B40E0-16C1-4E09-B817-5DCA82BFE667}" destId="{2EC57791-32BA-493C-B8F8-CE3DBEC41A5D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5EC6E088-F9AC-4A7C-8D92-A3F17BD6B30E}" srcId="{049D429E-DDA8-46EC-8602-2719E76CCD39}" destId="{9DD64F24-6729-4855-8753-5375A7CC098F}" srcOrd="1" destOrd="0" parTransId="{26F2A8C0-B940-410A-AEE7-F54C2104BD2B}" sibTransId="{FBE7FEA4-3EE9-4D57-9592-03CF42E9CF50}"/>
    <dgm:cxn modelId="{F04B849A-9DF5-49D0-AD8C-2322A35E1652}" srcId="{344D24B2-CCAB-482A-AA0F-E04456C2A888}" destId="{593D31A3-4056-4776-A631-6A3BF4033C89}" srcOrd="1" destOrd="0" parTransId="{4367C5BC-CFDD-43CB-8F95-006786960969}" sibTransId="{15850997-A043-402C-AF01-836146B20ADB}"/>
    <dgm:cxn modelId="{560A4FB5-53D3-4992-9A8A-13F9D93D3566}" type="presOf" srcId="{FDDB1018-C7F3-44EF-B5AF-9BB8C5F4FC6B}" destId="{8AB2198E-594C-4596-B895-ACBF54779437}" srcOrd="0" destOrd="0" presId="urn:microsoft.com/office/officeart/2005/8/layout/lProcess2"/>
    <dgm:cxn modelId="{A4DE5992-2D74-43A9-86D0-F0376B32F38E}" type="presOf" srcId="{C6A36EA8-C3C3-4339-936E-9072AECC443D}" destId="{25343C86-8C7F-4D10-A861-BD9F85B7D443}" srcOrd="1" destOrd="0" presId="urn:microsoft.com/office/officeart/2005/8/layout/lProcess2"/>
    <dgm:cxn modelId="{0AB34E12-9806-4EEB-9F05-91FC7847A907}" type="presOf" srcId="{696C248A-C8C6-40DF-B810-D01E178EC415}" destId="{AC4D930F-E415-4824-BE6D-9352EE34D43A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E3088E4A-227B-4D6D-A60D-0AA887009D6F}" type="presParOf" srcId="{BBB28096-69D9-4652-B672-B4927C76EAB9}" destId="{9E4875FE-66FB-486B-A249-14A931DCF878}" srcOrd="0" destOrd="0" presId="urn:microsoft.com/office/officeart/2005/8/layout/lProcess2"/>
    <dgm:cxn modelId="{063EC349-3BCB-4AAA-9F67-F8C95B01ED30}" type="presParOf" srcId="{9E4875FE-66FB-486B-A249-14A931DCF878}" destId="{BB1122BA-ABD5-4477-966D-97D4D2E2C0D9}" srcOrd="0" destOrd="0" presId="urn:microsoft.com/office/officeart/2005/8/layout/lProcess2"/>
    <dgm:cxn modelId="{7E66A85B-4013-4254-A7DD-0305F53B0326}" type="presParOf" srcId="{9E4875FE-66FB-486B-A249-14A931DCF878}" destId="{5BCF3D28-3C96-457B-BE96-704548BF6603}" srcOrd="1" destOrd="0" presId="urn:microsoft.com/office/officeart/2005/8/layout/lProcess2"/>
    <dgm:cxn modelId="{8F30E67C-C890-46FC-9C0C-98F5887F3E7A}" type="presParOf" srcId="{9E4875FE-66FB-486B-A249-14A931DCF878}" destId="{40FA4E7A-A4A8-41CA-BBE3-5EC4432BC264}" srcOrd="2" destOrd="0" presId="urn:microsoft.com/office/officeart/2005/8/layout/lProcess2"/>
    <dgm:cxn modelId="{6B0556AC-ECF6-4B17-9182-3B390F706121}" type="presParOf" srcId="{40FA4E7A-A4A8-41CA-BBE3-5EC4432BC264}" destId="{A82AFCA1-0A39-4E8C-AA2C-AF0AA1199404}" srcOrd="0" destOrd="0" presId="urn:microsoft.com/office/officeart/2005/8/layout/lProcess2"/>
    <dgm:cxn modelId="{1B63A2BC-698D-4D69-9734-B02B3261D4D7}" type="presParOf" srcId="{A82AFCA1-0A39-4E8C-AA2C-AF0AA1199404}" destId="{C695740B-50E0-4D11-8F2E-FF634DEFDB12}" srcOrd="0" destOrd="0" presId="urn:microsoft.com/office/officeart/2005/8/layout/lProcess2"/>
    <dgm:cxn modelId="{C8B9B55D-8877-4FC7-AAD5-DDA2F86529C4}" type="presParOf" srcId="{A82AFCA1-0A39-4E8C-AA2C-AF0AA1199404}" destId="{666613EE-14B1-4504-A6F4-200BEA5BC98B}" srcOrd="1" destOrd="0" presId="urn:microsoft.com/office/officeart/2005/8/layout/lProcess2"/>
    <dgm:cxn modelId="{4371FB34-DA53-414A-8648-0BD614AB70A5}" type="presParOf" srcId="{A82AFCA1-0A39-4E8C-AA2C-AF0AA1199404}" destId="{6022796A-E9A5-4886-BDCD-4D3389F26D88}" srcOrd="2" destOrd="0" presId="urn:microsoft.com/office/officeart/2005/8/layout/lProcess2"/>
    <dgm:cxn modelId="{7D473175-A73D-4455-8789-8A36C4C0C953}" type="presParOf" srcId="{A82AFCA1-0A39-4E8C-AA2C-AF0AA1199404}" destId="{1A03B245-D56C-4543-BE8A-12A4857035C1}" srcOrd="3" destOrd="0" presId="urn:microsoft.com/office/officeart/2005/8/layout/lProcess2"/>
    <dgm:cxn modelId="{497B5C6E-3694-4051-A0BD-C7F492991F4D}" type="presParOf" srcId="{A82AFCA1-0A39-4E8C-AA2C-AF0AA1199404}" destId="{BDC72F3D-0C82-427D-B9E5-16F652204261}" srcOrd="4" destOrd="0" presId="urn:microsoft.com/office/officeart/2005/8/layout/lProcess2"/>
    <dgm:cxn modelId="{F21A6047-05C9-4F97-A9D6-9B89158BCF2C}" type="presParOf" srcId="{A82AFCA1-0A39-4E8C-AA2C-AF0AA1199404}" destId="{78DEE183-554A-43B3-8A39-A7AD7C5A6526}" srcOrd="5" destOrd="0" presId="urn:microsoft.com/office/officeart/2005/8/layout/lProcess2"/>
    <dgm:cxn modelId="{6E11A632-C6A4-48BA-B65E-AA06F210C4C6}" type="presParOf" srcId="{A82AFCA1-0A39-4E8C-AA2C-AF0AA1199404}" destId="{2EC57791-32BA-493C-B8F8-CE3DBEC41A5D}" srcOrd="6" destOrd="0" presId="urn:microsoft.com/office/officeart/2005/8/layout/lProcess2"/>
    <dgm:cxn modelId="{D64970CC-1B14-4B9A-A2D3-0033E39839BC}" type="presParOf" srcId="{BBB28096-69D9-4652-B672-B4927C76EAB9}" destId="{60A577E8-CD12-4402-829B-99E821AD6F24}" srcOrd="1" destOrd="0" presId="urn:microsoft.com/office/officeart/2005/8/layout/lProcess2"/>
    <dgm:cxn modelId="{4D671C7F-D0CA-4846-B249-909C0850950C}" type="presParOf" srcId="{BBB28096-69D9-4652-B672-B4927C76EAB9}" destId="{B59C8B16-3360-4BD7-96B9-5BDE435C5CFF}" srcOrd="2" destOrd="0" presId="urn:microsoft.com/office/officeart/2005/8/layout/lProcess2"/>
    <dgm:cxn modelId="{4544B059-AE2E-4FB5-8ABC-D163F42DC601}" type="presParOf" srcId="{B59C8B16-3360-4BD7-96B9-5BDE435C5CFF}" destId="{23F05124-4E84-43EF-8EC0-8E75924A513E}" srcOrd="0" destOrd="0" presId="urn:microsoft.com/office/officeart/2005/8/layout/lProcess2"/>
    <dgm:cxn modelId="{838F1EC3-77F5-4F3A-B694-F2EFC3BBFEA4}" type="presParOf" srcId="{B59C8B16-3360-4BD7-96B9-5BDE435C5CFF}" destId="{B4FFFF5F-76FB-4FA3-888F-1C715C528F69}" srcOrd="1" destOrd="0" presId="urn:microsoft.com/office/officeart/2005/8/layout/lProcess2"/>
    <dgm:cxn modelId="{ABEE1C24-350D-4CBD-AFD8-EFE68C6C48BB}" type="presParOf" srcId="{B59C8B16-3360-4BD7-96B9-5BDE435C5CFF}" destId="{14BE1AA3-2D1E-4F64-87FE-631FD84DFCED}" srcOrd="2" destOrd="0" presId="urn:microsoft.com/office/officeart/2005/8/layout/lProcess2"/>
    <dgm:cxn modelId="{AEE0E847-53FA-4383-B710-D1B8FD5ECA05}" type="presParOf" srcId="{14BE1AA3-2D1E-4F64-87FE-631FD84DFCED}" destId="{CEE3FB37-46FE-4FD4-ADF6-E1AE3541AFBD}" srcOrd="0" destOrd="0" presId="urn:microsoft.com/office/officeart/2005/8/layout/lProcess2"/>
    <dgm:cxn modelId="{1CE07E3E-6CAF-4041-AC9B-7F416D36528A}" type="presParOf" srcId="{CEE3FB37-46FE-4FD4-ADF6-E1AE3541AFBD}" destId="{B28E8751-939D-47DD-BF41-B6D1CB40B4B3}" srcOrd="0" destOrd="0" presId="urn:microsoft.com/office/officeart/2005/8/layout/lProcess2"/>
    <dgm:cxn modelId="{256398AB-2CB8-48F6-B1CF-EED85B099D47}" type="presParOf" srcId="{CEE3FB37-46FE-4FD4-ADF6-E1AE3541AFBD}" destId="{72F462D9-01BE-442E-846D-00AC38F2D208}" srcOrd="1" destOrd="0" presId="urn:microsoft.com/office/officeart/2005/8/layout/lProcess2"/>
    <dgm:cxn modelId="{A0209AD2-2DCD-449A-BEFD-C6B48F310B42}" type="presParOf" srcId="{CEE3FB37-46FE-4FD4-ADF6-E1AE3541AFBD}" destId="{80E64F01-C1D8-4E52-8B06-1D7988BD4888}" srcOrd="2" destOrd="0" presId="urn:microsoft.com/office/officeart/2005/8/layout/lProcess2"/>
    <dgm:cxn modelId="{E39EBE61-347C-48C7-AE71-1F927D8D8196}" type="presParOf" srcId="{CEE3FB37-46FE-4FD4-ADF6-E1AE3541AFBD}" destId="{A3C2142F-631C-425D-AA92-BA5925018EF6}" srcOrd="3" destOrd="0" presId="urn:microsoft.com/office/officeart/2005/8/layout/lProcess2"/>
    <dgm:cxn modelId="{9C4C4C98-95ED-4691-B0D8-73913F41F75E}" type="presParOf" srcId="{CEE3FB37-46FE-4FD4-ADF6-E1AE3541AFBD}" destId="{5EFE91C8-B88D-4464-BC92-5248643C2EA1}" srcOrd="4" destOrd="0" presId="urn:microsoft.com/office/officeart/2005/8/layout/lProcess2"/>
    <dgm:cxn modelId="{3153859F-8F0D-480E-9A88-2B08F3FBADE5}" type="presParOf" srcId="{CEE3FB37-46FE-4FD4-ADF6-E1AE3541AFBD}" destId="{6F5A188F-188A-4681-AE76-0007D8D488DB}" srcOrd="5" destOrd="0" presId="urn:microsoft.com/office/officeart/2005/8/layout/lProcess2"/>
    <dgm:cxn modelId="{350DE5EE-6B5B-49C3-BF99-076F6FC7FDC6}" type="presParOf" srcId="{CEE3FB37-46FE-4FD4-ADF6-E1AE3541AFBD}" destId="{32078305-56EE-4B60-A845-E1842CB9D648}" srcOrd="6" destOrd="0" presId="urn:microsoft.com/office/officeart/2005/8/layout/lProcess2"/>
    <dgm:cxn modelId="{1682BF0C-3401-47AE-B89A-1C6DD0C9D5FD}" type="presParOf" srcId="{BBB28096-69D9-4652-B672-B4927C76EAB9}" destId="{2C575F73-18E8-48B0-85B7-FB33B0627222}" srcOrd="3" destOrd="0" presId="urn:microsoft.com/office/officeart/2005/8/layout/lProcess2"/>
    <dgm:cxn modelId="{DC25E21E-8020-47F3-8EE7-4E3AB349933A}" type="presParOf" srcId="{BBB28096-69D9-4652-B672-B4927C76EAB9}" destId="{A428D1C3-795A-4FC6-8720-C554FFA3366C}" srcOrd="4" destOrd="0" presId="urn:microsoft.com/office/officeart/2005/8/layout/lProcess2"/>
    <dgm:cxn modelId="{FD63AE21-515A-4C3E-A0EC-1878DB8892A4}" type="presParOf" srcId="{A428D1C3-795A-4FC6-8720-C554FFA3366C}" destId="{0BA00038-48E3-4CBE-8581-526D7E04E7A0}" srcOrd="0" destOrd="0" presId="urn:microsoft.com/office/officeart/2005/8/layout/lProcess2"/>
    <dgm:cxn modelId="{81531504-8860-4A3E-BD13-5B3843377070}" type="presParOf" srcId="{A428D1C3-795A-4FC6-8720-C554FFA3366C}" destId="{25343C86-8C7F-4D10-A861-BD9F85B7D443}" srcOrd="1" destOrd="0" presId="urn:microsoft.com/office/officeart/2005/8/layout/lProcess2"/>
    <dgm:cxn modelId="{69EA432D-14D7-4D7B-924E-F415690689ED}" type="presParOf" srcId="{A428D1C3-795A-4FC6-8720-C554FFA3366C}" destId="{245574B4-6112-4BB6-ACF7-776E4AD4EC9B}" srcOrd="2" destOrd="0" presId="urn:microsoft.com/office/officeart/2005/8/layout/lProcess2"/>
    <dgm:cxn modelId="{CED72B74-DCE1-4BEA-AA52-8C0BEC0E1732}" type="presParOf" srcId="{245574B4-6112-4BB6-ACF7-776E4AD4EC9B}" destId="{7E1B5D6A-90B4-4CE7-967D-02B2DC9157D9}" srcOrd="0" destOrd="0" presId="urn:microsoft.com/office/officeart/2005/8/layout/lProcess2"/>
    <dgm:cxn modelId="{3A5D466D-20F3-4397-946C-7B7AE813415E}" type="presParOf" srcId="{7E1B5D6A-90B4-4CE7-967D-02B2DC9157D9}" destId="{AC4D930F-E415-4824-BE6D-9352EE34D43A}" srcOrd="0" destOrd="0" presId="urn:microsoft.com/office/officeart/2005/8/layout/lProcess2"/>
    <dgm:cxn modelId="{EB6B9295-0794-43A3-B922-3FE48EBE2DFF}" type="presParOf" srcId="{7E1B5D6A-90B4-4CE7-967D-02B2DC9157D9}" destId="{C019C0ED-196D-4DF4-8B22-F608B276D249}" srcOrd="1" destOrd="0" presId="urn:microsoft.com/office/officeart/2005/8/layout/lProcess2"/>
    <dgm:cxn modelId="{3B5AAEC0-0FD1-4E1C-8A87-5B14DFF9DD49}" type="presParOf" srcId="{7E1B5D6A-90B4-4CE7-967D-02B2DC9157D9}" destId="{E91340D7-FE0C-4D84-A4AD-3A50702517FC}" srcOrd="2" destOrd="0" presId="urn:microsoft.com/office/officeart/2005/8/layout/lProcess2"/>
    <dgm:cxn modelId="{452786C2-446E-4631-9914-2E14648F6673}" type="presParOf" srcId="{7E1B5D6A-90B4-4CE7-967D-02B2DC9157D9}" destId="{BC0C2B9C-E5CC-4D2F-B2CF-36F30787EB5C}" srcOrd="3" destOrd="0" presId="urn:microsoft.com/office/officeart/2005/8/layout/lProcess2"/>
    <dgm:cxn modelId="{300687F5-3B0A-48D4-AEC6-EDA688627F3C}" type="presParOf" srcId="{7E1B5D6A-90B4-4CE7-967D-02B2DC9157D9}" destId="{23D0B832-C7A2-4924-89C7-1D96A8F1622B}" srcOrd="4" destOrd="0" presId="urn:microsoft.com/office/officeart/2005/8/layout/lProcess2"/>
    <dgm:cxn modelId="{02704D68-6A67-47DB-A810-9A73EDB590D1}" type="presParOf" srcId="{7E1B5D6A-90B4-4CE7-967D-02B2DC9157D9}" destId="{2741CADE-73A9-4B60-A547-F160892D91E4}" srcOrd="5" destOrd="0" presId="urn:microsoft.com/office/officeart/2005/8/layout/lProcess2"/>
    <dgm:cxn modelId="{96B3CC33-209F-4E20-A55B-D2700493E806}" type="presParOf" srcId="{7E1B5D6A-90B4-4CE7-967D-02B2DC9157D9}" destId="{8AB2198E-594C-4596-B895-ACBF547794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4F9EB-5CDA-4C0C-9AAB-C716BAC41405}" type="doc">
      <dgm:prSet loTypeId="urn:microsoft.com/office/officeart/2005/8/layout/target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AD54D2C-29D1-4268-8723-ACA7BE87DDD7}">
      <dgm:prSet phldrT="[Texte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</a:t>
          </a:r>
          <a:endParaRPr lang="fr-FR" dirty="0"/>
        </a:p>
      </dgm:t>
    </dgm:pt>
    <dgm:pt modelId="{C1280D3B-9ACB-4277-A487-20FD74EE67C4}" type="parTrans" cxnId="{2178C5C2-D87C-40B3-AF70-E6F944FF14F0}">
      <dgm:prSet/>
      <dgm:spPr/>
      <dgm:t>
        <a:bodyPr/>
        <a:lstStyle/>
        <a:p>
          <a:endParaRPr lang="fr-FR"/>
        </a:p>
      </dgm:t>
    </dgm:pt>
    <dgm:pt modelId="{73453AE5-BFDC-41F0-8E83-E96EC7746B9A}" type="sibTrans" cxnId="{2178C5C2-D87C-40B3-AF70-E6F944FF14F0}">
      <dgm:prSet/>
      <dgm:spPr/>
      <dgm:t>
        <a:bodyPr/>
        <a:lstStyle/>
        <a:p>
          <a:endParaRPr lang="fr-FR"/>
        </a:p>
      </dgm:t>
    </dgm:pt>
    <dgm:pt modelId="{501A0CDD-8112-4F47-925A-B03654A4321E}">
      <dgm:prSet phldrT="[Texte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lionengine-game-pathfinding</a:t>
          </a:r>
          <a:endParaRPr lang="fr-FR" dirty="0"/>
        </a:p>
      </dgm:t>
    </dgm:pt>
    <dgm:pt modelId="{A63756BE-9895-4277-81E3-3756A007967D}" type="parTrans" cxnId="{7C76F540-8952-4FF9-855F-82A689E8B604}">
      <dgm:prSet/>
      <dgm:spPr/>
      <dgm:t>
        <a:bodyPr/>
        <a:lstStyle/>
        <a:p>
          <a:endParaRPr lang="fr-FR"/>
        </a:p>
      </dgm:t>
    </dgm:pt>
    <dgm:pt modelId="{A13F215A-5F18-4B58-B2A3-7F1B1443E5DD}" type="sibTrans" cxnId="{7C76F540-8952-4FF9-855F-82A689E8B604}">
      <dgm:prSet/>
      <dgm:spPr/>
      <dgm:t>
        <a:bodyPr/>
        <a:lstStyle/>
        <a:p>
          <a:endParaRPr lang="fr-FR"/>
        </a:p>
      </dgm:t>
    </dgm:pt>
    <dgm:pt modelId="{6FAFC443-4AFA-4C04-A0F1-A3B1A8219F1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lionengine-ogg</a:t>
          </a:r>
          <a:endParaRPr lang="fr-FR" dirty="0"/>
        </a:p>
      </dgm:t>
    </dgm:pt>
    <dgm:pt modelId="{3534B5E4-EAE3-4013-82C8-5854F913D5EC}" type="parTrans" cxnId="{92C44E6C-8DE1-4D9E-94F3-25D4E716714F}">
      <dgm:prSet/>
      <dgm:spPr/>
      <dgm:t>
        <a:bodyPr/>
        <a:lstStyle/>
        <a:p>
          <a:endParaRPr lang="fr-FR"/>
        </a:p>
      </dgm:t>
    </dgm:pt>
    <dgm:pt modelId="{B522B8A5-2E7B-4E18-9268-4E2CEC303B0B}" type="sibTrans" cxnId="{92C44E6C-8DE1-4D9E-94F3-25D4E716714F}">
      <dgm:prSet/>
      <dgm:spPr/>
      <dgm:t>
        <a:bodyPr/>
        <a:lstStyle/>
        <a:p>
          <a:endParaRPr lang="fr-FR"/>
        </a:p>
      </dgm:t>
    </dgm:pt>
    <dgm:pt modelId="{75AC7747-8173-4210-B1F5-EE509C506FF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lionengine-sc68</a:t>
          </a:r>
          <a:endParaRPr lang="fr-FR" dirty="0"/>
        </a:p>
      </dgm:t>
    </dgm:pt>
    <dgm:pt modelId="{DA7AEF2C-C3C9-4C46-867E-8F0786A17860}" type="parTrans" cxnId="{F4FAB0BC-8F56-48B2-BEAB-B4381B3E1CAE}">
      <dgm:prSet/>
      <dgm:spPr/>
      <dgm:t>
        <a:bodyPr/>
        <a:lstStyle/>
        <a:p>
          <a:endParaRPr lang="fr-FR"/>
        </a:p>
      </dgm:t>
    </dgm:pt>
    <dgm:pt modelId="{3457ACA2-1719-433B-A778-25F9CA82DC5F}" type="sibTrans" cxnId="{F4FAB0BC-8F56-48B2-BEAB-B4381B3E1CAE}">
      <dgm:prSet/>
      <dgm:spPr/>
      <dgm:t>
        <a:bodyPr/>
        <a:lstStyle/>
        <a:p>
          <a:endParaRPr lang="fr-FR"/>
        </a:p>
      </dgm:t>
    </dgm:pt>
    <dgm:pt modelId="{FAE815E5-649A-45FB-9C50-6DD0660BD4A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lionengine-wav</a:t>
          </a:r>
          <a:endParaRPr lang="fr-FR" dirty="0"/>
        </a:p>
      </dgm:t>
    </dgm:pt>
    <dgm:pt modelId="{D1CF8E8D-450A-44CF-80B1-42B87AF45E30}" type="parTrans" cxnId="{E15E17DE-AD53-415D-B5D3-64F998A49A7A}">
      <dgm:prSet/>
      <dgm:spPr/>
      <dgm:t>
        <a:bodyPr/>
        <a:lstStyle/>
        <a:p>
          <a:endParaRPr lang="fr-FR"/>
        </a:p>
      </dgm:t>
    </dgm:pt>
    <dgm:pt modelId="{66EFD390-14F2-4D4C-B156-85BBD9B11AF7}" type="sibTrans" cxnId="{E15E17DE-AD53-415D-B5D3-64F998A49A7A}">
      <dgm:prSet/>
      <dgm:spPr/>
      <dgm:t>
        <a:bodyPr/>
        <a:lstStyle/>
        <a:p>
          <a:endParaRPr lang="fr-FR"/>
        </a:p>
      </dgm:t>
    </dgm:pt>
    <dgm:pt modelId="{D7F97565-0325-4856-B475-DDD64FC50D1E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lionengine-game-platform</a:t>
          </a:r>
          <a:endParaRPr lang="fr-FR" dirty="0"/>
        </a:p>
      </dgm:t>
    </dgm:pt>
    <dgm:pt modelId="{23C126F8-9BEE-4982-B058-F056450DC3BD}" type="parTrans" cxnId="{1708F67C-1985-4F32-977E-B281E708FA9F}">
      <dgm:prSet/>
      <dgm:spPr/>
      <dgm:t>
        <a:bodyPr/>
        <a:lstStyle/>
        <a:p>
          <a:endParaRPr lang="fr-FR"/>
        </a:p>
      </dgm:t>
    </dgm:pt>
    <dgm:pt modelId="{83EAB54B-B19F-48BA-A9FE-E784CB06F0DA}" type="sibTrans" cxnId="{1708F67C-1985-4F32-977E-B281E708FA9F}">
      <dgm:prSet/>
      <dgm:spPr/>
      <dgm:t>
        <a:bodyPr/>
        <a:lstStyle/>
        <a:p>
          <a:endParaRPr lang="fr-FR"/>
        </a:p>
      </dgm:t>
    </dgm:pt>
    <dgm:pt modelId="{7BF34891-F4BB-4216-B2C6-18B8D5937B5D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 err="1" smtClean="0"/>
            <a:t>lionengine-game-rts</a:t>
          </a:r>
          <a:endParaRPr lang="fr-FR" dirty="0"/>
        </a:p>
      </dgm:t>
    </dgm:pt>
    <dgm:pt modelId="{DBB3A697-2AF6-4253-B394-433516A1B873}" type="parTrans" cxnId="{8D4463CC-4342-403D-9C32-BB83FCA1A3F8}">
      <dgm:prSet/>
      <dgm:spPr/>
      <dgm:t>
        <a:bodyPr/>
        <a:lstStyle/>
        <a:p>
          <a:endParaRPr lang="fr-FR"/>
        </a:p>
      </dgm:t>
    </dgm:pt>
    <dgm:pt modelId="{8F7CD7B4-8F7B-49DF-AB00-9D064915C7E0}" type="sibTrans" cxnId="{8D4463CC-4342-403D-9C32-BB83FCA1A3F8}">
      <dgm:prSet/>
      <dgm:spPr/>
      <dgm:t>
        <a:bodyPr/>
        <a:lstStyle/>
        <a:p>
          <a:endParaRPr lang="fr-FR"/>
        </a:p>
      </dgm:t>
    </dgm:pt>
    <dgm:pt modelId="{9A593AE4-8A9D-446E-B17B-59B1F215237C}">
      <dgm:prSet phldrT="[Texte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-midi</a:t>
          </a:r>
          <a:endParaRPr lang="fr-FR" dirty="0"/>
        </a:p>
      </dgm:t>
    </dgm:pt>
    <dgm:pt modelId="{1ECAC92B-D352-495C-AA9E-F0CBF039F59E}" type="sibTrans" cxnId="{A9190A2F-4D9A-4690-8BCC-1B85E1D7C340}">
      <dgm:prSet/>
      <dgm:spPr/>
      <dgm:t>
        <a:bodyPr/>
        <a:lstStyle/>
        <a:p>
          <a:endParaRPr lang="fr-FR"/>
        </a:p>
      </dgm:t>
    </dgm:pt>
    <dgm:pt modelId="{57A4DA5E-DDA6-4EBA-B35E-1A36D6684AF2}" type="parTrans" cxnId="{A9190A2F-4D9A-4690-8BCC-1B85E1D7C340}">
      <dgm:prSet/>
      <dgm:spPr/>
      <dgm:t>
        <a:bodyPr/>
        <a:lstStyle/>
        <a:p>
          <a:endParaRPr lang="fr-FR"/>
        </a:p>
      </dgm:t>
    </dgm:pt>
    <dgm:pt modelId="{868A319A-D2C9-48CB-8E34-082BC5A26E9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-java</a:t>
          </a:r>
          <a:endParaRPr lang="fr-FR" dirty="0"/>
        </a:p>
      </dgm:t>
    </dgm:pt>
    <dgm:pt modelId="{B24272AD-0E38-46FD-B6AE-C83B8EBF1B13}" type="sibTrans" cxnId="{68231F2B-2FFB-4AD6-BD39-5831AAAA0747}">
      <dgm:prSet/>
      <dgm:spPr/>
      <dgm:t>
        <a:bodyPr/>
        <a:lstStyle/>
        <a:p>
          <a:endParaRPr lang="fr-FR"/>
        </a:p>
      </dgm:t>
    </dgm:pt>
    <dgm:pt modelId="{3DFFFF44-3B0B-4595-8C67-1F67838FA8C7}" type="parTrans" cxnId="{68231F2B-2FFB-4AD6-BD39-5831AAAA0747}">
      <dgm:prSet/>
      <dgm:spPr/>
      <dgm:t>
        <a:bodyPr/>
        <a:lstStyle/>
        <a:p>
          <a:endParaRPr lang="fr-FR"/>
        </a:p>
      </dgm:t>
    </dgm:pt>
    <dgm:pt modelId="{78EBE991-496B-4CF5-95E5-14F1ECDA3A2D}">
      <dgm:prSet phldrT="[Texte]"/>
      <dgm:spPr/>
      <dgm:t>
        <a:bodyPr/>
        <a:lstStyle/>
        <a:p>
          <a:r>
            <a:rPr lang="fr-FR" dirty="0" err="1" smtClean="0"/>
            <a:t>lionengine-core</a:t>
          </a:r>
          <a:endParaRPr lang="fr-FR" dirty="0"/>
        </a:p>
      </dgm:t>
    </dgm:pt>
    <dgm:pt modelId="{D09E4A79-2250-4CDC-9F34-58875D8FA911}" type="sibTrans" cxnId="{E3731FA5-804E-468F-B8AE-63D084CD716F}">
      <dgm:prSet/>
      <dgm:spPr/>
      <dgm:t>
        <a:bodyPr/>
        <a:lstStyle/>
        <a:p>
          <a:endParaRPr lang="fr-FR"/>
        </a:p>
      </dgm:t>
    </dgm:pt>
    <dgm:pt modelId="{99388AB5-5621-4610-83A7-5D22B530CC9A}" type="parTrans" cxnId="{E3731FA5-804E-468F-B8AE-63D084CD716F}">
      <dgm:prSet/>
      <dgm:spPr/>
      <dgm:t>
        <a:bodyPr/>
        <a:lstStyle/>
        <a:p>
          <a:endParaRPr lang="fr-FR"/>
        </a:p>
      </dgm:t>
    </dgm:pt>
    <dgm:pt modelId="{ED5DDF9A-2941-44CC-AE9F-CC7E91C39805}">
      <dgm:prSet/>
      <dgm:spPr/>
      <dgm:t>
        <a:bodyPr/>
        <a:lstStyle/>
        <a:p>
          <a:r>
            <a:rPr lang="fr-FR" dirty="0" err="1" smtClean="0"/>
            <a:t>lionengine</a:t>
          </a:r>
          <a:r>
            <a:rPr lang="fr-FR" dirty="0" smtClean="0"/>
            <a:t>-network</a:t>
          </a:r>
          <a:endParaRPr lang="fr-FR" dirty="0"/>
        </a:p>
      </dgm:t>
    </dgm:pt>
    <dgm:pt modelId="{39540570-EF59-4FEA-86CB-FD3D4C2E2730}" type="parTrans" cxnId="{FDE93070-10EA-445E-ABD0-6602483B71FF}">
      <dgm:prSet/>
      <dgm:spPr/>
      <dgm:t>
        <a:bodyPr/>
        <a:lstStyle/>
        <a:p>
          <a:endParaRPr lang="fr-FR"/>
        </a:p>
      </dgm:t>
    </dgm:pt>
    <dgm:pt modelId="{1E3244D1-934E-4A8F-8F5D-AAFF6BE7B9E3}" type="sibTrans" cxnId="{FDE93070-10EA-445E-ABD0-6602483B71FF}">
      <dgm:prSet/>
      <dgm:spPr/>
      <dgm:t>
        <a:bodyPr/>
        <a:lstStyle/>
        <a:p>
          <a:endParaRPr lang="fr-FR"/>
        </a:p>
      </dgm:t>
    </dgm:pt>
    <dgm:pt modelId="{A105BC55-EA02-42EA-80A9-02D0B1369911}">
      <dgm:prSet/>
      <dgm:spPr/>
      <dgm:t>
        <a:bodyPr/>
        <a:lstStyle/>
        <a:p>
          <a:r>
            <a:rPr lang="fr-FR" dirty="0" err="1" smtClean="0"/>
            <a:t>lionengine-android</a:t>
          </a:r>
          <a:endParaRPr lang="fr-FR" dirty="0"/>
        </a:p>
      </dgm:t>
    </dgm:pt>
    <dgm:pt modelId="{DA24416C-96A0-48DE-9594-1D0921C32C41}" type="parTrans" cxnId="{5E7CC85B-0194-4B8D-AA8D-96B0C30360A9}">
      <dgm:prSet/>
      <dgm:spPr/>
      <dgm:t>
        <a:bodyPr/>
        <a:lstStyle/>
        <a:p>
          <a:endParaRPr lang="fr-FR"/>
        </a:p>
      </dgm:t>
    </dgm:pt>
    <dgm:pt modelId="{37C2090E-C3D9-42A9-A7AB-EB6313897450}" type="sibTrans" cxnId="{5E7CC85B-0194-4B8D-AA8D-96B0C30360A9}">
      <dgm:prSet/>
      <dgm:spPr/>
      <dgm:t>
        <a:bodyPr/>
        <a:lstStyle/>
        <a:p>
          <a:endParaRPr lang="fr-FR"/>
        </a:p>
      </dgm:t>
    </dgm:pt>
    <dgm:pt modelId="{873F1E61-06CC-4A48-B3AA-A27FFF7C002C}" type="pres">
      <dgm:prSet presAssocID="{7E54F9EB-5CDA-4C0C-9AAB-C716BAC41405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E1CBF575-BD06-430A-836C-1605708FA760}" type="pres">
      <dgm:prSet presAssocID="{7E54F9EB-5CDA-4C0C-9AAB-C716BAC41405}" presName="outerBox" presStyleCnt="0"/>
      <dgm:spPr/>
    </dgm:pt>
    <dgm:pt modelId="{CE1BDF7A-B85A-4430-BBD0-A223385A1115}" type="pres">
      <dgm:prSet presAssocID="{7E54F9EB-5CDA-4C0C-9AAB-C716BAC41405}" presName="outerBoxParent" presStyleLbl="node1" presStyleIdx="0" presStyleCnt="3" custLinFactNeighborX="-18519" custLinFactNeighborY="-28986"/>
      <dgm:spPr/>
      <dgm:t>
        <a:bodyPr/>
        <a:lstStyle/>
        <a:p>
          <a:endParaRPr lang="fr-FR"/>
        </a:p>
      </dgm:t>
    </dgm:pt>
    <dgm:pt modelId="{00694DCA-077D-426E-922E-855DBA629847}" type="pres">
      <dgm:prSet presAssocID="{7E54F9EB-5CDA-4C0C-9AAB-C716BAC41405}" presName="outerBoxChildren" presStyleCnt="0"/>
      <dgm:spPr/>
    </dgm:pt>
    <dgm:pt modelId="{B3952F05-6A8A-4676-9639-D6DBB465D674}" type="pres">
      <dgm:prSet presAssocID="{A105BC55-EA02-42EA-80A9-02D0B1369911}" presName="oChild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188E919-E86A-46DC-A4BE-84190AF5A994}" type="pres">
      <dgm:prSet presAssocID="{37C2090E-C3D9-42A9-A7AB-EB6313897450}" presName="outerSibTrans" presStyleCnt="0"/>
      <dgm:spPr/>
    </dgm:pt>
    <dgm:pt modelId="{D2D6B450-D521-4C6B-BA60-513FE56179AE}" type="pres">
      <dgm:prSet presAssocID="{868A319A-D2C9-48CB-8E34-082BC5A26E98}" presName="oChild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C0D63D3-4015-47DD-BE8C-DEDA6E18BA61}" type="pres">
      <dgm:prSet presAssocID="{B24272AD-0E38-46FD-B6AE-C83B8EBF1B13}" presName="outerSibTrans" presStyleCnt="0"/>
      <dgm:spPr/>
    </dgm:pt>
    <dgm:pt modelId="{446B30FD-F3B6-494A-B63B-4A55AF1A6AE4}" type="pres">
      <dgm:prSet presAssocID="{ED5DDF9A-2941-44CC-AE9F-CC7E91C39805}" presName="oChild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D1D600E-B888-4595-854B-90F8FFD0F8A2}" type="pres">
      <dgm:prSet presAssocID="{1E3244D1-934E-4A8F-8F5D-AAFF6BE7B9E3}" presName="outerSibTrans" presStyleCnt="0"/>
      <dgm:spPr/>
    </dgm:pt>
    <dgm:pt modelId="{D2868C24-A2FC-45F6-A487-FEA8EAA99E16}" type="pres">
      <dgm:prSet presAssocID="{9A593AE4-8A9D-446E-B17B-59B1F215237C}" presName="oChild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37105BE-8C85-48A2-A7C9-8707F69EF35B}" type="pres">
      <dgm:prSet presAssocID="{1ECAC92B-D352-495C-AA9E-F0CBF039F59E}" presName="outerSibTrans" presStyleCnt="0"/>
      <dgm:spPr/>
    </dgm:pt>
    <dgm:pt modelId="{B9569F3A-215E-469B-9FEC-4E7D5CCE93E2}" type="pres">
      <dgm:prSet presAssocID="{6FAFC443-4AFA-4C04-A0F1-A3B1A8219F1E}" presName="oChild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C241881-3B04-4C63-94E4-D95F66E1A2C5}" type="pres">
      <dgm:prSet presAssocID="{B522B8A5-2E7B-4E18-9268-4E2CEC303B0B}" presName="outerSibTrans" presStyleCnt="0"/>
      <dgm:spPr/>
    </dgm:pt>
    <dgm:pt modelId="{C8986427-561F-4A17-999A-C3544B15B01B}" type="pres">
      <dgm:prSet presAssocID="{75AC7747-8173-4210-B1F5-EE509C506FF1}" presName="oChild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6F2FAB1-99C2-4E70-B5C7-4B42E6459C09}" type="pres">
      <dgm:prSet presAssocID="{3457ACA2-1719-433B-A778-25F9CA82DC5F}" presName="outerSibTrans" presStyleCnt="0"/>
      <dgm:spPr/>
    </dgm:pt>
    <dgm:pt modelId="{EDA416B7-7007-4CB8-979B-77865C7733F3}" type="pres">
      <dgm:prSet presAssocID="{FAE815E5-649A-45FB-9C50-6DD0660BD4A6}" presName="oChild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E7CB35-7547-4BEA-BE3E-24FCEC23DE25}" type="pres">
      <dgm:prSet presAssocID="{7E54F9EB-5CDA-4C0C-9AAB-C716BAC41405}" presName="middleBox" presStyleCnt="0"/>
      <dgm:spPr/>
    </dgm:pt>
    <dgm:pt modelId="{F5F7F5B9-0A12-4A53-BA33-EDF1966E3C2B}" type="pres">
      <dgm:prSet presAssocID="{7E54F9EB-5CDA-4C0C-9AAB-C716BAC41405}" presName="middleBoxParent" presStyleLbl="node1" presStyleIdx="1" presStyleCnt="3"/>
      <dgm:spPr/>
      <dgm:t>
        <a:bodyPr/>
        <a:lstStyle/>
        <a:p>
          <a:endParaRPr lang="fr-FR"/>
        </a:p>
      </dgm:t>
    </dgm:pt>
    <dgm:pt modelId="{4CE2D8B9-8CC4-4F42-806A-1E8A0176303A}" type="pres">
      <dgm:prSet presAssocID="{7E54F9EB-5CDA-4C0C-9AAB-C716BAC41405}" presName="middleBoxChildren" presStyleCnt="0"/>
      <dgm:spPr/>
    </dgm:pt>
    <dgm:pt modelId="{51F074DE-B2E3-4560-9A63-DE0BCE7DE9E7}" type="pres">
      <dgm:prSet presAssocID="{D7F97565-0325-4856-B475-DDD64FC50D1E}" presName="mChild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01E5C47-B9DC-41B7-90FF-4BD3F614D0E9}" type="pres">
      <dgm:prSet presAssocID="{7E54F9EB-5CDA-4C0C-9AAB-C716BAC41405}" presName="centerBox" presStyleCnt="0"/>
      <dgm:spPr/>
    </dgm:pt>
    <dgm:pt modelId="{465BAD1B-626D-4F7B-B239-1931E9DAE0EB}" type="pres">
      <dgm:prSet presAssocID="{7E54F9EB-5CDA-4C0C-9AAB-C716BAC41405}" presName="centerBoxParent" presStyleLbl="node1" presStyleIdx="2" presStyleCnt="3"/>
      <dgm:spPr/>
      <dgm:t>
        <a:bodyPr/>
        <a:lstStyle/>
        <a:p>
          <a:endParaRPr lang="fr-FR"/>
        </a:p>
      </dgm:t>
    </dgm:pt>
    <dgm:pt modelId="{51EAB9D5-8C33-455D-A2B3-80C9B35B680C}" type="pres">
      <dgm:prSet presAssocID="{7E54F9EB-5CDA-4C0C-9AAB-C716BAC41405}" presName="centerBoxChildren" presStyleCnt="0"/>
      <dgm:spPr/>
    </dgm:pt>
    <dgm:pt modelId="{4D4F6D6D-ABD7-4978-AE08-645DE7C9447B}" type="pres">
      <dgm:prSet presAssocID="{7BF34891-F4BB-4216-B2C6-18B8D5937B5D}" presName="cChild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30041B6-E422-48C6-86C7-9D6D910208B6}" type="presOf" srcId="{8AD54D2C-29D1-4268-8723-ACA7BE87DDD7}" destId="{F5F7F5B9-0A12-4A53-BA33-EDF1966E3C2B}" srcOrd="0" destOrd="0" presId="urn:microsoft.com/office/officeart/2005/8/layout/target2"/>
    <dgm:cxn modelId="{2178C5C2-D87C-40B3-AF70-E6F944FF14F0}" srcId="{7E54F9EB-5CDA-4C0C-9AAB-C716BAC41405}" destId="{8AD54D2C-29D1-4268-8723-ACA7BE87DDD7}" srcOrd="1" destOrd="0" parTransId="{C1280D3B-9ACB-4277-A487-20FD74EE67C4}" sibTransId="{73453AE5-BFDC-41F0-8E83-E96EC7746B9A}"/>
    <dgm:cxn modelId="{02D28781-C829-47BB-8902-27B293B1FA0B}" type="presOf" srcId="{A105BC55-EA02-42EA-80A9-02D0B1369911}" destId="{B3952F05-6A8A-4676-9639-D6DBB465D674}" srcOrd="0" destOrd="0" presId="urn:microsoft.com/office/officeart/2005/8/layout/target2"/>
    <dgm:cxn modelId="{22B9F932-3C41-476C-9D55-69902C8C4B9C}" type="presOf" srcId="{FAE815E5-649A-45FB-9C50-6DD0660BD4A6}" destId="{EDA416B7-7007-4CB8-979B-77865C7733F3}" srcOrd="0" destOrd="0" presId="urn:microsoft.com/office/officeart/2005/8/layout/target2"/>
    <dgm:cxn modelId="{F4FAB0BC-8F56-48B2-BEAB-B4381B3E1CAE}" srcId="{78EBE991-496B-4CF5-95E5-14F1ECDA3A2D}" destId="{75AC7747-8173-4210-B1F5-EE509C506FF1}" srcOrd="5" destOrd="0" parTransId="{DA7AEF2C-C3C9-4C46-867E-8F0786A17860}" sibTransId="{3457ACA2-1719-433B-A778-25F9CA82DC5F}"/>
    <dgm:cxn modelId="{FDE93070-10EA-445E-ABD0-6602483B71FF}" srcId="{78EBE991-496B-4CF5-95E5-14F1ECDA3A2D}" destId="{ED5DDF9A-2941-44CC-AE9F-CC7E91C39805}" srcOrd="2" destOrd="0" parTransId="{39540570-EF59-4FEA-86CB-FD3D4C2E2730}" sibTransId="{1E3244D1-934E-4A8F-8F5D-AAFF6BE7B9E3}"/>
    <dgm:cxn modelId="{57082064-1C64-4AE3-81A3-4CF3A03000A3}" type="presOf" srcId="{501A0CDD-8112-4F47-925A-B03654A4321E}" destId="{465BAD1B-626D-4F7B-B239-1931E9DAE0EB}" srcOrd="0" destOrd="0" presId="urn:microsoft.com/office/officeart/2005/8/layout/target2"/>
    <dgm:cxn modelId="{28246D92-FEE2-4268-ADBB-5A54B28C0503}" type="presOf" srcId="{ED5DDF9A-2941-44CC-AE9F-CC7E91C39805}" destId="{446B30FD-F3B6-494A-B63B-4A55AF1A6AE4}" srcOrd="0" destOrd="0" presId="urn:microsoft.com/office/officeart/2005/8/layout/target2"/>
    <dgm:cxn modelId="{2A3C7FFB-55A0-455A-A405-75C41788894B}" type="presOf" srcId="{868A319A-D2C9-48CB-8E34-082BC5A26E98}" destId="{D2D6B450-D521-4C6B-BA60-513FE56179AE}" srcOrd="0" destOrd="0" presId="urn:microsoft.com/office/officeart/2005/8/layout/target2"/>
    <dgm:cxn modelId="{92C44E6C-8DE1-4D9E-94F3-25D4E716714F}" srcId="{78EBE991-496B-4CF5-95E5-14F1ECDA3A2D}" destId="{6FAFC443-4AFA-4C04-A0F1-A3B1A8219F1E}" srcOrd="4" destOrd="0" parTransId="{3534B5E4-EAE3-4013-82C8-5854F913D5EC}" sibTransId="{B522B8A5-2E7B-4E18-9268-4E2CEC303B0B}"/>
    <dgm:cxn modelId="{E3731FA5-804E-468F-B8AE-63D084CD716F}" srcId="{7E54F9EB-5CDA-4C0C-9AAB-C716BAC41405}" destId="{78EBE991-496B-4CF5-95E5-14F1ECDA3A2D}" srcOrd="0" destOrd="0" parTransId="{99388AB5-5621-4610-83A7-5D22B530CC9A}" sibTransId="{D09E4A79-2250-4CDC-9F34-58875D8FA911}"/>
    <dgm:cxn modelId="{5E7CC85B-0194-4B8D-AA8D-96B0C30360A9}" srcId="{78EBE991-496B-4CF5-95E5-14F1ECDA3A2D}" destId="{A105BC55-EA02-42EA-80A9-02D0B1369911}" srcOrd="0" destOrd="0" parTransId="{DA24416C-96A0-48DE-9594-1D0921C32C41}" sibTransId="{37C2090E-C3D9-42A9-A7AB-EB6313897450}"/>
    <dgm:cxn modelId="{58683B68-87D1-49F8-AE8C-DD07140F9DBF}" type="presOf" srcId="{7BF34891-F4BB-4216-B2C6-18B8D5937B5D}" destId="{4D4F6D6D-ABD7-4978-AE08-645DE7C9447B}" srcOrd="0" destOrd="0" presId="urn:microsoft.com/office/officeart/2005/8/layout/target2"/>
    <dgm:cxn modelId="{46583CA0-2C1B-42AE-9120-5826D5A68994}" type="presOf" srcId="{75AC7747-8173-4210-B1F5-EE509C506FF1}" destId="{C8986427-561F-4A17-999A-C3544B15B01B}" srcOrd="0" destOrd="0" presId="urn:microsoft.com/office/officeart/2005/8/layout/target2"/>
    <dgm:cxn modelId="{7C76F540-8952-4FF9-855F-82A689E8B604}" srcId="{7E54F9EB-5CDA-4C0C-9AAB-C716BAC41405}" destId="{501A0CDD-8112-4F47-925A-B03654A4321E}" srcOrd="2" destOrd="0" parTransId="{A63756BE-9895-4277-81E3-3756A007967D}" sibTransId="{A13F215A-5F18-4B58-B2A3-7F1B1443E5DD}"/>
    <dgm:cxn modelId="{952C7C8B-9C44-4C6A-9B59-CB27A7F48BED}" type="presOf" srcId="{6FAFC443-4AFA-4C04-A0F1-A3B1A8219F1E}" destId="{B9569F3A-215E-469B-9FEC-4E7D5CCE93E2}" srcOrd="0" destOrd="0" presId="urn:microsoft.com/office/officeart/2005/8/layout/target2"/>
    <dgm:cxn modelId="{68231F2B-2FFB-4AD6-BD39-5831AAAA0747}" srcId="{78EBE991-496B-4CF5-95E5-14F1ECDA3A2D}" destId="{868A319A-D2C9-48CB-8E34-082BC5A26E98}" srcOrd="1" destOrd="0" parTransId="{3DFFFF44-3B0B-4595-8C67-1F67838FA8C7}" sibTransId="{B24272AD-0E38-46FD-B6AE-C83B8EBF1B13}"/>
    <dgm:cxn modelId="{A9190A2F-4D9A-4690-8BCC-1B85E1D7C340}" srcId="{78EBE991-496B-4CF5-95E5-14F1ECDA3A2D}" destId="{9A593AE4-8A9D-446E-B17B-59B1F215237C}" srcOrd="3" destOrd="0" parTransId="{57A4DA5E-DDA6-4EBA-B35E-1A36D6684AF2}" sibTransId="{1ECAC92B-D352-495C-AA9E-F0CBF039F59E}"/>
    <dgm:cxn modelId="{E15E17DE-AD53-415D-B5D3-64F998A49A7A}" srcId="{78EBE991-496B-4CF5-95E5-14F1ECDA3A2D}" destId="{FAE815E5-649A-45FB-9C50-6DD0660BD4A6}" srcOrd="6" destOrd="0" parTransId="{D1CF8E8D-450A-44CF-80B1-42B87AF45E30}" sibTransId="{66EFD390-14F2-4D4C-B156-85BBD9B11AF7}"/>
    <dgm:cxn modelId="{1708F67C-1985-4F32-977E-B281E708FA9F}" srcId="{8AD54D2C-29D1-4268-8723-ACA7BE87DDD7}" destId="{D7F97565-0325-4856-B475-DDD64FC50D1E}" srcOrd="0" destOrd="0" parTransId="{23C126F8-9BEE-4982-B058-F056450DC3BD}" sibTransId="{83EAB54B-B19F-48BA-A9FE-E784CB06F0DA}"/>
    <dgm:cxn modelId="{A7E41479-D35C-413C-B602-755C3E374417}" type="presOf" srcId="{7E54F9EB-5CDA-4C0C-9AAB-C716BAC41405}" destId="{873F1E61-06CC-4A48-B3AA-A27FFF7C002C}" srcOrd="0" destOrd="0" presId="urn:microsoft.com/office/officeart/2005/8/layout/target2"/>
    <dgm:cxn modelId="{639B17B3-57FF-43AD-A77F-F137F8D69B3C}" type="presOf" srcId="{9A593AE4-8A9D-446E-B17B-59B1F215237C}" destId="{D2868C24-A2FC-45F6-A487-FEA8EAA99E16}" srcOrd="0" destOrd="0" presId="urn:microsoft.com/office/officeart/2005/8/layout/target2"/>
    <dgm:cxn modelId="{8D4463CC-4342-403D-9C32-BB83FCA1A3F8}" srcId="{501A0CDD-8112-4F47-925A-B03654A4321E}" destId="{7BF34891-F4BB-4216-B2C6-18B8D5937B5D}" srcOrd="0" destOrd="0" parTransId="{DBB3A697-2AF6-4253-B394-433516A1B873}" sibTransId="{8F7CD7B4-8F7B-49DF-AB00-9D064915C7E0}"/>
    <dgm:cxn modelId="{45DE4561-BBAB-4AFE-9E57-A9C3519913AF}" type="presOf" srcId="{78EBE991-496B-4CF5-95E5-14F1ECDA3A2D}" destId="{CE1BDF7A-B85A-4430-BBD0-A223385A1115}" srcOrd="0" destOrd="0" presId="urn:microsoft.com/office/officeart/2005/8/layout/target2"/>
    <dgm:cxn modelId="{15BD20F1-6604-4CEB-97E1-24F2C7C6E87E}" type="presOf" srcId="{D7F97565-0325-4856-B475-DDD64FC50D1E}" destId="{51F074DE-B2E3-4560-9A63-DE0BCE7DE9E7}" srcOrd="0" destOrd="0" presId="urn:microsoft.com/office/officeart/2005/8/layout/target2"/>
    <dgm:cxn modelId="{20C0500F-2448-4176-ADB2-F12106F06F89}" type="presParOf" srcId="{873F1E61-06CC-4A48-B3AA-A27FFF7C002C}" destId="{E1CBF575-BD06-430A-836C-1605708FA760}" srcOrd="0" destOrd="0" presId="urn:microsoft.com/office/officeart/2005/8/layout/target2"/>
    <dgm:cxn modelId="{D22ECC86-7D67-44CC-96EE-9CEC026B78B5}" type="presParOf" srcId="{E1CBF575-BD06-430A-836C-1605708FA760}" destId="{CE1BDF7A-B85A-4430-BBD0-A223385A1115}" srcOrd="0" destOrd="0" presId="urn:microsoft.com/office/officeart/2005/8/layout/target2"/>
    <dgm:cxn modelId="{01188E0D-9679-40A2-BD10-3830FFCC8771}" type="presParOf" srcId="{E1CBF575-BD06-430A-836C-1605708FA760}" destId="{00694DCA-077D-426E-922E-855DBA629847}" srcOrd="1" destOrd="0" presId="urn:microsoft.com/office/officeart/2005/8/layout/target2"/>
    <dgm:cxn modelId="{E42CA19F-5D1E-48DD-99C4-4D61207AB134}" type="presParOf" srcId="{00694DCA-077D-426E-922E-855DBA629847}" destId="{B3952F05-6A8A-4676-9639-D6DBB465D674}" srcOrd="0" destOrd="0" presId="urn:microsoft.com/office/officeart/2005/8/layout/target2"/>
    <dgm:cxn modelId="{5FD38F49-77C9-4C0C-983E-C196CDE3D1F1}" type="presParOf" srcId="{00694DCA-077D-426E-922E-855DBA629847}" destId="{9188E919-E86A-46DC-A4BE-84190AF5A994}" srcOrd="1" destOrd="0" presId="urn:microsoft.com/office/officeart/2005/8/layout/target2"/>
    <dgm:cxn modelId="{C1B7A4A0-7083-4BD2-9E1B-AB9D18907C5A}" type="presParOf" srcId="{00694DCA-077D-426E-922E-855DBA629847}" destId="{D2D6B450-D521-4C6B-BA60-513FE56179AE}" srcOrd="2" destOrd="0" presId="urn:microsoft.com/office/officeart/2005/8/layout/target2"/>
    <dgm:cxn modelId="{51FEBD06-AB50-41B0-88BC-798304C5CAF9}" type="presParOf" srcId="{00694DCA-077D-426E-922E-855DBA629847}" destId="{EC0D63D3-4015-47DD-BE8C-DEDA6E18BA61}" srcOrd="3" destOrd="0" presId="urn:microsoft.com/office/officeart/2005/8/layout/target2"/>
    <dgm:cxn modelId="{7F83941B-13D7-4150-9BDD-787D733155D0}" type="presParOf" srcId="{00694DCA-077D-426E-922E-855DBA629847}" destId="{446B30FD-F3B6-494A-B63B-4A55AF1A6AE4}" srcOrd="4" destOrd="0" presId="urn:microsoft.com/office/officeart/2005/8/layout/target2"/>
    <dgm:cxn modelId="{61A996DD-04B6-4D06-B21F-DD50F516687F}" type="presParOf" srcId="{00694DCA-077D-426E-922E-855DBA629847}" destId="{5D1D600E-B888-4595-854B-90F8FFD0F8A2}" srcOrd="5" destOrd="0" presId="urn:microsoft.com/office/officeart/2005/8/layout/target2"/>
    <dgm:cxn modelId="{BE166312-7FA2-4C30-A503-6B8CF20B6061}" type="presParOf" srcId="{00694DCA-077D-426E-922E-855DBA629847}" destId="{D2868C24-A2FC-45F6-A487-FEA8EAA99E16}" srcOrd="6" destOrd="0" presId="urn:microsoft.com/office/officeart/2005/8/layout/target2"/>
    <dgm:cxn modelId="{D5463413-00EE-4C57-85A8-D98D4B1885D2}" type="presParOf" srcId="{00694DCA-077D-426E-922E-855DBA629847}" destId="{337105BE-8C85-48A2-A7C9-8707F69EF35B}" srcOrd="7" destOrd="0" presId="urn:microsoft.com/office/officeart/2005/8/layout/target2"/>
    <dgm:cxn modelId="{ECA1205F-35EE-4AB9-BEEE-813C8D642CF1}" type="presParOf" srcId="{00694DCA-077D-426E-922E-855DBA629847}" destId="{B9569F3A-215E-469B-9FEC-4E7D5CCE93E2}" srcOrd="8" destOrd="0" presId="urn:microsoft.com/office/officeart/2005/8/layout/target2"/>
    <dgm:cxn modelId="{1141954E-2E3E-4A52-87C5-FCCDA5E4CC7A}" type="presParOf" srcId="{00694DCA-077D-426E-922E-855DBA629847}" destId="{7C241881-3B04-4C63-94E4-D95F66E1A2C5}" srcOrd="9" destOrd="0" presId="urn:microsoft.com/office/officeart/2005/8/layout/target2"/>
    <dgm:cxn modelId="{23E5816F-EB92-49FC-ADAE-FC9E8B8B4B0B}" type="presParOf" srcId="{00694DCA-077D-426E-922E-855DBA629847}" destId="{C8986427-561F-4A17-999A-C3544B15B01B}" srcOrd="10" destOrd="0" presId="urn:microsoft.com/office/officeart/2005/8/layout/target2"/>
    <dgm:cxn modelId="{2310591D-EF86-44EE-982E-24DE61B38BBD}" type="presParOf" srcId="{00694DCA-077D-426E-922E-855DBA629847}" destId="{86F2FAB1-99C2-4E70-B5C7-4B42E6459C09}" srcOrd="11" destOrd="0" presId="urn:microsoft.com/office/officeart/2005/8/layout/target2"/>
    <dgm:cxn modelId="{0BCA9943-EE61-4271-BE7A-60CBEFBE73F8}" type="presParOf" srcId="{00694DCA-077D-426E-922E-855DBA629847}" destId="{EDA416B7-7007-4CB8-979B-77865C7733F3}" srcOrd="12" destOrd="0" presId="urn:microsoft.com/office/officeart/2005/8/layout/target2"/>
    <dgm:cxn modelId="{68198556-5CF8-4744-9550-DD314670AD20}" type="presParOf" srcId="{873F1E61-06CC-4A48-B3AA-A27FFF7C002C}" destId="{F2E7CB35-7547-4BEA-BE3E-24FCEC23DE25}" srcOrd="1" destOrd="0" presId="urn:microsoft.com/office/officeart/2005/8/layout/target2"/>
    <dgm:cxn modelId="{A5D117C6-4E0A-48EE-92FC-ED1B41A436FA}" type="presParOf" srcId="{F2E7CB35-7547-4BEA-BE3E-24FCEC23DE25}" destId="{F5F7F5B9-0A12-4A53-BA33-EDF1966E3C2B}" srcOrd="0" destOrd="0" presId="urn:microsoft.com/office/officeart/2005/8/layout/target2"/>
    <dgm:cxn modelId="{2C6C0EF8-3318-4C88-9DE0-EA59E7882940}" type="presParOf" srcId="{F2E7CB35-7547-4BEA-BE3E-24FCEC23DE25}" destId="{4CE2D8B9-8CC4-4F42-806A-1E8A0176303A}" srcOrd="1" destOrd="0" presId="urn:microsoft.com/office/officeart/2005/8/layout/target2"/>
    <dgm:cxn modelId="{6168FC5E-F92F-42BB-B40E-9A2C06C81468}" type="presParOf" srcId="{4CE2D8B9-8CC4-4F42-806A-1E8A0176303A}" destId="{51F074DE-B2E3-4560-9A63-DE0BCE7DE9E7}" srcOrd="0" destOrd="0" presId="urn:microsoft.com/office/officeart/2005/8/layout/target2"/>
    <dgm:cxn modelId="{9FB8FBEE-E66F-4791-9531-6D55ED2CD0AA}" type="presParOf" srcId="{873F1E61-06CC-4A48-B3AA-A27FFF7C002C}" destId="{001E5C47-B9DC-41B7-90FF-4BD3F614D0E9}" srcOrd="2" destOrd="0" presId="urn:microsoft.com/office/officeart/2005/8/layout/target2"/>
    <dgm:cxn modelId="{BE872193-487F-45AD-A80A-5B310967D9DD}" type="presParOf" srcId="{001E5C47-B9DC-41B7-90FF-4BD3F614D0E9}" destId="{465BAD1B-626D-4F7B-B239-1931E9DAE0EB}" srcOrd="0" destOrd="0" presId="urn:microsoft.com/office/officeart/2005/8/layout/target2"/>
    <dgm:cxn modelId="{6CF119FF-CBE4-4660-89C5-F7ABB8316CE4}" type="presParOf" srcId="{001E5C47-B9DC-41B7-90FF-4BD3F614D0E9}" destId="{51EAB9D5-8C33-455D-A2B3-80C9B35B680C}" srcOrd="1" destOrd="0" presId="urn:microsoft.com/office/officeart/2005/8/layout/target2"/>
    <dgm:cxn modelId="{D1D8BD32-1501-4A37-AF32-5BB50E42E1C1}" type="presParOf" srcId="{51EAB9D5-8C33-455D-A2B3-80C9B35B680C}" destId="{4D4F6D6D-ABD7-4978-AE08-645DE7C9447B}" srcOrd="0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64D221FE-2DAF-4410-B5F9-83778E4DCB94}" type="pres">
      <dgm:prSet presAssocID="{2BFA71CB-8567-462D-8075-A11331809A71}" presName="childNode" presStyleLbl="node1" presStyleIdx="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E86825B3-8548-4951-9906-198B1E88323A}" type="pres">
      <dgm:prSet presAssocID="{2ACDB526-1042-4D76-A5A7-CDE7A8AF75AD}" presName="childNode" presStyleLbl="node1" presStyleIdx="1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3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4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5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6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7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18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19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6EEC41-D673-4924-A39B-888857C5C3EE}" type="pres">
      <dgm:prSet presAssocID="{306B0714-79B4-4B61-A5C2-A2DADD1E85F7}" presName="childNode" presStyleLbl="node1" presStyleIdx="20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1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2" presStyleCnt="2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23454FEC-71ED-4768-A443-FC61E2A2174A}" srcId="{7808949B-C1F9-4D7A-B460-16C854DA0481}" destId="{B06F0526-3397-4EE3-B3D0-1721AE57ECCC}" srcOrd="1" destOrd="0" parTransId="{5502B650-DC69-48F4-BC80-1D90131B5A96}" sibTransId="{EBCB5496-7C83-4DDA-9279-0B7FCD491554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06E7B510-8884-4F39-ABEA-A7845AF5674D}" srcId="{7808949B-C1F9-4D7A-B460-16C854DA0481}" destId="{306B0714-79B4-4B61-A5C2-A2DADD1E85F7}" srcOrd="0" destOrd="0" parTransId="{16E5F1AF-A25D-4D25-913E-C170718D9093}" sibTransId="{EFF81333-CD08-4ACB-8EC7-FE5858F17730}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78FAF20C-FB6E-499E-9417-1A701D0315AD}" srcId="{6ABBB729-49CC-4A3B-95FE-B911A1E73FD3}" destId="{2ACDB526-1042-4D76-A5A7-CDE7A8AF75AD}" srcOrd="1" destOrd="0" parTransId="{AC5BA09A-49EF-4CDE-BF51-A6DE569DE51A}" sibTransId="{2558AC56-A874-4005-99CB-C742A9D65D1D}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5E6F0D69-DA94-4DCC-B0E5-4017A6CDD9E6}" srcId="{19EB5D66-9E6D-4914-AF51-F31E1F82F48B}" destId="{2BFA71CB-8567-462D-8075-A11331809A71}" srcOrd="1" destOrd="0" parTransId="{093E3602-CBD9-41E1-9DA5-C104CFC88EE4}" sibTransId="{C66CC54D-5A76-4E37-8FB6-28BBC5BA2EF8}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84F1A9FF-3122-403F-AEDC-8B5DFE0923E5}" srcId="{7808949B-C1F9-4D7A-B460-16C854DA0481}" destId="{C19B4389-0A3D-4FBE-BAB5-C9A1080EEB09}" srcOrd="2" destOrd="0" parTransId="{DC7E795F-6F13-4D0C-940B-34D04059B0AC}" sibTransId="{6BCAE445-C7A1-4C10-B992-863E8A9C2CE3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92B2FCF9-535B-4720-BBAA-DD15A681412F}" type="presParOf" srcId="{4E5DF009-DFDF-4819-9254-6AFFF4D77017}" destId="{64D221FE-2DAF-4410-B5F9-83778E4DCB94}" srcOrd="2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91F3B7BD-51A0-45D0-B2D9-6C6A6B45A908}" type="presParOf" srcId="{DAEDD424-713F-42CB-B0F1-D222C4B0E692}" destId="{E86825B3-8548-4951-9906-198B1E88323A}" srcOrd="2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8012F176-2007-4046-8037-E21DBF9CF3AE}" type="presParOf" srcId="{70C8DB63-C9EC-44CD-9963-B5F198AA7F56}" destId="{FF6EEC41-D673-4924-A39B-888857C5C3EE}" srcOrd="0" destOrd="0" presId="urn:microsoft.com/office/officeart/2005/8/layout/lProcess2"/>
    <dgm:cxn modelId="{31FBF3A3-795E-4FC3-A011-73A670625F02}" type="presParOf" srcId="{70C8DB63-C9EC-44CD-9963-B5F198AA7F56}" destId="{F41E55BB-95E5-4945-8853-CA8A2B7F2FED}" srcOrd="1" destOrd="0" presId="urn:microsoft.com/office/officeart/2005/8/layout/lProcess2"/>
    <dgm:cxn modelId="{00FA05F9-7310-428A-AAB8-A59758180809}" type="presParOf" srcId="{70C8DB63-C9EC-44CD-9963-B5F198AA7F56}" destId="{7E48BB3E-5DC3-40FB-B2F3-EEC37B7A8EBC}" srcOrd="2" destOrd="0" presId="urn:microsoft.com/office/officeart/2005/8/layout/lProcess2"/>
    <dgm:cxn modelId="{97A8A069-FE50-4AAF-81FD-2F8FE9049CF2}" type="presParOf" srcId="{70C8DB63-C9EC-44CD-9963-B5F198AA7F56}" destId="{EA3FA0E7-445A-42D7-B052-CBC179BEF00A}" srcOrd="3" destOrd="0" presId="urn:microsoft.com/office/officeart/2005/8/layout/lProcess2"/>
    <dgm:cxn modelId="{6EBAA143-5500-4403-9C66-05691453BF5F}" type="presParOf" srcId="{70C8DB63-C9EC-44CD-9963-B5F198AA7F56}" destId="{17354A83-7226-45F1-B5CF-4BDE45653CFE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8D51F3-C923-47C9-91AE-E9FE061EAABE}" type="doc">
      <dgm:prSet loTypeId="urn:microsoft.com/office/officeart/2005/8/layout/hierarchy5" loCatId="hierarchy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F17B36C-2DAF-4D55-A81B-FEAEACCF3649}">
      <dgm:prSet phldrT="[Texte]"/>
      <dgm:spPr/>
      <dgm:t>
        <a:bodyPr/>
        <a:lstStyle/>
        <a:p>
          <a:r>
            <a:rPr lang="fr-FR" dirty="0" smtClean="0"/>
            <a:t> theme1/ </a:t>
          </a:r>
          <a:endParaRPr lang="fr-FR" dirty="0"/>
        </a:p>
      </dgm:t>
    </dgm:pt>
    <dgm:pt modelId="{A2F6BF73-5391-4EC6-862B-B1991D1FBB11}" type="parTrans" cxnId="{435A930B-58F3-4492-AB25-D2965DEC89BF}">
      <dgm:prSet/>
      <dgm:spPr/>
      <dgm:t>
        <a:bodyPr/>
        <a:lstStyle/>
        <a:p>
          <a:endParaRPr lang="fr-FR"/>
        </a:p>
      </dgm:t>
    </dgm:pt>
    <dgm:pt modelId="{13BAB01A-7FA1-41AE-B5D2-37596D90F708}" type="sibTrans" cxnId="{435A930B-58F3-4492-AB25-D2965DEC89BF}">
      <dgm:prSet/>
      <dgm:spPr/>
      <dgm:t>
        <a:bodyPr/>
        <a:lstStyle/>
        <a:p>
          <a:endParaRPr lang="fr-FR"/>
        </a:p>
      </dgm:t>
    </dgm:pt>
    <dgm:pt modelId="{84D2B91F-578E-410F-AC13-D491631837D3}">
      <dgm:prSet phldrT="[Texte]"/>
      <dgm:spPr/>
      <dgm:t>
        <a:bodyPr/>
        <a:lstStyle/>
        <a:p>
          <a:r>
            <a:rPr lang="fr-FR" dirty="0" smtClean="0"/>
            <a:t>0.png</a:t>
          </a:r>
          <a:endParaRPr lang="fr-FR" dirty="0"/>
        </a:p>
      </dgm:t>
    </dgm:pt>
    <dgm:pt modelId="{1324368B-6AF7-44EA-B5C0-C7B0BC4A8C7A}" type="parTrans" cxnId="{7331E2A5-1457-4D5F-986E-74380457FA3B}">
      <dgm:prSet/>
      <dgm:spPr/>
      <dgm:t>
        <a:bodyPr/>
        <a:lstStyle/>
        <a:p>
          <a:endParaRPr lang="fr-FR"/>
        </a:p>
      </dgm:t>
    </dgm:pt>
    <dgm:pt modelId="{91D48E9A-79C8-4D32-99EF-F0FFA2A8F257}" type="sibTrans" cxnId="{7331E2A5-1457-4D5F-986E-74380457FA3B}">
      <dgm:prSet/>
      <dgm:spPr/>
      <dgm:t>
        <a:bodyPr/>
        <a:lstStyle/>
        <a:p>
          <a:endParaRPr lang="fr-FR"/>
        </a:p>
      </dgm:t>
    </dgm:pt>
    <dgm:pt modelId="{FF90901E-863A-44B4-9B94-AA5723AD1D84}">
      <dgm:prSet phldrT="[Texte]"/>
      <dgm:spPr/>
      <dgm:t>
        <a:bodyPr/>
        <a:lstStyle/>
        <a:p>
          <a:r>
            <a:rPr lang="fr-FR" dirty="0" smtClean="0"/>
            <a:t>patterns.xml</a:t>
          </a:r>
          <a:endParaRPr lang="fr-FR" dirty="0"/>
        </a:p>
      </dgm:t>
    </dgm:pt>
    <dgm:pt modelId="{DACEFC99-7C99-48F6-82C7-C193D26AF100}" type="parTrans" cxnId="{B6ECDE8D-95D5-4350-80FE-A2656848CB9C}">
      <dgm:prSet/>
      <dgm:spPr/>
      <dgm:t>
        <a:bodyPr/>
        <a:lstStyle/>
        <a:p>
          <a:endParaRPr lang="fr-FR"/>
        </a:p>
      </dgm:t>
    </dgm:pt>
    <dgm:pt modelId="{FBDFF3A6-1712-40B5-B129-A3343064B5F0}" type="sibTrans" cxnId="{B6ECDE8D-95D5-4350-80FE-A2656848CB9C}">
      <dgm:prSet/>
      <dgm:spPr/>
      <dgm:t>
        <a:bodyPr/>
        <a:lstStyle/>
        <a:p>
          <a:endParaRPr lang="fr-FR"/>
        </a:p>
      </dgm:t>
    </dgm:pt>
    <dgm:pt modelId="{B50E7305-15B5-4EA3-8E29-FCB9FAE17A7C}">
      <dgm:prSet phldrT="[Texte]"/>
      <dgm:spPr/>
      <dgm:t>
        <a:bodyPr/>
        <a:lstStyle/>
        <a:p>
          <a:r>
            <a:rPr lang="fr-FR" dirty="0" smtClean="0"/>
            <a:t> theme2/ </a:t>
          </a:r>
          <a:endParaRPr lang="fr-FR" dirty="0"/>
        </a:p>
      </dgm:t>
    </dgm:pt>
    <dgm:pt modelId="{8B483288-6F15-4CD5-8C0D-723600900965}" type="parTrans" cxnId="{98E91158-4516-4906-9B0C-949E35555316}">
      <dgm:prSet/>
      <dgm:spPr/>
      <dgm:t>
        <a:bodyPr/>
        <a:lstStyle/>
        <a:p>
          <a:endParaRPr lang="fr-FR"/>
        </a:p>
      </dgm:t>
    </dgm:pt>
    <dgm:pt modelId="{8E5A104A-E841-493D-94E1-67A5F1C741E4}" type="sibTrans" cxnId="{98E91158-4516-4906-9B0C-949E35555316}">
      <dgm:prSet/>
      <dgm:spPr/>
      <dgm:t>
        <a:bodyPr/>
        <a:lstStyle/>
        <a:p>
          <a:endParaRPr lang="fr-FR"/>
        </a:p>
      </dgm:t>
    </dgm:pt>
    <dgm:pt modelId="{0D6BA5CA-B1A1-4BA0-9722-610D76F1272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err="1" smtClean="0"/>
            <a:t>resources</a:t>
          </a:r>
          <a:r>
            <a:rPr lang="fr-FR" dirty="0" smtClean="0"/>
            <a:t>/</a:t>
          </a:r>
          <a:endParaRPr lang="fr-FR" dirty="0"/>
        </a:p>
      </dgm:t>
    </dgm:pt>
    <dgm:pt modelId="{8832F662-1B4A-4D6B-997D-911E2AD2F543}" type="parTrans" cxnId="{A88D4BD6-9E74-4468-BAD8-F83BE7D47D30}">
      <dgm:prSet/>
      <dgm:spPr/>
      <dgm:t>
        <a:bodyPr/>
        <a:lstStyle/>
        <a:p>
          <a:endParaRPr lang="fr-FR"/>
        </a:p>
      </dgm:t>
    </dgm:pt>
    <dgm:pt modelId="{EB30B916-49D2-47DE-83CD-DE7A358D4FC6}" type="sibTrans" cxnId="{A88D4BD6-9E74-4468-BAD8-F83BE7D47D30}">
      <dgm:prSet/>
      <dgm:spPr/>
      <dgm:t>
        <a:bodyPr/>
        <a:lstStyle/>
        <a:p>
          <a:endParaRPr lang="fr-FR"/>
        </a:p>
      </dgm:t>
    </dgm:pt>
    <dgm:pt modelId="{B01AD278-74A2-4A63-B157-AB866CB737B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</a:t>
          </a:r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639E485A-AFA3-4C5A-BDBD-7A8BCF6C6181}" type="parTrans" cxnId="{0697393E-FF7E-4599-ABB8-622D3F643BE2}">
      <dgm:prSet/>
      <dgm:spPr/>
      <dgm:t>
        <a:bodyPr/>
        <a:lstStyle/>
        <a:p>
          <a:endParaRPr lang="fr-FR"/>
        </a:p>
      </dgm:t>
    </dgm:pt>
    <dgm:pt modelId="{E3A627CC-BFC0-4607-A790-E8037BA6FB3D}" type="sibTrans" cxnId="{0697393E-FF7E-4599-ABB8-622D3F643BE2}">
      <dgm:prSet/>
      <dgm:spPr/>
      <dgm:t>
        <a:bodyPr/>
        <a:lstStyle/>
        <a:p>
          <a:endParaRPr lang="fr-FR"/>
        </a:p>
      </dgm:t>
    </dgm:pt>
    <dgm:pt modelId="{7E2A840D-813D-4407-9305-9E441D1D103F}">
      <dgm:prSet phldrT="[Texte]"/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dirty="0" smtClean="0"/>
            <a:t>…/theme1/</a:t>
          </a:r>
          <a:endParaRPr lang="fr-FR" dirty="0"/>
        </a:p>
      </dgm:t>
    </dgm:pt>
    <dgm:pt modelId="{A58AFC58-D446-49AF-B4D8-B3068021793E}" type="parTrans" cxnId="{B94ACB86-1417-42CA-BE32-02BC5AB790A9}">
      <dgm:prSet/>
      <dgm:spPr/>
      <dgm:t>
        <a:bodyPr/>
        <a:lstStyle/>
        <a:p>
          <a:endParaRPr lang="fr-FR"/>
        </a:p>
      </dgm:t>
    </dgm:pt>
    <dgm:pt modelId="{CEA7AEDB-3DE2-40BD-A126-A2D67F09FDEF}" type="sibTrans" cxnId="{B94ACB86-1417-42CA-BE32-02BC5AB790A9}">
      <dgm:prSet/>
      <dgm:spPr/>
      <dgm:t>
        <a:bodyPr/>
        <a:lstStyle/>
        <a:p>
          <a:endParaRPr lang="fr-FR"/>
        </a:p>
      </dgm:t>
    </dgm:pt>
    <dgm:pt modelId="{47872B25-5542-4697-A759-FD066B77BE38}">
      <dgm:prSet phldrT="[Texte]"/>
      <dgm:spPr/>
      <dgm:t>
        <a:bodyPr/>
        <a:lstStyle/>
        <a:p>
          <a:r>
            <a:rPr lang="fr-FR" dirty="0" err="1" smtClean="0"/>
            <a:t>tiles</a:t>
          </a:r>
          <a:r>
            <a:rPr lang="fr-FR" dirty="0" smtClean="0"/>
            <a:t>/</a:t>
          </a:r>
          <a:endParaRPr lang="fr-FR" dirty="0"/>
        </a:p>
      </dgm:t>
    </dgm:pt>
    <dgm:pt modelId="{C79ECBE2-3033-409E-BAB1-E5F20B744BC7}" type="sibTrans" cxnId="{942246FB-62F5-41FC-AD3F-5EA8DCAEFAE7}">
      <dgm:prSet/>
      <dgm:spPr/>
      <dgm:t>
        <a:bodyPr/>
        <a:lstStyle/>
        <a:p>
          <a:endParaRPr lang="fr-FR"/>
        </a:p>
      </dgm:t>
    </dgm:pt>
    <dgm:pt modelId="{6216765D-5C56-4935-9F37-51D89D605938}" type="parTrans" cxnId="{942246FB-62F5-41FC-AD3F-5EA8DCAEFAE7}">
      <dgm:prSet/>
      <dgm:spPr/>
      <dgm:t>
        <a:bodyPr/>
        <a:lstStyle/>
        <a:p>
          <a:endParaRPr lang="fr-FR"/>
        </a:p>
      </dgm:t>
    </dgm:pt>
    <dgm:pt modelId="{8677FFA7-1CFE-4026-AB49-BE0DB4B2732A}">
      <dgm:prSet/>
      <dgm:spPr/>
      <dgm:t>
        <a:bodyPr/>
        <a:lstStyle/>
        <a:p>
          <a:r>
            <a:rPr lang="fr-FR" dirty="0" smtClean="0"/>
            <a:t>1.png</a:t>
          </a:r>
          <a:endParaRPr lang="fr-FR" dirty="0"/>
        </a:p>
      </dgm:t>
    </dgm:pt>
    <dgm:pt modelId="{DB1AB700-B999-44E0-A16B-A51C531C6863}" type="parTrans" cxnId="{EB1CC9E2-5034-4223-9A7D-C1620AD0CA76}">
      <dgm:prSet/>
      <dgm:spPr/>
      <dgm:t>
        <a:bodyPr/>
        <a:lstStyle/>
        <a:p>
          <a:endParaRPr lang="fr-FR"/>
        </a:p>
      </dgm:t>
    </dgm:pt>
    <dgm:pt modelId="{A8864772-A64A-4268-B067-0E882A34B5DE}" type="sibTrans" cxnId="{EB1CC9E2-5034-4223-9A7D-C1620AD0CA76}">
      <dgm:prSet/>
      <dgm:spPr/>
      <dgm:t>
        <a:bodyPr/>
        <a:lstStyle/>
        <a:p>
          <a:endParaRPr lang="fr-FR"/>
        </a:p>
      </dgm:t>
    </dgm:pt>
    <dgm:pt modelId="{718BDA9B-5BF8-406D-9202-E7E747B87C03}" type="pres">
      <dgm:prSet presAssocID="{8A8D51F3-C923-47C9-91AE-E9FE061EAAB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58F05291-ED8F-4DE4-BCE4-C5193C78E20B}" type="pres">
      <dgm:prSet presAssocID="{8A8D51F3-C923-47C9-91AE-E9FE061EAABE}" presName="hierFlow" presStyleCnt="0"/>
      <dgm:spPr/>
    </dgm:pt>
    <dgm:pt modelId="{6E740D65-84AB-4EED-BC5B-8B17D2C294B6}" type="pres">
      <dgm:prSet presAssocID="{8A8D51F3-C923-47C9-91AE-E9FE061EAABE}" presName="firstBuf" presStyleCnt="0"/>
      <dgm:spPr/>
    </dgm:pt>
    <dgm:pt modelId="{6B904A20-9770-49F2-903D-CF07FF0850B2}" type="pres">
      <dgm:prSet presAssocID="{8A8D51F3-C923-47C9-91AE-E9FE061EAAB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740309-01FF-483B-AA14-B65ACA01C74C}" type="pres">
      <dgm:prSet presAssocID="{47872B25-5542-4697-A759-FD066B77BE38}" presName="Name17" presStyleCnt="0"/>
      <dgm:spPr/>
    </dgm:pt>
    <dgm:pt modelId="{A2164A54-B8CC-4923-9825-6C200B172F08}" type="pres">
      <dgm:prSet presAssocID="{47872B25-5542-4697-A759-FD066B77BE3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A919AE3-F76D-4F09-9EE9-316EE309E3BF}" type="pres">
      <dgm:prSet presAssocID="{47872B25-5542-4697-A759-FD066B77BE38}" presName="hierChild2" presStyleCnt="0"/>
      <dgm:spPr/>
    </dgm:pt>
    <dgm:pt modelId="{AA3BABA4-62E0-4A7F-B114-45E61B6B21D7}" type="pres">
      <dgm:prSet presAssocID="{A2F6BF73-5391-4EC6-862B-B1991D1FBB11}" presName="Name25" presStyleLbl="parChTrans1D2" presStyleIdx="0" presStyleCnt="2"/>
      <dgm:spPr/>
      <dgm:t>
        <a:bodyPr/>
        <a:lstStyle/>
        <a:p>
          <a:endParaRPr lang="fr-FR"/>
        </a:p>
      </dgm:t>
    </dgm:pt>
    <dgm:pt modelId="{F5A0149C-9BCD-45A2-8828-45C91B37EF1C}" type="pres">
      <dgm:prSet presAssocID="{A2F6BF73-5391-4EC6-862B-B1991D1FBB11}" presName="connTx" presStyleLbl="parChTrans1D2" presStyleIdx="0" presStyleCnt="2"/>
      <dgm:spPr/>
      <dgm:t>
        <a:bodyPr/>
        <a:lstStyle/>
        <a:p>
          <a:endParaRPr lang="fr-FR"/>
        </a:p>
      </dgm:t>
    </dgm:pt>
    <dgm:pt modelId="{6FE379EE-AF48-421D-901B-67B17A6C2871}" type="pres">
      <dgm:prSet presAssocID="{5F17B36C-2DAF-4D55-A81B-FEAEACCF3649}" presName="Name30" presStyleCnt="0"/>
      <dgm:spPr/>
    </dgm:pt>
    <dgm:pt modelId="{838EF508-B7CC-4433-B4E2-6F78A2F94BE3}" type="pres">
      <dgm:prSet presAssocID="{5F17B36C-2DAF-4D55-A81B-FEAEACCF3649}" presName="level2Shape" presStyleLbl="node2" presStyleIdx="0" presStyleCnt="2"/>
      <dgm:spPr/>
      <dgm:t>
        <a:bodyPr/>
        <a:lstStyle/>
        <a:p>
          <a:endParaRPr lang="fr-FR"/>
        </a:p>
      </dgm:t>
    </dgm:pt>
    <dgm:pt modelId="{E6A834EC-9BB1-483E-9EA2-728142748DD8}" type="pres">
      <dgm:prSet presAssocID="{5F17B36C-2DAF-4D55-A81B-FEAEACCF3649}" presName="hierChild3" presStyleCnt="0"/>
      <dgm:spPr/>
    </dgm:pt>
    <dgm:pt modelId="{B622F087-CD0D-45DF-819E-A1BC06CD7ABA}" type="pres">
      <dgm:prSet presAssocID="{1324368B-6AF7-44EA-B5C0-C7B0BC4A8C7A}" presName="Name25" presStyleLbl="parChTrans1D3" presStyleIdx="0" presStyleCnt="3"/>
      <dgm:spPr/>
      <dgm:t>
        <a:bodyPr/>
        <a:lstStyle/>
        <a:p>
          <a:endParaRPr lang="fr-FR"/>
        </a:p>
      </dgm:t>
    </dgm:pt>
    <dgm:pt modelId="{02F7B87C-E140-44F5-8697-9D5DE15DB165}" type="pres">
      <dgm:prSet presAssocID="{1324368B-6AF7-44EA-B5C0-C7B0BC4A8C7A}" presName="connTx" presStyleLbl="parChTrans1D3" presStyleIdx="0" presStyleCnt="3"/>
      <dgm:spPr/>
      <dgm:t>
        <a:bodyPr/>
        <a:lstStyle/>
        <a:p>
          <a:endParaRPr lang="fr-FR"/>
        </a:p>
      </dgm:t>
    </dgm:pt>
    <dgm:pt modelId="{2D9665EE-337B-401A-B867-945544811455}" type="pres">
      <dgm:prSet presAssocID="{84D2B91F-578E-410F-AC13-D491631837D3}" presName="Name30" presStyleCnt="0"/>
      <dgm:spPr/>
    </dgm:pt>
    <dgm:pt modelId="{E9AC898C-B1B5-48E3-8623-5ECD75361781}" type="pres">
      <dgm:prSet presAssocID="{84D2B91F-578E-410F-AC13-D491631837D3}" presName="level2Shape" presStyleLbl="node3" presStyleIdx="0" presStyleCnt="3"/>
      <dgm:spPr/>
      <dgm:t>
        <a:bodyPr/>
        <a:lstStyle/>
        <a:p>
          <a:endParaRPr lang="fr-FR"/>
        </a:p>
      </dgm:t>
    </dgm:pt>
    <dgm:pt modelId="{622C5513-6918-413D-A12B-206DF546BB37}" type="pres">
      <dgm:prSet presAssocID="{84D2B91F-578E-410F-AC13-D491631837D3}" presName="hierChild3" presStyleCnt="0"/>
      <dgm:spPr/>
    </dgm:pt>
    <dgm:pt modelId="{7203D3B5-91D9-4B83-8793-65C8754DB32E}" type="pres">
      <dgm:prSet presAssocID="{DB1AB700-B999-44E0-A16B-A51C531C6863}" presName="Name25" presStyleLbl="parChTrans1D3" presStyleIdx="1" presStyleCnt="3"/>
      <dgm:spPr/>
      <dgm:t>
        <a:bodyPr/>
        <a:lstStyle/>
        <a:p>
          <a:endParaRPr lang="fr-FR"/>
        </a:p>
      </dgm:t>
    </dgm:pt>
    <dgm:pt modelId="{280D5460-F2DD-4891-9B1B-72A7958985BB}" type="pres">
      <dgm:prSet presAssocID="{DB1AB700-B999-44E0-A16B-A51C531C6863}" presName="connTx" presStyleLbl="parChTrans1D3" presStyleIdx="1" presStyleCnt="3"/>
      <dgm:spPr/>
      <dgm:t>
        <a:bodyPr/>
        <a:lstStyle/>
        <a:p>
          <a:endParaRPr lang="fr-FR"/>
        </a:p>
      </dgm:t>
    </dgm:pt>
    <dgm:pt modelId="{398980A1-A5B4-4F0D-A5D9-A32B57DD2C35}" type="pres">
      <dgm:prSet presAssocID="{8677FFA7-1CFE-4026-AB49-BE0DB4B2732A}" presName="Name30" presStyleCnt="0"/>
      <dgm:spPr/>
    </dgm:pt>
    <dgm:pt modelId="{D4908E4F-6218-460E-9142-FD1AC7659E6B}" type="pres">
      <dgm:prSet presAssocID="{8677FFA7-1CFE-4026-AB49-BE0DB4B2732A}" presName="level2Shape" presStyleLbl="node3" presStyleIdx="1" presStyleCnt="3"/>
      <dgm:spPr/>
      <dgm:t>
        <a:bodyPr/>
        <a:lstStyle/>
        <a:p>
          <a:endParaRPr lang="fr-FR"/>
        </a:p>
      </dgm:t>
    </dgm:pt>
    <dgm:pt modelId="{8EBAE59C-CBA0-46A8-86DC-05BBDDBCEDD1}" type="pres">
      <dgm:prSet presAssocID="{8677FFA7-1CFE-4026-AB49-BE0DB4B2732A}" presName="hierChild3" presStyleCnt="0"/>
      <dgm:spPr/>
    </dgm:pt>
    <dgm:pt modelId="{9D3A0EEB-7FA2-4E5D-9BA5-080FBFB3AB1E}" type="pres">
      <dgm:prSet presAssocID="{DACEFC99-7C99-48F6-82C7-C193D26AF100}" presName="Name25" presStyleLbl="parChTrans1D3" presStyleIdx="2" presStyleCnt="3"/>
      <dgm:spPr/>
      <dgm:t>
        <a:bodyPr/>
        <a:lstStyle/>
        <a:p>
          <a:endParaRPr lang="fr-FR"/>
        </a:p>
      </dgm:t>
    </dgm:pt>
    <dgm:pt modelId="{22BAE751-4EC1-46FC-BCDE-B8D9DE618CC0}" type="pres">
      <dgm:prSet presAssocID="{DACEFC99-7C99-48F6-82C7-C193D26AF100}" presName="connTx" presStyleLbl="parChTrans1D3" presStyleIdx="2" presStyleCnt="3"/>
      <dgm:spPr/>
      <dgm:t>
        <a:bodyPr/>
        <a:lstStyle/>
        <a:p>
          <a:endParaRPr lang="fr-FR"/>
        </a:p>
      </dgm:t>
    </dgm:pt>
    <dgm:pt modelId="{F26071A5-C7DC-4C03-B6B2-3C580C32EF53}" type="pres">
      <dgm:prSet presAssocID="{FF90901E-863A-44B4-9B94-AA5723AD1D84}" presName="Name30" presStyleCnt="0"/>
      <dgm:spPr/>
    </dgm:pt>
    <dgm:pt modelId="{448668C7-211C-47E6-95F0-F9890B895883}" type="pres">
      <dgm:prSet presAssocID="{FF90901E-863A-44B4-9B94-AA5723AD1D84}" presName="level2Shape" presStyleLbl="node3" presStyleIdx="2" presStyleCnt="3"/>
      <dgm:spPr/>
      <dgm:t>
        <a:bodyPr/>
        <a:lstStyle/>
        <a:p>
          <a:endParaRPr lang="fr-FR"/>
        </a:p>
      </dgm:t>
    </dgm:pt>
    <dgm:pt modelId="{1D09395E-DE57-4E32-B923-BE7C0244D583}" type="pres">
      <dgm:prSet presAssocID="{FF90901E-863A-44B4-9B94-AA5723AD1D84}" presName="hierChild3" presStyleCnt="0"/>
      <dgm:spPr/>
    </dgm:pt>
    <dgm:pt modelId="{1419CAB3-2328-47C6-87C9-0B6A8C030F4A}" type="pres">
      <dgm:prSet presAssocID="{8B483288-6F15-4CD5-8C0D-723600900965}" presName="Name25" presStyleLbl="parChTrans1D2" presStyleIdx="1" presStyleCnt="2"/>
      <dgm:spPr/>
      <dgm:t>
        <a:bodyPr/>
        <a:lstStyle/>
        <a:p>
          <a:endParaRPr lang="fr-FR"/>
        </a:p>
      </dgm:t>
    </dgm:pt>
    <dgm:pt modelId="{07DA5BC3-F4EE-4F6C-ABC0-1D3AE5740A18}" type="pres">
      <dgm:prSet presAssocID="{8B483288-6F15-4CD5-8C0D-723600900965}" presName="connTx" presStyleLbl="parChTrans1D2" presStyleIdx="1" presStyleCnt="2"/>
      <dgm:spPr/>
      <dgm:t>
        <a:bodyPr/>
        <a:lstStyle/>
        <a:p>
          <a:endParaRPr lang="fr-FR"/>
        </a:p>
      </dgm:t>
    </dgm:pt>
    <dgm:pt modelId="{62AE1A8A-948A-41EA-9BBA-1A7C9DA2D316}" type="pres">
      <dgm:prSet presAssocID="{B50E7305-15B5-4EA3-8E29-FCB9FAE17A7C}" presName="Name30" presStyleCnt="0"/>
      <dgm:spPr/>
    </dgm:pt>
    <dgm:pt modelId="{ABA27DE8-75E3-446E-8750-56019FFEEC18}" type="pres">
      <dgm:prSet presAssocID="{B50E7305-15B5-4EA3-8E29-FCB9FAE17A7C}" presName="level2Shape" presStyleLbl="node2" presStyleIdx="1" presStyleCnt="2"/>
      <dgm:spPr/>
      <dgm:t>
        <a:bodyPr/>
        <a:lstStyle/>
        <a:p>
          <a:endParaRPr lang="fr-FR"/>
        </a:p>
      </dgm:t>
    </dgm:pt>
    <dgm:pt modelId="{14DF6633-7F88-4E54-8821-8D0C53ACD4AA}" type="pres">
      <dgm:prSet presAssocID="{B50E7305-15B5-4EA3-8E29-FCB9FAE17A7C}" presName="hierChild3" presStyleCnt="0"/>
      <dgm:spPr/>
    </dgm:pt>
    <dgm:pt modelId="{842BC73A-E400-4233-813C-9225D385F2DD}" type="pres">
      <dgm:prSet presAssocID="{8A8D51F3-C923-47C9-91AE-E9FE061EAABE}" presName="bgShapesFlow" presStyleCnt="0"/>
      <dgm:spPr/>
    </dgm:pt>
    <dgm:pt modelId="{C8A3550A-E143-45E4-9E15-EB83828A3258}" type="pres">
      <dgm:prSet presAssocID="{0D6BA5CA-B1A1-4BA0-9722-610D76F1272F}" presName="rectComp" presStyleCnt="0"/>
      <dgm:spPr/>
    </dgm:pt>
    <dgm:pt modelId="{AD2A0D73-9995-4A57-B3F7-D3F151219899}" type="pres">
      <dgm:prSet presAssocID="{0D6BA5CA-B1A1-4BA0-9722-610D76F1272F}" presName="bgRect" presStyleLbl="bgShp" presStyleIdx="0" presStyleCnt="3"/>
      <dgm:spPr/>
      <dgm:t>
        <a:bodyPr/>
        <a:lstStyle/>
        <a:p>
          <a:endParaRPr lang="fr-FR"/>
        </a:p>
      </dgm:t>
    </dgm:pt>
    <dgm:pt modelId="{5E2C642C-9EBA-4076-BAF8-56E8D79E6104}" type="pres">
      <dgm:prSet presAssocID="{0D6BA5CA-B1A1-4BA0-9722-610D76F1272F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DA4F7C-7530-4015-93A1-25C7AA0A348D}" type="pres">
      <dgm:prSet presAssocID="{0D6BA5CA-B1A1-4BA0-9722-610D76F1272F}" presName="spComp" presStyleCnt="0"/>
      <dgm:spPr/>
    </dgm:pt>
    <dgm:pt modelId="{D7AC86B6-61D9-4EE4-B64C-C13A8FBDD776}" type="pres">
      <dgm:prSet presAssocID="{0D6BA5CA-B1A1-4BA0-9722-610D76F1272F}" presName="hSp" presStyleCnt="0"/>
      <dgm:spPr/>
    </dgm:pt>
    <dgm:pt modelId="{53E70C2A-D71B-4767-B070-9E2D135A90A5}" type="pres">
      <dgm:prSet presAssocID="{B01AD278-74A2-4A63-B157-AB866CB737BF}" presName="rectComp" presStyleCnt="0"/>
      <dgm:spPr/>
    </dgm:pt>
    <dgm:pt modelId="{2F48B5B9-1140-4248-B6EA-BECAA3B0EA16}" type="pres">
      <dgm:prSet presAssocID="{B01AD278-74A2-4A63-B157-AB866CB737BF}" presName="bgRect" presStyleLbl="bgShp" presStyleIdx="1" presStyleCnt="3"/>
      <dgm:spPr/>
      <dgm:t>
        <a:bodyPr/>
        <a:lstStyle/>
        <a:p>
          <a:endParaRPr lang="fr-FR"/>
        </a:p>
      </dgm:t>
    </dgm:pt>
    <dgm:pt modelId="{CA0E1E9C-BD8B-48A8-9B44-0F54DA6720E1}" type="pres">
      <dgm:prSet presAssocID="{B01AD278-74A2-4A63-B157-AB866CB737BF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7A9446-3E36-48A6-9FD1-5BDFF1C433BB}" type="pres">
      <dgm:prSet presAssocID="{B01AD278-74A2-4A63-B157-AB866CB737BF}" presName="spComp" presStyleCnt="0"/>
      <dgm:spPr/>
    </dgm:pt>
    <dgm:pt modelId="{53BD9513-5835-4A4A-BACA-B64F74B65F71}" type="pres">
      <dgm:prSet presAssocID="{B01AD278-74A2-4A63-B157-AB866CB737BF}" presName="hSp" presStyleCnt="0"/>
      <dgm:spPr/>
    </dgm:pt>
    <dgm:pt modelId="{354C2E46-15BC-486F-9A58-749561D9352D}" type="pres">
      <dgm:prSet presAssocID="{7E2A840D-813D-4407-9305-9E441D1D103F}" presName="rectComp" presStyleCnt="0"/>
      <dgm:spPr/>
    </dgm:pt>
    <dgm:pt modelId="{A5EF5805-82DC-4A0D-A702-C7144C5CF570}" type="pres">
      <dgm:prSet presAssocID="{7E2A840D-813D-4407-9305-9E441D1D103F}" presName="bgRect" presStyleLbl="bgShp" presStyleIdx="2" presStyleCnt="3"/>
      <dgm:spPr/>
      <dgm:t>
        <a:bodyPr/>
        <a:lstStyle/>
        <a:p>
          <a:endParaRPr lang="fr-FR"/>
        </a:p>
      </dgm:t>
    </dgm:pt>
    <dgm:pt modelId="{0E2F5F78-E430-4CF8-BC0F-F502FBDEF9C5}" type="pres">
      <dgm:prSet presAssocID="{7E2A840D-813D-4407-9305-9E441D1D103F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88D4BD6-9E74-4468-BAD8-F83BE7D47D30}" srcId="{8A8D51F3-C923-47C9-91AE-E9FE061EAABE}" destId="{0D6BA5CA-B1A1-4BA0-9722-610D76F1272F}" srcOrd="1" destOrd="0" parTransId="{8832F662-1B4A-4D6B-997D-911E2AD2F543}" sibTransId="{EB30B916-49D2-47DE-83CD-DE7A358D4FC6}"/>
    <dgm:cxn modelId="{5FC6E0C8-ED6E-4238-AE22-E9FD1C53E9E3}" type="presOf" srcId="{1324368B-6AF7-44EA-B5C0-C7B0BC4A8C7A}" destId="{B622F087-CD0D-45DF-819E-A1BC06CD7ABA}" srcOrd="0" destOrd="0" presId="urn:microsoft.com/office/officeart/2005/8/layout/hierarchy5"/>
    <dgm:cxn modelId="{435A930B-58F3-4492-AB25-D2965DEC89BF}" srcId="{47872B25-5542-4697-A759-FD066B77BE38}" destId="{5F17B36C-2DAF-4D55-A81B-FEAEACCF3649}" srcOrd="0" destOrd="0" parTransId="{A2F6BF73-5391-4EC6-862B-B1991D1FBB11}" sibTransId="{13BAB01A-7FA1-41AE-B5D2-37596D90F708}"/>
    <dgm:cxn modelId="{DC31378D-0493-424D-B952-26A8D2BD45BB}" type="presOf" srcId="{5F17B36C-2DAF-4D55-A81B-FEAEACCF3649}" destId="{838EF508-B7CC-4433-B4E2-6F78A2F94BE3}" srcOrd="0" destOrd="0" presId="urn:microsoft.com/office/officeart/2005/8/layout/hierarchy5"/>
    <dgm:cxn modelId="{99F7A6E0-7CC5-45DB-AAAF-F85CA313A71A}" type="presOf" srcId="{B01AD278-74A2-4A63-B157-AB866CB737BF}" destId="{CA0E1E9C-BD8B-48A8-9B44-0F54DA6720E1}" srcOrd="1" destOrd="0" presId="urn:microsoft.com/office/officeart/2005/8/layout/hierarchy5"/>
    <dgm:cxn modelId="{942246FB-62F5-41FC-AD3F-5EA8DCAEFAE7}" srcId="{8A8D51F3-C923-47C9-91AE-E9FE061EAABE}" destId="{47872B25-5542-4697-A759-FD066B77BE38}" srcOrd="0" destOrd="0" parTransId="{6216765D-5C56-4935-9F37-51D89D605938}" sibTransId="{C79ECBE2-3033-409E-BAB1-E5F20B744BC7}"/>
    <dgm:cxn modelId="{98E91158-4516-4906-9B0C-949E35555316}" srcId="{47872B25-5542-4697-A759-FD066B77BE38}" destId="{B50E7305-15B5-4EA3-8E29-FCB9FAE17A7C}" srcOrd="1" destOrd="0" parTransId="{8B483288-6F15-4CD5-8C0D-723600900965}" sibTransId="{8E5A104A-E841-493D-94E1-67A5F1C741E4}"/>
    <dgm:cxn modelId="{AF8142B4-422C-416B-9C91-7229670B8674}" type="presOf" srcId="{DB1AB700-B999-44E0-A16B-A51C531C6863}" destId="{280D5460-F2DD-4891-9B1B-72A7958985BB}" srcOrd="1" destOrd="0" presId="urn:microsoft.com/office/officeart/2005/8/layout/hierarchy5"/>
    <dgm:cxn modelId="{EB1CC9E2-5034-4223-9A7D-C1620AD0CA76}" srcId="{5F17B36C-2DAF-4D55-A81B-FEAEACCF3649}" destId="{8677FFA7-1CFE-4026-AB49-BE0DB4B2732A}" srcOrd="1" destOrd="0" parTransId="{DB1AB700-B999-44E0-A16B-A51C531C6863}" sibTransId="{A8864772-A64A-4268-B067-0E882A34B5DE}"/>
    <dgm:cxn modelId="{0511D08A-0AA0-4EBD-B8BA-4A25D6B41C00}" type="presOf" srcId="{FF90901E-863A-44B4-9B94-AA5723AD1D84}" destId="{448668C7-211C-47E6-95F0-F9890B895883}" srcOrd="0" destOrd="0" presId="urn:microsoft.com/office/officeart/2005/8/layout/hierarchy5"/>
    <dgm:cxn modelId="{108C7BFD-B4E2-4317-BA7F-48DF2A2F487B}" type="presOf" srcId="{DB1AB700-B999-44E0-A16B-A51C531C6863}" destId="{7203D3B5-91D9-4B83-8793-65C8754DB32E}" srcOrd="0" destOrd="0" presId="urn:microsoft.com/office/officeart/2005/8/layout/hierarchy5"/>
    <dgm:cxn modelId="{8A7D4DAB-7E16-40E8-B2E7-B7BA2002D52C}" type="presOf" srcId="{DACEFC99-7C99-48F6-82C7-C193D26AF100}" destId="{9D3A0EEB-7FA2-4E5D-9BA5-080FBFB3AB1E}" srcOrd="0" destOrd="0" presId="urn:microsoft.com/office/officeart/2005/8/layout/hierarchy5"/>
    <dgm:cxn modelId="{E7CC2406-64E0-488F-98BB-18959EB985CC}" type="presOf" srcId="{B01AD278-74A2-4A63-B157-AB866CB737BF}" destId="{2F48B5B9-1140-4248-B6EA-BECAA3B0EA16}" srcOrd="0" destOrd="0" presId="urn:microsoft.com/office/officeart/2005/8/layout/hierarchy5"/>
    <dgm:cxn modelId="{AA0E9AE9-3C33-427F-87ED-74D3007E963D}" type="presOf" srcId="{84D2B91F-578E-410F-AC13-D491631837D3}" destId="{E9AC898C-B1B5-48E3-8623-5ECD75361781}" srcOrd="0" destOrd="0" presId="urn:microsoft.com/office/officeart/2005/8/layout/hierarchy5"/>
    <dgm:cxn modelId="{7885CC89-E7FB-41EA-BB01-0B4BEF6CD203}" type="presOf" srcId="{8B483288-6F15-4CD5-8C0D-723600900965}" destId="{07DA5BC3-F4EE-4F6C-ABC0-1D3AE5740A18}" srcOrd="1" destOrd="0" presId="urn:microsoft.com/office/officeart/2005/8/layout/hierarchy5"/>
    <dgm:cxn modelId="{7331E2A5-1457-4D5F-986E-74380457FA3B}" srcId="{5F17B36C-2DAF-4D55-A81B-FEAEACCF3649}" destId="{84D2B91F-578E-410F-AC13-D491631837D3}" srcOrd="0" destOrd="0" parTransId="{1324368B-6AF7-44EA-B5C0-C7B0BC4A8C7A}" sibTransId="{91D48E9A-79C8-4D32-99EF-F0FFA2A8F257}"/>
    <dgm:cxn modelId="{42ABE36F-D02B-422D-B409-6D5E3C62DFD8}" type="presOf" srcId="{DACEFC99-7C99-48F6-82C7-C193D26AF100}" destId="{22BAE751-4EC1-46FC-BCDE-B8D9DE618CC0}" srcOrd="1" destOrd="0" presId="urn:microsoft.com/office/officeart/2005/8/layout/hierarchy5"/>
    <dgm:cxn modelId="{6EF0E185-158A-4175-9FE1-BD600C4B488B}" type="presOf" srcId="{8677FFA7-1CFE-4026-AB49-BE0DB4B2732A}" destId="{D4908E4F-6218-460E-9142-FD1AC7659E6B}" srcOrd="0" destOrd="0" presId="urn:microsoft.com/office/officeart/2005/8/layout/hierarchy5"/>
    <dgm:cxn modelId="{1E417977-742A-4CF9-9254-619E1E9A584D}" type="presOf" srcId="{A2F6BF73-5391-4EC6-862B-B1991D1FBB11}" destId="{AA3BABA4-62E0-4A7F-B114-45E61B6B21D7}" srcOrd="0" destOrd="0" presId="urn:microsoft.com/office/officeart/2005/8/layout/hierarchy5"/>
    <dgm:cxn modelId="{EA5676ED-379A-4CCC-A00F-3B42A8B0B9D5}" type="presOf" srcId="{A2F6BF73-5391-4EC6-862B-B1991D1FBB11}" destId="{F5A0149C-9BCD-45A2-8828-45C91B37EF1C}" srcOrd="1" destOrd="0" presId="urn:microsoft.com/office/officeart/2005/8/layout/hierarchy5"/>
    <dgm:cxn modelId="{858F5F78-7367-4A64-972C-25E35C67463C}" type="presOf" srcId="{8B483288-6F15-4CD5-8C0D-723600900965}" destId="{1419CAB3-2328-47C6-87C9-0B6A8C030F4A}" srcOrd="0" destOrd="0" presId="urn:microsoft.com/office/officeart/2005/8/layout/hierarchy5"/>
    <dgm:cxn modelId="{0499D2EE-5DFE-4423-AD02-B12B10554A35}" type="presOf" srcId="{47872B25-5542-4697-A759-FD066B77BE38}" destId="{A2164A54-B8CC-4923-9825-6C200B172F08}" srcOrd="0" destOrd="0" presId="urn:microsoft.com/office/officeart/2005/8/layout/hierarchy5"/>
    <dgm:cxn modelId="{60106700-7AC6-48CD-868E-CF1DCCDFEA5F}" type="presOf" srcId="{0D6BA5CA-B1A1-4BA0-9722-610D76F1272F}" destId="{5E2C642C-9EBA-4076-BAF8-56E8D79E6104}" srcOrd="1" destOrd="0" presId="urn:microsoft.com/office/officeart/2005/8/layout/hierarchy5"/>
    <dgm:cxn modelId="{8E04052D-73ED-44E5-B575-DC227E2EFD6D}" type="presOf" srcId="{8A8D51F3-C923-47C9-91AE-E9FE061EAABE}" destId="{718BDA9B-5BF8-406D-9202-E7E747B87C03}" srcOrd="0" destOrd="0" presId="urn:microsoft.com/office/officeart/2005/8/layout/hierarchy5"/>
    <dgm:cxn modelId="{F4929A6E-8CDD-4C9E-9613-08CC966B64A8}" type="presOf" srcId="{1324368B-6AF7-44EA-B5C0-C7B0BC4A8C7A}" destId="{02F7B87C-E140-44F5-8697-9D5DE15DB165}" srcOrd="1" destOrd="0" presId="urn:microsoft.com/office/officeart/2005/8/layout/hierarchy5"/>
    <dgm:cxn modelId="{0697393E-FF7E-4599-ABB8-622D3F643BE2}" srcId="{8A8D51F3-C923-47C9-91AE-E9FE061EAABE}" destId="{B01AD278-74A2-4A63-B157-AB866CB737BF}" srcOrd="2" destOrd="0" parTransId="{639E485A-AFA3-4C5A-BDBD-7A8BCF6C6181}" sibTransId="{E3A627CC-BFC0-4607-A790-E8037BA6FB3D}"/>
    <dgm:cxn modelId="{0DD40FA7-6412-4314-AF45-99F63AA7ED13}" type="presOf" srcId="{0D6BA5CA-B1A1-4BA0-9722-610D76F1272F}" destId="{AD2A0D73-9995-4A57-B3F7-D3F151219899}" srcOrd="0" destOrd="0" presId="urn:microsoft.com/office/officeart/2005/8/layout/hierarchy5"/>
    <dgm:cxn modelId="{F21DC348-D543-4A28-8668-A4F3B7BD64A2}" type="presOf" srcId="{B50E7305-15B5-4EA3-8E29-FCB9FAE17A7C}" destId="{ABA27DE8-75E3-446E-8750-56019FFEEC18}" srcOrd="0" destOrd="0" presId="urn:microsoft.com/office/officeart/2005/8/layout/hierarchy5"/>
    <dgm:cxn modelId="{B94ACB86-1417-42CA-BE32-02BC5AB790A9}" srcId="{8A8D51F3-C923-47C9-91AE-E9FE061EAABE}" destId="{7E2A840D-813D-4407-9305-9E441D1D103F}" srcOrd="3" destOrd="0" parTransId="{A58AFC58-D446-49AF-B4D8-B3068021793E}" sibTransId="{CEA7AEDB-3DE2-40BD-A126-A2D67F09FDEF}"/>
    <dgm:cxn modelId="{B6E149E5-E980-4F0F-81AD-0E83D01E4490}" type="presOf" srcId="{7E2A840D-813D-4407-9305-9E441D1D103F}" destId="{A5EF5805-82DC-4A0D-A702-C7144C5CF570}" srcOrd="0" destOrd="0" presId="urn:microsoft.com/office/officeart/2005/8/layout/hierarchy5"/>
    <dgm:cxn modelId="{539ABA00-2604-4AF0-8403-4D4A401506B5}" type="presOf" srcId="{7E2A840D-813D-4407-9305-9E441D1D103F}" destId="{0E2F5F78-E430-4CF8-BC0F-F502FBDEF9C5}" srcOrd="1" destOrd="0" presId="urn:microsoft.com/office/officeart/2005/8/layout/hierarchy5"/>
    <dgm:cxn modelId="{B6ECDE8D-95D5-4350-80FE-A2656848CB9C}" srcId="{5F17B36C-2DAF-4D55-A81B-FEAEACCF3649}" destId="{FF90901E-863A-44B4-9B94-AA5723AD1D84}" srcOrd="2" destOrd="0" parTransId="{DACEFC99-7C99-48F6-82C7-C193D26AF100}" sibTransId="{FBDFF3A6-1712-40B5-B129-A3343064B5F0}"/>
    <dgm:cxn modelId="{8A730B93-5DE4-4E5E-9DC2-A320D93FB5BA}" type="presParOf" srcId="{718BDA9B-5BF8-406D-9202-E7E747B87C03}" destId="{58F05291-ED8F-4DE4-BCE4-C5193C78E20B}" srcOrd="0" destOrd="0" presId="urn:microsoft.com/office/officeart/2005/8/layout/hierarchy5"/>
    <dgm:cxn modelId="{D30705BC-AD4A-42BE-B58B-DFC921A138D9}" type="presParOf" srcId="{58F05291-ED8F-4DE4-BCE4-C5193C78E20B}" destId="{6E740D65-84AB-4EED-BC5B-8B17D2C294B6}" srcOrd="0" destOrd="0" presId="urn:microsoft.com/office/officeart/2005/8/layout/hierarchy5"/>
    <dgm:cxn modelId="{C0F9971F-F606-42B0-AC6E-CF955DCEDB9C}" type="presParOf" srcId="{58F05291-ED8F-4DE4-BCE4-C5193C78E20B}" destId="{6B904A20-9770-49F2-903D-CF07FF0850B2}" srcOrd="1" destOrd="0" presId="urn:microsoft.com/office/officeart/2005/8/layout/hierarchy5"/>
    <dgm:cxn modelId="{8165C40E-601A-41C1-BE9C-E79418E4E546}" type="presParOf" srcId="{6B904A20-9770-49F2-903D-CF07FF0850B2}" destId="{68740309-01FF-483B-AA14-B65ACA01C74C}" srcOrd="0" destOrd="0" presId="urn:microsoft.com/office/officeart/2005/8/layout/hierarchy5"/>
    <dgm:cxn modelId="{137F5EA5-24C1-44CD-B10E-0B065F5EEC39}" type="presParOf" srcId="{68740309-01FF-483B-AA14-B65ACA01C74C}" destId="{A2164A54-B8CC-4923-9825-6C200B172F08}" srcOrd="0" destOrd="0" presId="urn:microsoft.com/office/officeart/2005/8/layout/hierarchy5"/>
    <dgm:cxn modelId="{9DC213B1-1F2A-400E-A939-BD3F35EEB0F3}" type="presParOf" srcId="{68740309-01FF-483B-AA14-B65ACA01C74C}" destId="{6A919AE3-F76D-4F09-9EE9-316EE309E3BF}" srcOrd="1" destOrd="0" presId="urn:microsoft.com/office/officeart/2005/8/layout/hierarchy5"/>
    <dgm:cxn modelId="{A91E9819-48CF-4614-BE5F-11132BE25C9D}" type="presParOf" srcId="{6A919AE3-F76D-4F09-9EE9-316EE309E3BF}" destId="{AA3BABA4-62E0-4A7F-B114-45E61B6B21D7}" srcOrd="0" destOrd="0" presId="urn:microsoft.com/office/officeart/2005/8/layout/hierarchy5"/>
    <dgm:cxn modelId="{F113EC66-C97E-4AA2-A658-9481A8EADF33}" type="presParOf" srcId="{AA3BABA4-62E0-4A7F-B114-45E61B6B21D7}" destId="{F5A0149C-9BCD-45A2-8828-45C91B37EF1C}" srcOrd="0" destOrd="0" presId="urn:microsoft.com/office/officeart/2005/8/layout/hierarchy5"/>
    <dgm:cxn modelId="{52EBFA37-4173-497A-A2A7-E996397B9D7A}" type="presParOf" srcId="{6A919AE3-F76D-4F09-9EE9-316EE309E3BF}" destId="{6FE379EE-AF48-421D-901B-67B17A6C2871}" srcOrd="1" destOrd="0" presId="urn:microsoft.com/office/officeart/2005/8/layout/hierarchy5"/>
    <dgm:cxn modelId="{793C48FF-351C-4CDF-949C-DD4E5882AD73}" type="presParOf" srcId="{6FE379EE-AF48-421D-901B-67B17A6C2871}" destId="{838EF508-B7CC-4433-B4E2-6F78A2F94BE3}" srcOrd="0" destOrd="0" presId="urn:microsoft.com/office/officeart/2005/8/layout/hierarchy5"/>
    <dgm:cxn modelId="{CB7C0ADF-1EBA-455F-8D38-651C8AE3B777}" type="presParOf" srcId="{6FE379EE-AF48-421D-901B-67B17A6C2871}" destId="{E6A834EC-9BB1-483E-9EA2-728142748DD8}" srcOrd="1" destOrd="0" presId="urn:microsoft.com/office/officeart/2005/8/layout/hierarchy5"/>
    <dgm:cxn modelId="{844EAB96-66B0-4279-95E4-DC9A120CBA47}" type="presParOf" srcId="{E6A834EC-9BB1-483E-9EA2-728142748DD8}" destId="{B622F087-CD0D-45DF-819E-A1BC06CD7ABA}" srcOrd="0" destOrd="0" presId="urn:microsoft.com/office/officeart/2005/8/layout/hierarchy5"/>
    <dgm:cxn modelId="{7F5B5299-7872-4FFE-9217-E32BED34C947}" type="presParOf" srcId="{B622F087-CD0D-45DF-819E-A1BC06CD7ABA}" destId="{02F7B87C-E140-44F5-8697-9D5DE15DB165}" srcOrd="0" destOrd="0" presId="urn:microsoft.com/office/officeart/2005/8/layout/hierarchy5"/>
    <dgm:cxn modelId="{9993642A-63BB-44E2-AE60-9CE98A0C5A70}" type="presParOf" srcId="{E6A834EC-9BB1-483E-9EA2-728142748DD8}" destId="{2D9665EE-337B-401A-B867-945544811455}" srcOrd="1" destOrd="0" presId="urn:microsoft.com/office/officeart/2005/8/layout/hierarchy5"/>
    <dgm:cxn modelId="{490AAE96-6BC1-4215-B13D-1B8930E0BCE5}" type="presParOf" srcId="{2D9665EE-337B-401A-B867-945544811455}" destId="{E9AC898C-B1B5-48E3-8623-5ECD75361781}" srcOrd="0" destOrd="0" presId="urn:microsoft.com/office/officeart/2005/8/layout/hierarchy5"/>
    <dgm:cxn modelId="{B7DCA818-5438-4ACC-8BD4-7056768B4EED}" type="presParOf" srcId="{2D9665EE-337B-401A-B867-945544811455}" destId="{622C5513-6918-413D-A12B-206DF546BB37}" srcOrd="1" destOrd="0" presId="urn:microsoft.com/office/officeart/2005/8/layout/hierarchy5"/>
    <dgm:cxn modelId="{ADF33921-2772-43D2-9799-F5CC715D6A79}" type="presParOf" srcId="{E6A834EC-9BB1-483E-9EA2-728142748DD8}" destId="{7203D3B5-91D9-4B83-8793-65C8754DB32E}" srcOrd="2" destOrd="0" presId="urn:microsoft.com/office/officeart/2005/8/layout/hierarchy5"/>
    <dgm:cxn modelId="{E706A3EC-FFBA-4B43-AD46-7B4B6C3E6050}" type="presParOf" srcId="{7203D3B5-91D9-4B83-8793-65C8754DB32E}" destId="{280D5460-F2DD-4891-9B1B-72A7958985BB}" srcOrd="0" destOrd="0" presId="urn:microsoft.com/office/officeart/2005/8/layout/hierarchy5"/>
    <dgm:cxn modelId="{0F6C25AE-F01F-479E-9BF0-99BDC4C44623}" type="presParOf" srcId="{E6A834EC-9BB1-483E-9EA2-728142748DD8}" destId="{398980A1-A5B4-4F0D-A5D9-A32B57DD2C35}" srcOrd="3" destOrd="0" presId="urn:microsoft.com/office/officeart/2005/8/layout/hierarchy5"/>
    <dgm:cxn modelId="{BD6E1A90-7359-4A56-9687-FE2F8B123A44}" type="presParOf" srcId="{398980A1-A5B4-4F0D-A5D9-A32B57DD2C35}" destId="{D4908E4F-6218-460E-9142-FD1AC7659E6B}" srcOrd="0" destOrd="0" presId="urn:microsoft.com/office/officeart/2005/8/layout/hierarchy5"/>
    <dgm:cxn modelId="{19288456-E7FF-4174-9698-131B8418830F}" type="presParOf" srcId="{398980A1-A5B4-4F0D-A5D9-A32B57DD2C35}" destId="{8EBAE59C-CBA0-46A8-86DC-05BBDDBCEDD1}" srcOrd="1" destOrd="0" presId="urn:microsoft.com/office/officeart/2005/8/layout/hierarchy5"/>
    <dgm:cxn modelId="{15FCC393-944E-40AF-85EA-BC051666775F}" type="presParOf" srcId="{E6A834EC-9BB1-483E-9EA2-728142748DD8}" destId="{9D3A0EEB-7FA2-4E5D-9BA5-080FBFB3AB1E}" srcOrd="4" destOrd="0" presId="urn:microsoft.com/office/officeart/2005/8/layout/hierarchy5"/>
    <dgm:cxn modelId="{FBDEF090-CA0C-415D-B411-BD7371F9C92C}" type="presParOf" srcId="{9D3A0EEB-7FA2-4E5D-9BA5-080FBFB3AB1E}" destId="{22BAE751-4EC1-46FC-BCDE-B8D9DE618CC0}" srcOrd="0" destOrd="0" presId="urn:microsoft.com/office/officeart/2005/8/layout/hierarchy5"/>
    <dgm:cxn modelId="{AEF01816-640E-4BA2-AC6F-48D095BF7A29}" type="presParOf" srcId="{E6A834EC-9BB1-483E-9EA2-728142748DD8}" destId="{F26071A5-C7DC-4C03-B6B2-3C580C32EF53}" srcOrd="5" destOrd="0" presId="urn:microsoft.com/office/officeart/2005/8/layout/hierarchy5"/>
    <dgm:cxn modelId="{C7449DD4-626A-4BFE-B1E5-8C858E234E47}" type="presParOf" srcId="{F26071A5-C7DC-4C03-B6B2-3C580C32EF53}" destId="{448668C7-211C-47E6-95F0-F9890B895883}" srcOrd="0" destOrd="0" presId="urn:microsoft.com/office/officeart/2005/8/layout/hierarchy5"/>
    <dgm:cxn modelId="{B27F286A-1FF9-402C-955E-2944FB60C878}" type="presParOf" srcId="{F26071A5-C7DC-4C03-B6B2-3C580C32EF53}" destId="{1D09395E-DE57-4E32-B923-BE7C0244D583}" srcOrd="1" destOrd="0" presId="urn:microsoft.com/office/officeart/2005/8/layout/hierarchy5"/>
    <dgm:cxn modelId="{4484D3AE-0F37-4726-959D-40C053802AD8}" type="presParOf" srcId="{6A919AE3-F76D-4F09-9EE9-316EE309E3BF}" destId="{1419CAB3-2328-47C6-87C9-0B6A8C030F4A}" srcOrd="2" destOrd="0" presId="urn:microsoft.com/office/officeart/2005/8/layout/hierarchy5"/>
    <dgm:cxn modelId="{1BEBAC56-4084-433D-8849-EA719FDBB617}" type="presParOf" srcId="{1419CAB3-2328-47C6-87C9-0B6A8C030F4A}" destId="{07DA5BC3-F4EE-4F6C-ABC0-1D3AE5740A18}" srcOrd="0" destOrd="0" presId="urn:microsoft.com/office/officeart/2005/8/layout/hierarchy5"/>
    <dgm:cxn modelId="{41DFA179-EBD5-49C0-ACD1-E384BCBD888F}" type="presParOf" srcId="{6A919AE3-F76D-4F09-9EE9-316EE309E3BF}" destId="{62AE1A8A-948A-41EA-9BBA-1A7C9DA2D316}" srcOrd="3" destOrd="0" presId="urn:microsoft.com/office/officeart/2005/8/layout/hierarchy5"/>
    <dgm:cxn modelId="{0BA4BD88-4692-4D5C-8E2D-44D35FEE69B8}" type="presParOf" srcId="{62AE1A8A-948A-41EA-9BBA-1A7C9DA2D316}" destId="{ABA27DE8-75E3-446E-8750-56019FFEEC18}" srcOrd="0" destOrd="0" presId="urn:microsoft.com/office/officeart/2005/8/layout/hierarchy5"/>
    <dgm:cxn modelId="{2D8531AF-CE97-42FF-B015-6A2EC9463026}" type="presParOf" srcId="{62AE1A8A-948A-41EA-9BBA-1A7C9DA2D316}" destId="{14DF6633-7F88-4E54-8821-8D0C53ACD4AA}" srcOrd="1" destOrd="0" presId="urn:microsoft.com/office/officeart/2005/8/layout/hierarchy5"/>
    <dgm:cxn modelId="{702BB1F9-BF96-4E93-966F-9DE5508C9092}" type="presParOf" srcId="{718BDA9B-5BF8-406D-9202-E7E747B87C03}" destId="{842BC73A-E400-4233-813C-9225D385F2DD}" srcOrd="1" destOrd="0" presId="urn:microsoft.com/office/officeart/2005/8/layout/hierarchy5"/>
    <dgm:cxn modelId="{257536EE-1C70-47E2-BCF4-270233341F6C}" type="presParOf" srcId="{842BC73A-E400-4233-813C-9225D385F2DD}" destId="{C8A3550A-E143-45E4-9E15-EB83828A3258}" srcOrd="0" destOrd="0" presId="urn:microsoft.com/office/officeart/2005/8/layout/hierarchy5"/>
    <dgm:cxn modelId="{549EEEB3-2B3A-4C82-B74B-F5B2901BB434}" type="presParOf" srcId="{C8A3550A-E143-45E4-9E15-EB83828A3258}" destId="{AD2A0D73-9995-4A57-B3F7-D3F151219899}" srcOrd="0" destOrd="0" presId="urn:microsoft.com/office/officeart/2005/8/layout/hierarchy5"/>
    <dgm:cxn modelId="{6E15DA2C-61B7-4B7B-B547-571402789CA6}" type="presParOf" srcId="{C8A3550A-E143-45E4-9E15-EB83828A3258}" destId="{5E2C642C-9EBA-4076-BAF8-56E8D79E6104}" srcOrd="1" destOrd="0" presId="urn:microsoft.com/office/officeart/2005/8/layout/hierarchy5"/>
    <dgm:cxn modelId="{C9BBA537-241F-468B-82EA-490CB1A92356}" type="presParOf" srcId="{842BC73A-E400-4233-813C-9225D385F2DD}" destId="{77DA4F7C-7530-4015-93A1-25C7AA0A348D}" srcOrd="1" destOrd="0" presId="urn:microsoft.com/office/officeart/2005/8/layout/hierarchy5"/>
    <dgm:cxn modelId="{BD40B2E6-C459-422F-AFFE-C49CF3E9A448}" type="presParOf" srcId="{77DA4F7C-7530-4015-93A1-25C7AA0A348D}" destId="{D7AC86B6-61D9-4EE4-B64C-C13A8FBDD776}" srcOrd="0" destOrd="0" presId="urn:microsoft.com/office/officeart/2005/8/layout/hierarchy5"/>
    <dgm:cxn modelId="{69E1B227-F353-4F2C-ACEC-EC5131FE9F60}" type="presParOf" srcId="{842BC73A-E400-4233-813C-9225D385F2DD}" destId="{53E70C2A-D71B-4767-B070-9E2D135A90A5}" srcOrd="2" destOrd="0" presId="urn:microsoft.com/office/officeart/2005/8/layout/hierarchy5"/>
    <dgm:cxn modelId="{E9366BA5-7605-4206-A77B-3371F6A28FBA}" type="presParOf" srcId="{53E70C2A-D71B-4767-B070-9E2D135A90A5}" destId="{2F48B5B9-1140-4248-B6EA-BECAA3B0EA16}" srcOrd="0" destOrd="0" presId="urn:microsoft.com/office/officeart/2005/8/layout/hierarchy5"/>
    <dgm:cxn modelId="{28577BE0-AABA-43AD-B574-92F1A58982D4}" type="presParOf" srcId="{53E70C2A-D71B-4767-B070-9E2D135A90A5}" destId="{CA0E1E9C-BD8B-48A8-9B44-0F54DA6720E1}" srcOrd="1" destOrd="0" presId="urn:microsoft.com/office/officeart/2005/8/layout/hierarchy5"/>
    <dgm:cxn modelId="{52B6A18A-17AD-4915-95C4-32E8FC56D8E7}" type="presParOf" srcId="{842BC73A-E400-4233-813C-9225D385F2DD}" destId="{977A9446-3E36-48A6-9FD1-5BDFF1C433BB}" srcOrd="3" destOrd="0" presId="urn:microsoft.com/office/officeart/2005/8/layout/hierarchy5"/>
    <dgm:cxn modelId="{F37F00C3-2B37-441E-B38B-1820B8A2CAD3}" type="presParOf" srcId="{977A9446-3E36-48A6-9FD1-5BDFF1C433BB}" destId="{53BD9513-5835-4A4A-BACA-B64F74B65F71}" srcOrd="0" destOrd="0" presId="urn:microsoft.com/office/officeart/2005/8/layout/hierarchy5"/>
    <dgm:cxn modelId="{13D6E8C1-8359-437A-919A-756CC63DB642}" type="presParOf" srcId="{842BC73A-E400-4233-813C-9225D385F2DD}" destId="{354C2E46-15BC-486F-9A58-749561D9352D}" srcOrd="4" destOrd="0" presId="urn:microsoft.com/office/officeart/2005/8/layout/hierarchy5"/>
    <dgm:cxn modelId="{48BFCF35-2F1D-427A-B800-5E5090EC61F8}" type="presParOf" srcId="{354C2E46-15BC-486F-9A58-749561D9352D}" destId="{A5EF5805-82DC-4A0D-A702-C7144C5CF570}" srcOrd="0" destOrd="0" presId="urn:microsoft.com/office/officeart/2005/8/layout/hierarchy5"/>
    <dgm:cxn modelId="{6DD87318-4810-4723-ABB3-CF2BEDE451AF}" type="presParOf" srcId="{354C2E46-15BC-486F-9A58-749561D9352D}" destId="{0E2F5F78-E430-4CF8-BC0F-F502FBDEF9C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237FAE-BE7D-4637-A809-B9D082353242}" type="doc">
      <dgm:prSet loTypeId="urn:microsoft.com/office/officeart/2005/8/layout/equation2" loCatId="process" qsTypeId="urn:microsoft.com/office/officeart/2005/8/quickstyle/simple1" qsCatId="simple" csTypeId="urn:microsoft.com/office/officeart/2005/8/colors/accent1_2" csCatId="accent1" phldr="1"/>
      <dgm:spPr/>
    </dgm:pt>
    <dgm:pt modelId="{5D82D859-7597-4401-9AC8-B069A4B38607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2B97838D-3FF8-41D3-9513-D1590F6055D0}" type="parTrans" cxnId="{4F472787-D098-49F4-9373-519373846B0D}">
      <dgm:prSet/>
      <dgm:spPr/>
      <dgm:t>
        <a:bodyPr/>
        <a:lstStyle/>
        <a:p>
          <a:endParaRPr lang="fr-FR"/>
        </a:p>
      </dgm:t>
    </dgm:pt>
    <dgm:pt modelId="{B8A72E09-3FCA-4007-83B4-B60961FC1FBF}" type="sibTrans" cxnId="{4F472787-D098-49F4-9373-519373846B0D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9D9BCBB9-C2C8-4D9B-AE00-C1E7DCDCE67D}">
      <dgm:prSet phldrT="[Texte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</dgm:spPr>
      <dgm:t>
        <a:bodyPr/>
        <a:lstStyle/>
        <a:p>
          <a:r>
            <a:rPr lang="fr-FR" sz="2400" dirty="0" err="1" smtClean="0"/>
            <a:t>MapTile</a:t>
          </a:r>
          <a:endParaRPr lang="fr-FR" sz="2400" dirty="0" smtClean="0"/>
        </a:p>
        <a:p>
          <a:r>
            <a:rPr lang="fr-FR" sz="2400" dirty="0" smtClean="0"/>
            <a:t>(data of </a:t>
          </a:r>
          <a:r>
            <a:rPr lang="fr-FR" sz="2400" dirty="0" err="1" smtClean="0"/>
            <a:t>tiles</a:t>
          </a:r>
          <a:r>
            <a:rPr lang="fr-FR" sz="2400" dirty="0" smtClean="0"/>
            <a:t>)</a:t>
          </a:r>
          <a:endParaRPr lang="fr-FR" sz="2400" dirty="0"/>
        </a:p>
      </dgm:t>
    </dgm:pt>
    <dgm:pt modelId="{A6D73767-9F71-45CD-B472-C60129A48969}" type="parTrans" cxnId="{2E860F8B-22FA-4E98-BB25-FE16452A9F80}">
      <dgm:prSet/>
      <dgm:spPr/>
      <dgm:t>
        <a:bodyPr/>
        <a:lstStyle/>
        <a:p>
          <a:endParaRPr lang="fr-FR"/>
        </a:p>
      </dgm:t>
    </dgm:pt>
    <dgm:pt modelId="{0EC93A00-FD03-45BD-8C91-8337DA5CC1D2}" type="sibTrans" cxnId="{2E860F8B-22FA-4E98-BB25-FE16452A9F80}">
      <dgm:prSet/>
      <dgm:spPr/>
      <dgm:t>
        <a:bodyPr/>
        <a:lstStyle/>
        <a:p>
          <a:endParaRPr lang="fr-FR"/>
        </a:p>
      </dgm:t>
    </dgm:pt>
    <dgm:pt modelId="{20A53B1E-6592-4822-8356-507B11E3A359}">
      <dgm:prSet phldrT="[Texte]"/>
      <dgm:spPr>
        <a:effectLst>
          <a:softEdge rad="635000"/>
        </a:effectLst>
      </dgm:spPr>
      <dgm:t>
        <a:bodyPr/>
        <a:lstStyle/>
        <a:p>
          <a:r>
            <a:rPr lang="fr-FR" dirty="0" smtClean="0"/>
            <a:t> </a:t>
          </a:r>
          <a:endParaRPr lang="fr-FR" dirty="0"/>
        </a:p>
      </dgm:t>
    </dgm:pt>
    <dgm:pt modelId="{F773EDD9-A2E4-4AB4-82B9-17B7772FFD8B}" type="sibTrans" cxnId="{7FB1EBD4-348A-499B-BA3B-727183955C9E}">
      <dgm:prSet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F9E358DE-EB8C-42DE-9244-ACDC66589F33}" type="parTrans" cxnId="{7FB1EBD4-348A-499B-BA3B-727183955C9E}">
      <dgm:prSet/>
      <dgm:spPr/>
      <dgm:t>
        <a:bodyPr/>
        <a:lstStyle/>
        <a:p>
          <a:endParaRPr lang="fr-FR"/>
        </a:p>
      </dgm:t>
    </dgm:pt>
    <dgm:pt modelId="{088209D1-89C5-4DFB-B224-1EF3DAF3FEA2}" type="pres">
      <dgm:prSet presAssocID="{99237FAE-BE7D-4637-A809-B9D082353242}" presName="Name0" presStyleCnt="0">
        <dgm:presLayoutVars>
          <dgm:dir/>
          <dgm:resizeHandles val="exact"/>
        </dgm:presLayoutVars>
      </dgm:prSet>
      <dgm:spPr/>
    </dgm:pt>
    <dgm:pt modelId="{5272DC81-5E9B-4AA8-8CEA-277E32393BB2}" type="pres">
      <dgm:prSet presAssocID="{99237FAE-BE7D-4637-A809-B9D082353242}" presName="vNodes" presStyleCnt="0"/>
      <dgm:spPr/>
    </dgm:pt>
    <dgm:pt modelId="{80CAB691-56A3-405B-82BE-935B34D53013}" type="pres">
      <dgm:prSet presAssocID="{20A53B1E-6592-4822-8356-507B11E3A35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CF7E736-8742-4C61-A1E7-BBFCD3832090}" type="pres">
      <dgm:prSet presAssocID="{F773EDD9-A2E4-4AB4-82B9-17B7772FFD8B}" presName="spacerT" presStyleCnt="0"/>
      <dgm:spPr/>
    </dgm:pt>
    <dgm:pt modelId="{0FEEFFFB-65B4-4FBC-A00F-BEC252F0E513}" type="pres">
      <dgm:prSet presAssocID="{F773EDD9-A2E4-4AB4-82B9-17B7772FFD8B}" presName="sibTrans" presStyleLbl="sibTrans2D1" presStyleIdx="0" presStyleCnt="2" custLinFactNeighborX="37532" custLinFactNeighborY="46384"/>
      <dgm:spPr/>
      <dgm:t>
        <a:bodyPr/>
        <a:lstStyle/>
        <a:p>
          <a:endParaRPr lang="fr-FR"/>
        </a:p>
      </dgm:t>
    </dgm:pt>
    <dgm:pt modelId="{040E0923-34E6-45AB-9217-3E8D4B03560D}" type="pres">
      <dgm:prSet presAssocID="{F773EDD9-A2E4-4AB4-82B9-17B7772FFD8B}" presName="spacerB" presStyleCnt="0"/>
      <dgm:spPr/>
    </dgm:pt>
    <dgm:pt modelId="{66BC0FB0-91B7-4EE8-AA8A-A591AA7A7849}" type="pres">
      <dgm:prSet presAssocID="{5D82D859-7597-4401-9AC8-B069A4B386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FD49263-9CB6-409D-8A6D-1B3064F9D87E}" type="pres">
      <dgm:prSet presAssocID="{99237FAE-BE7D-4637-A809-B9D082353242}" presName="sibTransLast" presStyleLbl="sibTrans2D1" presStyleIdx="1" presStyleCnt="2"/>
      <dgm:spPr/>
      <dgm:t>
        <a:bodyPr/>
        <a:lstStyle/>
        <a:p>
          <a:endParaRPr lang="fr-FR"/>
        </a:p>
      </dgm:t>
    </dgm:pt>
    <dgm:pt modelId="{14D2C7C4-DB34-4329-931C-74E0E0D8288E}" type="pres">
      <dgm:prSet presAssocID="{99237FAE-BE7D-4637-A809-B9D082353242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C278A598-B347-47F5-9294-4AB83D2D3BC1}" type="pres">
      <dgm:prSet presAssocID="{99237FAE-BE7D-4637-A809-B9D082353242}" presName="lastNode" presStyleLbl="node1" presStyleIdx="2" presStyleCnt="3" custScaleX="81459" custScaleY="76509" custLinFactX="50024" custLinFactNeighborX="100000" custLinFactNeighborY="204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F3C67A4-8369-4FA2-A25B-16E7472D666D}" type="presOf" srcId="{F773EDD9-A2E4-4AB4-82B9-17B7772FFD8B}" destId="{0FEEFFFB-65B4-4FBC-A00F-BEC252F0E513}" srcOrd="0" destOrd="0" presId="urn:microsoft.com/office/officeart/2005/8/layout/equation2"/>
    <dgm:cxn modelId="{4C692FF8-65F9-49A0-9938-069809B4A5B6}" type="presOf" srcId="{20A53B1E-6592-4822-8356-507B11E3A359}" destId="{80CAB691-56A3-405B-82BE-935B34D53013}" srcOrd="0" destOrd="0" presId="urn:microsoft.com/office/officeart/2005/8/layout/equation2"/>
    <dgm:cxn modelId="{4F472787-D098-49F4-9373-519373846B0D}" srcId="{99237FAE-BE7D-4637-A809-B9D082353242}" destId="{5D82D859-7597-4401-9AC8-B069A4B38607}" srcOrd="1" destOrd="0" parTransId="{2B97838D-3FF8-41D3-9513-D1590F6055D0}" sibTransId="{B8A72E09-3FCA-4007-83B4-B60961FC1FBF}"/>
    <dgm:cxn modelId="{2E860F8B-22FA-4E98-BB25-FE16452A9F80}" srcId="{99237FAE-BE7D-4637-A809-B9D082353242}" destId="{9D9BCBB9-C2C8-4D9B-AE00-C1E7DCDCE67D}" srcOrd="2" destOrd="0" parTransId="{A6D73767-9F71-45CD-B472-C60129A48969}" sibTransId="{0EC93A00-FD03-45BD-8C91-8337DA5CC1D2}"/>
    <dgm:cxn modelId="{887CB2C7-B4E2-4A16-A0F1-46D6999C9D55}" type="presOf" srcId="{B8A72E09-3FCA-4007-83B4-B60961FC1FBF}" destId="{3FD49263-9CB6-409D-8A6D-1B3064F9D87E}" srcOrd="0" destOrd="0" presId="urn:microsoft.com/office/officeart/2005/8/layout/equation2"/>
    <dgm:cxn modelId="{A6497530-1EA7-4384-B4C3-6023CA42069C}" type="presOf" srcId="{B8A72E09-3FCA-4007-83B4-B60961FC1FBF}" destId="{14D2C7C4-DB34-4329-931C-74E0E0D8288E}" srcOrd="1" destOrd="0" presId="urn:microsoft.com/office/officeart/2005/8/layout/equation2"/>
    <dgm:cxn modelId="{FC56D237-59B0-44CA-BE13-DB2266B2203A}" type="presOf" srcId="{9D9BCBB9-C2C8-4D9B-AE00-C1E7DCDCE67D}" destId="{C278A598-B347-47F5-9294-4AB83D2D3BC1}" srcOrd="0" destOrd="0" presId="urn:microsoft.com/office/officeart/2005/8/layout/equation2"/>
    <dgm:cxn modelId="{2C3491A6-F5E5-4C2C-A5B4-43AB7B306AAE}" type="presOf" srcId="{99237FAE-BE7D-4637-A809-B9D082353242}" destId="{088209D1-89C5-4DFB-B224-1EF3DAF3FEA2}" srcOrd="0" destOrd="0" presId="urn:microsoft.com/office/officeart/2005/8/layout/equation2"/>
    <dgm:cxn modelId="{7FB1EBD4-348A-499B-BA3B-727183955C9E}" srcId="{99237FAE-BE7D-4637-A809-B9D082353242}" destId="{20A53B1E-6592-4822-8356-507B11E3A359}" srcOrd="0" destOrd="0" parTransId="{F9E358DE-EB8C-42DE-9244-ACDC66589F33}" sibTransId="{F773EDD9-A2E4-4AB4-82B9-17B7772FFD8B}"/>
    <dgm:cxn modelId="{A0FF7DA1-C3A4-498D-86B6-77C8268B377E}" type="presOf" srcId="{5D82D859-7597-4401-9AC8-B069A4B38607}" destId="{66BC0FB0-91B7-4EE8-AA8A-A591AA7A7849}" srcOrd="0" destOrd="0" presId="urn:microsoft.com/office/officeart/2005/8/layout/equation2"/>
    <dgm:cxn modelId="{B2DCBA01-DDE1-4E99-9B12-4C169A22121E}" type="presParOf" srcId="{088209D1-89C5-4DFB-B224-1EF3DAF3FEA2}" destId="{5272DC81-5E9B-4AA8-8CEA-277E32393BB2}" srcOrd="0" destOrd="0" presId="urn:microsoft.com/office/officeart/2005/8/layout/equation2"/>
    <dgm:cxn modelId="{0C18ADEC-C66F-4825-B1F5-1D08668A6764}" type="presParOf" srcId="{5272DC81-5E9B-4AA8-8CEA-277E32393BB2}" destId="{80CAB691-56A3-405B-82BE-935B34D53013}" srcOrd="0" destOrd="0" presId="urn:microsoft.com/office/officeart/2005/8/layout/equation2"/>
    <dgm:cxn modelId="{2D285AB0-74C9-4689-9408-13A258CBD566}" type="presParOf" srcId="{5272DC81-5E9B-4AA8-8CEA-277E32393BB2}" destId="{4CF7E736-8742-4C61-A1E7-BBFCD3832090}" srcOrd="1" destOrd="0" presId="urn:microsoft.com/office/officeart/2005/8/layout/equation2"/>
    <dgm:cxn modelId="{5B8B1C87-12CF-4A64-BB8C-0E157D303184}" type="presParOf" srcId="{5272DC81-5E9B-4AA8-8CEA-277E32393BB2}" destId="{0FEEFFFB-65B4-4FBC-A00F-BEC252F0E513}" srcOrd="2" destOrd="0" presId="urn:microsoft.com/office/officeart/2005/8/layout/equation2"/>
    <dgm:cxn modelId="{392EDE20-D97B-4BCE-80C0-66754FD83DFC}" type="presParOf" srcId="{5272DC81-5E9B-4AA8-8CEA-277E32393BB2}" destId="{040E0923-34E6-45AB-9217-3E8D4B03560D}" srcOrd="3" destOrd="0" presId="urn:microsoft.com/office/officeart/2005/8/layout/equation2"/>
    <dgm:cxn modelId="{99F9D1BD-FB7D-43CA-BEB4-3ECA95D00C53}" type="presParOf" srcId="{5272DC81-5E9B-4AA8-8CEA-277E32393BB2}" destId="{66BC0FB0-91B7-4EE8-AA8A-A591AA7A7849}" srcOrd="4" destOrd="0" presId="urn:microsoft.com/office/officeart/2005/8/layout/equation2"/>
    <dgm:cxn modelId="{E119E45A-F638-4EC3-BD0B-619598E55A8B}" type="presParOf" srcId="{088209D1-89C5-4DFB-B224-1EF3DAF3FEA2}" destId="{3FD49263-9CB6-409D-8A6D-1B3064F9D87E}" srcOrd="1" destOrd="0" presId="urn:microsoft.com/office/officeart/2005/8/layout/equation2"/>
    <dgm:cxn modelId="{FAA4A422-5C47-4CA9-9965-9E5D5C895663}" type="presParOf" srcId="{3FD49263-9CB6-409D-8A6D-1B3064F9D87E}" destId="{14D2C7C4-DB34-4329-931C-74E0E0D8288E}" srcOrd="0" destOrd="0" presId="urn:microsoft.com/office/officeart/2005/8/layout/equation2"/>
    <dgm:cxn modelId="{3AAFA4B5-6029-48C1-9B6E-AE78DF30E9BC}" type="presParOf" srcId="{088209D1-89C5-4DFB-B224-1EF3DAF3FEA2}" destId="{C278A598-B347-47F5-9294-4AB83D2D3BC1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386992-AB39-4A91-A811-5EF2781F2177}" type="doc">
      <dgm:prSet loTypeId="urn:microsoft.com/office/officeart/2005/8/layout/StepDownProcess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75F61828-D17C-4DE1-AAE7-B6F13C9969F2}">
      <dgm:prSet phldrT="[Texte]"/>
      <dgm:spPr/>
      <dgm:t>
        <a:bodyPr/>
        <a:lstStyle/>
        <a:p>
          <a:r>
            <a:rPr lang="fr-FR" dirty="0" smtClean="0"/>
            <a:t>Check</a:t>
          </a:r>
          <a:endParaRPr lang="fr-FR" dirty="0"/>
        </a:p>
      </dgm:t>
    </dgm:pt>
    <dgm:pt modelId="{BEC049E6-A3EB-44CD-A248-9E3FDC3821B7}" type="parTrans" cxnId="{2CE937F5-3970-4ECC-AE5B-894C467BE348}">
      <dgm:prSet/>
      <dgm:spPr/>
      <dgm:t>
        <a:bodyPr/>
        <a:lstStyle/>
        <a:p>
          <a:endParaRPr lang="fr-FR"/>
        </a:p>
      </dgm:t>
    </dgm:pt>
    <dgm:pt modelId="{14241C5B-DA84-4C61-BBEB-F10A343D194F}" type="sibTrans" cxnId="{2CE937F5-3970-4ECC-AE5B-894C467BE348}">
      <dgm:prSet/>
      <dgm:spPr/>
      <dgm:t>
        <a:bodyPr/>
        <a:lstStyle/>
        <a:p>
          <a:endParaRPr lang="fr-FR"/>
        </a:p>
      </dgm:t>
    </dgm:pt>
    <dgm:pt modelId="{1D86E4D8-756A-40B0-A3F6-549273DA6971}">
      <dgm:prSet phldrT="[Texte]"/>
      <dgm:spPr/>
      <dgm:t>
        <a:bodyPr/>
        <a:lstStyle/>
        <a:p>
          <a:r>
            <a:rPr lang="fr-FR" dirty="0" smtClean="0"/>
            <a:t>Recherche le premier </a:t>
          </a:r>
          <a:r>
            <a:rPr lang="fr-FR" dirty="0" err="1" smtClean="0"/>
            <a:t>tile</a:t>
          </a:r>
          <a:r>
            <a:rPr lang="fr-FR" dirty="0" smtClean="0"/>
            <a:t> ayant une collision suite à une intersection</a:t>
          </a:r>
          <a:endParaRPr lang="fr-FR" dirty="0"/>
        </a:p>
      </dgm:t>
    </dgm:pt>
    <dgm:pt modelId="{8A5AAD08-E072-4149-9E47-C014FA4965F0}" type="parTrans" cxnId="{83803D9E-671C-421E-A81F-D89FF4082284}">
      <dgm:prSet/>
      <dgm:spPr/>
      <dgm:t>
        <a:bodyPr/>
        <a:lstStyle/>
        <a:p>
          <a:endParaRPr lang="fr-FR"/>
        </a:p>
      </dgm:t>
    </dgm:pt>
    <dgm:pt modelId="{EAF22F07-82B5-4376-BB0A-8A0DA55645F4}" type="sibTrans" cxnId="{83803D9E-671C-421E-A81F-D89FF4082284}">
      <dgm:prSet/>
      <dgm:spPr/>
      <dgm:t>
        <a:bodyPr/>
        <a:lstStyle/>
        <a:p>
          <a:endParaRPr lang="fr-FR"/>
        </a:p>
      </dgm:t>
    </dgm:pt>
    <dgm:pt modelId="{022D50E6-36E6-4FFF-90A0-A80496C7B58F}">
      <dgm:prSet phldrT="[Texte]"/>
      <dgm:spPr/>
      <dgm:t>
        <a:bodyPr/>
        <a:lstStyle/>
        <a:p>
          <a:r>
            <a:rPr lang="fr-FR" dirty="0" err="1" smtClean="0"/>
            <a:t>Get</a:t>
          </a:r>
          <a:endParaRPr lang="fr-FR" dirty="0"/>
        </a:p>
      </dgm:t>
    </dgm:pt>
    <dgm:pt modelId="{152772D4-676B-412B-B270-42A535E68A60}" type="parTrans" cxnId="{043B0591-32DA-4124-B0CA-15ECB6950815}">
      <dgm:prSet/>
      <dgm:spPr/>
      <dgm:t>
        <a:bodyPr/>
        <a:lstStyle/>
        <a:p>
          <a:endParaRPr lang="fr-FR"/>
        </a:p>
      </dgm:t>
    </dgm:pt>
    <dgm:pt modelId="{B64E0E88-0358-4988-8779-1CB88098C55C}" type="sibTrans" cxnId="{043B0591-32DA-4124-B0CA-15ECB6950815}">
      <dgm:prSet/>
      <dgm:spPr/>
      <dgm:t>
        <a:bodyPr/>
        <a:lstStyle/>
        <a:p>
          <a:endParaRPr lang="fr-FR"/>
        </a:p>
      </dgm:t>
    </dgm:pt>
    <dgm:pt modelId="{B21A6F2B-3EF0-4991-B003-CB61288DCEAC}">
      <dgm:prSet phldrT="[Texte]"/>
      <dgm:spPr/>
      <dgm:t>
        <a:bodyPr/>
        <a:lstStyle/>
        <a:p>
          <a:r>
            <a:rPr lang="fr-FR" dirty="0" smtClean="0"/>
            <a:t>Récupère le </a:t>
          </a:r>
          <a:r>
            <a:rPr lang="fr-FR" dirty="0" err="1" smtClean="0"/>
            <a:t>tile</a:t>
          </a:r>
          <a:r>
            <a:rPr lang="fr-FR" dirty="0" smtClean="0"/>
            <a:t> concerné, et recherche le point de collision associé</a:t>
          </a:r>
          <a:endParaRPr lang="fr-FR" dirty="0"/>
        </a:p>
      </dgm:t>
    </dgm:pt>
    <dgm:pt modelId="{C9B967B1-0A6F-428A-8C32-6151D54A139C}" type="parTrans" cxnId="{3C453B61-4971-4FF2-8D90-537669292D3D}">
      <dgm:prSet/>
      <dgm:spPr/>
      <dgm:t>
        <a:bodyPr/>
        <a:lstStyle/>
        <a:p>
          <a:endParaRPr lang="fr-FR"/>
        </a:p>
      </dgm:t>
    </dgm:pt>
    <dgm:pt modelId="{331597CC-A987-4F4D-AC9F-FF90B9020F73}" type="sibTrans" cxnId="{3C453B61-4971-4FF2-8D90-537669292D3D}">
      <dgm:prSet/>
      <dgm:spPr/>
      <dgm:t>
        <a:bodyPr/>
        <a:lstStyle/>
        <a:p>
          <a:endParaRPr lang="fr-FR"/>
        </a:p>
      </dgm:t>
    </dgm:pt>
    <dgm:pt modelId="{E9E09EDC-A8C3-479A-BE2F-5B0517B2ABBF}">
      <dgm:prSet phldrT="[Texte]"/>
      <dgm:spPr/>
      <dgm:t>
        <a:bodyPr/>
        <a:lstStyle/>
        <a:p>
          <a:r>
            <a:rPr lang="fr-FR" dirty="0" err="1" smtClean="0"/>
            <a:t>Apply</a:t>
          </a:r>
          <a:endParaRPr lang="fr-FR" dirty="0"/>
        </a:p>
      </dgm:t>
    </dgm:pt>
    <dgm:pt modelId="{17F80D5F-6731-47D3-A5F7-EB20F7D92F6C}" type="parTrans" cxnId="{2330C6FC-5D2D-4D77-A869-7931F5B6DF67}">
      <dgm:prSet/>
      <dgm:spPr/>
      <dgm:t>
        <a:bodyPr/>
        <a:lstStyle/>
        <a:p>
          <a:endParaRPr lang="fr-FR"/>
        </a:p>
      </dgm:t>
    </dgm:pt>
    <dgm:pt modelId="{8DDA902A-4AC2-434E-A90C-923D29A1BCD1}" type="sibTrans" cxnId="{2330C6FC-5D2D-4D77-A869-7931F5B6DF67}">
      <dgm:prSet/>
      <dgm:spPr/>
      <dgm:t>
        <a:bodyPr/>
        <a:lstStyle/>
        <a:p>
          <a:endParaRPr lang="fr-FR"/>
        </a:p>
      </dgm:t>
    </dgm:pt>
    <dgm:pt modelId="{A009047F-236F-456A-98C7-6B0C5752EFA7}">
      <dgm:prSet phldrT="[Texte]" custT="1"/>
      <dgm:spPr/>
      <dgm:t>
        <a:bodyPr/>
        <a:lstStyle/>
        <a:p>
          <a:r>
            <a:rPr lang="fr-FR" sz="2300" dirty="0" smtClean="0"/>
            <a:t>L’entité se place sur le point de collision</a:t>
          </a:r>
          <a:endParaRPr lang="fr-FR" sz="2300" dirty="0"/>
        </a:p>
      </dgm:t>
    </dgm:pt>
    <dgm:pt modelId="{D79ABFE1-F85D-4025-88E1-B9337D65D8D1}" type="parTrans" cxnId="{C3C54789-B9DD-4DD2-AB2D-29E22CFD931F}">
      <dgm:prSet/>
      <dgm:spPr/>
      <dgm:t>
        <a:bodyPr/>
        <a:lstStyle/>
        <a:p>
          <a:endParaRPr lang="fr-FR"/>
        </a:p>
      </dgm:t>
    </dgm:pt>
    <dgm:pt modelId="{C8C99179-9095-4B27-BDE8-6E53EDB3AB79}" type="sibTrans" cxnId="{C3C54789-B9DD-4DD2-AB2D-29E22CFD931F}">
      <dgm:prSet/>
      <dgm:spPr/>
      <dgm:t>
        <a:bodyPr/>
        <a:lstStyle/>
        <a:p>
          <a:endParaRPr lang="fr-FR"/>
        </a:p>
      </dgm:t>
    </dgm:pt>
    <dgm:pt modelId="{73536B79-B312-4F65-89B6-A72E76A7939D}" type="pres">
      <dgm:prSet presAssocID="{29386992-AB39-4A91-A811-5EF2781F217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35EDD9DD-3E4A-40DE-BB1C-80626F4BAD91}" type="pres">
      <dgm:prSet presAssocID="{75F61828-D17C-4DE1-AAE7-B6F13C9969F2}" presName="composite" presStyleCnt="0"/>
      <dgm:spPr/>
    </dgm:pt>
    <dgm:pt modelId="{F2FA50FC-7501-46CC-A3D0-6F98E9E3C746}" type="pres">
      <dgm:prSet presAssocID="{75F61828-D17C-4DE1-AAE7-B6F13C9969F2}" presName="bentUpArrow1" presStyleLbl="alignImgPlace1" presStyleIdx="0" presStyleCnt="2"/>
      <dgm:spPr/>
    </dgm:pt>
    <dgm:pt modelId="{818D5B1A-E1CE-48FD-9745-93B5D606B313}" type="pres">
      <dgm:prSet presAssocID="{75F61828-D17C-4DE1-AAE7-B6F13C9969F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F8CD793-969C-4D04-88BC-AD9805845392}" type="pres">
      <dgm:prSet presAssocID="{75F61828-D17C-4DE1-AAE7-B6F13C9969F2}" presName="ChildText" presStyleLbl="revTx" presStyleIdx="0" presStyleCnt="3" custScaleX="219853" custLinFactNeighborX="64304" custLinFactNeighborY="14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7D22C4-E802-40A4-8111-A67E382F08B7}" type="pres">
      <dgm:prSet presAssocID="{14241C5B-DA84-4C61-BBEB-F10A343D194F}" presName="sibTrans" presStyleCnt="0"/>
      <dgm:spPr/>
    </dgm:pt>
    <dgm:pt modelId="{1AB6C639-E58C-42B2-A278-AAFB8FBF51BE}" type="pres">
      <dgm:prSet presAssocID="{022D50E6-36E6-4FFF-90A0-A80496C7B58F}" presName="composite" presStyleCnt="0"/>
      <dgm:spPr/>
    </dgm:pt>
    <dgm:pt modelId="{B777FB29-D3EF-48C8-9685-D81A2ECDEFF7}" type="pres">
      <dgm:prSet presAssocID="{022D50E6-36E6-4FFF-90A0-A80496C7B58F}" presName="bentUpArrow1" presStyleLbl="alignImgPlace1" presStyleIdx="1" presStyleCnt="2"/>
      <dgm:spPr/>
    </dgm:pt>
    <dgm:pt modelId="{48079260-189D-4F32-9C7F-A020CE36B038}" type="pres">
      <dgm:prSet presAssocID="{022D50E6-36E6-4FFF-90A0-A80496C7B58F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9884BD7-C36B-4D0E-B2D3-991B1AA28493}" type="pres">
      <dgm:prSet presAssocID="{022D50E6-36E6-4FFF-90A0-A80496C7B58F}" presName="ChildText" presStyleLbl="revTx" presStyleIdx="1" presStyleCnt="3" custScaleX="240874" custLinFactNeighborX="73807" custLinFactNeighborY="-8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D7ECE4E-E9EC-4C60-BE97-EC94D738A4D4}" type="pres">
      <dgm:prSet presAssocID="{B64E0E88-0358-4988-8779-1CB88098C55C}" presName="sibTrans" presStyleCnt="0"/>
      <dgm:spPr/>
    </dgm:pt>
    <dgm:pt modelId="{316ED33B-7E0A-4BBF-831D-5D791A330950}" type="pres">
      <dgm:prSet presAssocID="{E9E09EDC-A8C3-479A-BE2F-5B0517B2ABBF}" presName="composite" presStyleCnt="0"/>
      <dgm:spPr/>
    </dgm:pt>
    <dgm:pt modelId="{A600E3C1-713D-4DE8-85FE-171BB8FC4D8C}" type="pres">
      <dgm:prSet presAssocID="{E9E09EDC-A8C3-479A-BE2F-5B0517B2ABBF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125CFF-8589-4229-BB82-851FCDF197B3}" type="pres">
      <dgm:prSet presAssocID="{E9E09EDC-A8C3-479A-BE2F-5B0517B2ABBF}" presName="FinalChildText" presStyleLbl="revTx" presStyleIdx="2" presStyleCnt="3" custScaleX="125085" custScaleY="108552" custLinFactNeighborX="19932" custLinFactNeighborY="11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AC95F345-1A76-44F8-AE69-34C33827EAE8}" type="presOf" srcId="{1D86E4D8-756A-40B0-A3F6-549273DA6971}" destId="{CF8CD793-969C-4D04-88BC-AD9805845392}" srcOrd="0" destOrd="0" presId="urn:microsoft.com/office/officeart/2005/8/layout/StepDownProcess"/>
    <dgm:cxn modelId="{DE3E80F4-ABBF-4616-B731-145B17752701}" type="presOf" srcId="{29386992-AB39-4A91-A811-5EF2781F2177}" destId="{73536B79-B312-4F65-89B6-A72E76A7939D}" srcOrd="0" destOrd="0" presId="urn:microsoft.com/office/officeart/2005/8/layout/StepDownProcess"/>
    <dgm:cxn modelId="{6DE79F92-0CEC-469E-B253-DBB3D481069A}" type="presOf" srcId="{A009047F-236F-456A-98C7-6B0C5752EFA7}" destId="{04125CFF-8589-4229-BB82-851FCDF197B3}" srcOrd="0" destOrd="0" presId="urn:microsoft.com/office/officeart/2005/8/layout/StepDownProcess"/>
    <dgm:cxn modelId="{A5E60DB5-381F-47A0-91DA-2FC9B7F29AD9}" type="presOf" srcId="{75F61828-D17C-4DE1-AAE7-B6F13C9969F2}" destId="{818D5B1A-E1CE-48FD-9745-93B5D606B313}" srcOrd="0" destOrd="0" presId="urn:microsoft.com/office/officeart/2005/8/layout/StepDownProcess"/>
    <dgm:cxn modelId="{83803D9E-671C-421E-A81F-D89FF4082284}" srcId="{75F61828-D17C-4DE1-AAE7-B6F13C9969F2}" destId="{1D86E4D8-756A-40B0-A3F6-549273DA6971}" srcOrd="0" destOrd="0" parTransId="{8A5AAD08-E072-4149-9E47-C014FA4965F0}" sibTransId="{EAF22F07-82B5-4376-BB0A-8A0DA55645F4}"/>
    <dgm:cxn modelId="{BFF7445E-6639-4B14-AF39-A15D113B0758}" type="presOf" srcId="{E9E09EDC-A8C3-479A-BE2F-5B0517B2ABBF}" destId="{A600E3C1-713D-4DE8-85FE-171BB8FC4D8C}" srcOrd="0" destOrd="0" presId="urn:microsoft.com/office/officeart/2005/8/layout/StepDownProcess"/>
    <dgm:cxn modelId="{2330C6FC-5D2D-4D77-A869-7931F5B6DF67}" srcId="{29386992-AB39-4A91-A811-5EF2781F2177}" destId="{E9E09EDC-A8C3-479A-BE2F-5B0517B2ABBF}" srcOrd="2" destOrd="0" parTransId="{17F80D5F-6731-47D3-A5F7-EB20F7D92F6C}" sibTransId="{8DDA902A-4AC2-434E-A90C-923D29A1BCD1}"/>
    <dgm:cxn modelId="{2CE937F5-3970-4ECC-AE5B-894C467BE348}" srcId="{29386992-AB39-4A91-A811-5EF2781F2177}" destId="{75F61828-D17C-4DE1-AAE7-B6F13C9969F2}" srcOrd="0" destOrd="0" parTransId="{BEC049E6-A3EB-44CD-A248-9E3FDC3821B7}" sibTransId="{14241C5B-DA84-4C61-BBEB-F10A343D194F}"/>
    <dgm:cxn modelId="{DE4E3F72-A392-4E06-AEAE-F76679753477}" type="presOf" srcId="{B21A6F2B-3EF0-4991-B003-CB61288DCEAC}" destId="{D9884BD7-C36B-4D0E-B2D3-991B1AA28493}" srcOrd="0" destOrd="0" presId="urn:microsoft.com/office/officeart/2005/8/layout/StepDownProcess"/>
    <dgm:cxn modelId="{4AB0D5AD-1774-4CF2-9D1A-266FAB513271}" type="presOf" srcId="{022D50E6-36E6-4FFF-90A0-A80496C7B58F}" destId="{48079260-189D-4F32-9C7F-A020CE36B038}" srcOrd="0" destOrd="0" presId="urn:microsoft.com/office/officeart/2005/8/layout/StepDownProcess"/>
    <dgm:cxn modelId="{3C453B61-4971-4FF2-8D90-537669292D3D}" srcId="{022D50E6-36E6-4FFF-90A0-A80496C7B58F}" destId="{B21A6F2B-3EF0-4991-B003-CB61288DCEAC}" srcOrd="0" destOrd="0" parTransId="{C9B967B1-0A6F-428A-8C32-6151D54A139C}" sibTransId="{331597CC-A987-4F4D-AC9F-FF90B9020F73}"/>
    <dgm:cxn modelId="{043B0591-32DA-4124-B0CA-15ECB6950815}" srcId="{29386992-AB39-4A91-A811-5EF2781F2177}" destId="{022D50E6-36E6-4FFF-90A0-A80496C7B58F}" srcOrd="1" destOrd="0" parTransId="{152772D4-676B-412B-B270-42A535E68A60}" sibTransId="{B64E0E88-0358-4988-8779-1CB88098C55C}"/>
    <dgm:cxn modelId="{C3C54789-B9DD-4DD2-AB2D-29E22CFD931F}" srcId="{E9E09EDC-A8C3-479A-BE2F-5B0517B2ABBF}" destId="{A009047F-236F-456A-98C7-6B0C5752EFA7}" srcOrd="0" destOrd="0" parTransId="{D79ABFE1-F85D-4025-88E1-B9337D65D8D1}" sibTransId="{C8C99179-9095-4B27-BDE8-6E53EDB3AB79}"/>
    <dgm:cxn modelId="{8AC3B81F-F272-4146-8DDD-4195B29CA641}" type="presParOf" srcId="{73536B79-B312-4F65-89B6-A72E76A7939D}" destId="{35EDD9DD-3E4A-40DE-BB1C-80626F4BAD91}" srcOrd="0" destOrd="0" presId="urn:microsoft.com/office/officeart/2005/8/layout/StepDownProcess"/>
    <dgm:cxn modelId="{0741A355-7681-4336-97E0-5C07008B82C1}" type="presParOf" srcId="{35EDD9DD-3E4A-40DE-BB1C-80626F4BAD91}" destId="{F2FA50FC-7501-46CC-A3D0-6F98E9E3C746}" srcOrd="0" destOrd="0" presId="urn:microsoft.com/office/officeart/2005/8/layout/StepDownProcess"/>
    <dgm:cxn modelId="{4661DE23-6E5B-4A7D-9343-61E5AF1A4D6F}" type="presParOf" srcId="{35EDD9DD-3E4A-40DE-BB1C-80626F4BAD91}" destId="{818D5B1A-E1CE-48FD-9745-93B5D606B313}" srcOrd="1" destOrd="0" presId="urn:microsoft.com/office/officeart/2005/8/layout/StepDownProcess"/>
    <dgm:cxn modelId="{4A3ADB1D-C1BB-4CD7-B31D-BE6A43EB8FC4}" type="presParOf" srcId="{35EDD9DD-3E4A-40DE-BB1C-80626F4BAD91}" destId="{CF8CD793-969C-4D04-88BC-AD9805845392}" srcOrd="2" destOrd="0" presId="urn:microsoft.com/office/officeart/2005/8/layout/StepDownProcess"/>
    <dgm:cxn modelId="{C2E6CA3D-0158-4631-8F0C-70C1699770D6}" type="presParOf" srcId="{73536B79-B312-4F65-89B6-A72E76A7939D}" destId="{787D22C4-E802-40A4-8111-A67E382F08B7}" srcOrd="1" destOrd="0" presId="urn:microsoft.com/office/officeart/2005/8/layout/StepDownProcess"/>
    <dgm:cxn modelId="{97442CFA-B110-4BFB-9E7A-ACFAF5969B82}" type="presParOf" srcId="{73536B79-B312-4F65-89B6-A72E76A7939D}" destId="{1AB6C639-E58C-42B2-A278-AAFB8FBF51BE}" srcOrd="2" destOrd="0" presId="urn:microsoft.com/office/officeart/2005/8/layout/StepDownProcess"/>
    <dgm:cxn modelId="{9783AD08-B4D4-4ECA-99DA-16E686AE6BEC}" type="presParOf" srcId="{1AB6C639-E58C-42B2-A278-AAFB8FBF51BE}" destId="{B777FB29-D3EF-48C8-9685-D81A2ECDEFF7}" srcOrd="0" destOrd="0" presId="urn:microsoft.com/office/officeart/2005/8/layout/StepDownProcess"/>
    <dgm:cxn modelId="{EBFED5DB-76F2-4EDA-96F9-42A95F3B7395}" type="presParOf" srcId="{1AB6C639-E58C-42B2-A278-AAFB8FBF51BE}" destId="{48079260-189D-4F32-9C7F-A020CE36B038}" srcOrd="1" destOrd="0" presId="urn:microsoft.com/office/officeart/2005/8/layout/StepDownProcess"/>
    <dgm:cxn modelId="{64F2EC48-3638-418F-AB1B-F6F15A654343}" type="presParOf" srcId="{1AB6C639-E58C-42B2-A278-AAFB8FBF51BE}" destId="{D9884BD7-C36B-4D0E-B2D3-991B1AA28493}" srcOrd="2" destOrd="0" presId="urn:microsoft.com/office/officeart/2005/8/layout/StepDownProcess"/>
    <dgm:cxn modelId="{B6055829-E52C-42D3-B913-659CE4C321DC}" type="presParOf" srcId="{73536B79-B312-4F65-89B6-A72E76A7939D}" destId="{ED7ECE4E-E9EC-4C60-BE97-EC94D738A4D4}" srcOrd="3" destOrd="0" presId="urn:microsoft.com/office/officeart/2005/8/layout/StepDownProcess"/>
    <dgm:cxn modelId="{5502B0AA-9482-48F2-9C40-2C86584419E6}" type="presParOf" srcId="{73536B79-B312-4F65-89B6-A72E76A7939D}" destId="{316ED33B-7E0A-4BBF-831D-5D791A330950}" srcOrd="4" destOrd="0" presId="urn:microsoft.com/office/officeart/2005/8/layout/StepDownProcess"/>
    <dgm:cxn modelId="{E880A99F-1F96-4D3F-8713-9661755DA23B}" type="presParOf" srcId="{316ED33B-7E0A-4BBF-831D-5D791A330950}" destId="{A600E3C1-713D-4DE8-85FE-171BB8FC4D8C}" srcOrd="0" destOrd="0" presId="urn:microsoft.com/office/officeart/2005/8/layout/StepDownProcess"/>
    <dgm:cxn modelId="{C7D52BD7-2A4B-48EA-93BF-4E973F5D3350}" type="presParOf" srcId="{316ED33B-7E0A-4BBF-831D-5D791A330950}" destId="{04125CFF-8589-4229-BB82-851FCDF197B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BDF7A-B85A-4430-BBD0-A223385A1115}">
      <dsp:nvSpPr>
        <dsp:cNvPr id="0" name=""/>
        <dsp:cNvSpPr/>
      </dsp:nvSpPr>
      <dsp:spPr>
        <a:xfrm>
          <a:off x="0" y="0"/>
          <a:ext cx="6768752" cy="439248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3409059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lionengine-core</a:t>
          </a:r>
          <a:endParaRPr lang="fr-FR" sz="2100" kern="1200" dirty="0"/>
        </a:p>
      </dsp:txBody>
      <dsp:txXfrm>
        <a:off x="109354" y="109354"/>
        <a:ext cx="6550044" cy="4173780"/>
      </dsp:txXfrm>
    </dsp:sp>
    <dsp:sp modelId="{B3952F05-6A8A-4676-9639-D6DBB465D674}">
      <dsp:nvSpPr>
        <dsp:cNvPr id="0" name=""/>
        <dsp:cNvSpPr/>
      </dsp:nvSpPr>
      <dsp:spPr>
        <a:xfrm>
          <a:off x="169218" y="1098122"/>
          <a:ext cx="1015312" cy="4271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lionengine-android</a:t>
          </a:r>
          <a:endParaRPr lang="fr-FR" sz="1100" kern="1200" dirty="0"/>
        </a:p>
      </dsp:txBody>
      <dsp:txXfrm>
        <a:off x="182354" y="1111258"/>
        <a:ext cx="989040" cy="400858"/>
      </dsp:txXfrm>
    </dsp:sp>
    <dsp:sp modelId="{D2D6B450-D521-4C6B-BA60-513FE56179AE}">
      <dsp:nvSpPr>
        <dsp:cNvPr id="0" name=""/>
        <dsp:cNvSpPr/>
      </dsp:nvSpPr>
      <dsp:spPr>
        <a:xfrm>
          <a:off x="169218" y="1539357"/>
          <a:ext cx="1015312" cy="427130"/>
        </a:xfrm>
        <a:prstGeom prst="roundRect">
          <a:avLst>
            <a:gd name="adj" fmla="val 10500"/>
          </a:avLst>
        </a:prstGeom>
        <a:solidFill>
          <a:schemeClr val="accent6">
            <a:tint val="50000"/>
          </a:schemeClr>
        </a:solidFill>
        <a:ln w="10000" cap="flat" cmpd="sng" algn="ctr">
          <a:solidFill>
            <a:schemeClr val="accent6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-java</a:t>
          </a:r>
          <a:endParaRPr lang="fr-FR" sz="1100" kern="1200" dirty="0"/>
        </a:p>
      </dsp:txBody>
      <dsp:txXfrm>
        <a:off x="182354" y="1552493"/>
        <a:ext cx="989040" cy="400858"/>
      </dsp:txXfrm>
    </dsp:sp>
    <dsp:sp modelId="{446B30FD-F3B6-494A-B63B-4A55AF1A6AE4}">
      <dsp:nvSpPr>
        <dsp:cNvPr id="0" name=""/>
        <dsp:cNvSpPr/>
      </dsp:nvSpPr>
      <dsp:spPr>
        <a:xfrm>
          <a:off x="169218" y="1980592"/>
          <a:ext cx="1015312" cy="42713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-network</a:t>
          </a:r>
          <a:endParaRPr lang="fr-FR" sz="1100" kern="1200" dirty="0"/>
        </a:p>
      </dsp:txBody>
      <dsp:txXfrm>
        <a:off x="182354" y="1993728"/>
        <a:ext cx="989040" cy="400858"/>
      </dsp:txXfrm>
    </dsp:sp>
    <dsp:sp modelId="{D2868C24-A2FC-45F6-A487-FEA8EAA99E16}">
      <dsp:nvSpPr>
        <dsp:cNvPr id="0" name=""/>
        <dsp:cNvSpPr/>
      </dsp:nvSpPr>
      <dsp:spPr>
        <a:xfrm>
          <a:off x="169218" y="2421827"/>
          <a:ext cx="1015312" cy="427130"/>
        </a:xfrm>
        <a:prstGeom prst="roundRect">
          <a:avLst>
            <a:gd name="adj" fmla="val 10500"/>
          </a:avLst>
        </a:prstGeom>
        <a:solidFill>
          <a:schemeClr val="accent5">
            <a:tint val="50000"/>
          </a:schemeClr>
        </a:solidFill>
        <a:ln w="10000" cap="flat" cmpd="sng" algn="ctr">
          <a:solidFill>
            <a:schemeClr val="accent5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</a:t>
          </a:r>
          <a:r>
            <a:rPr lang="fr-FR" sz="1100" kern="1200" dirty="0" smtClean="0"/>
            <a:t>-midi</a:t>
          </a:r>
          <a:endParaRPr lang="fr-FR" sz="1100" kern="1200" dirty="0"/>
        </a:p>
      </dsp:txBody>
      <dsp:txXfrm>
        <a:off x="182354" y="2434963"/>
        <a:ext cx="989040" cy="400858"/>
      </dsp:txXfrm>
    </dsp:sp>
    <dsp:sp modelId="{B9569F3A-215E-469B-9FEC-4E7D5CCE93E2}">
      <dsp:nvSpPr>
        <dsp:cNvPr id="0" name=""/>
        <dsp:cNvSpPr/>
      </dsp:nvSpPr>
      <dsp:spPr>
        <a:xfrm>
          <a:off x="169218" y="2863062"/>
          <a:ext cx="1015312" cy="427130"/>
        </a:xfrm>
        <a:prstGeom prst="roundRect">
          <a:avLst>
            <a:gd name="adj" fmla="val 10500"/>
          </a:avLst>
        </a:prstGeom>
        <a:solidFill>
          <a:schemeClr val="accent4">
            <a:tint val="50000"/>
          </a:schemeClr>
        </a:solidFill>
        <a:ln w="10000" cap="flat" cmpd="sng" algn="ctr">
          <a:solidFill>
            <a:schemeClr val="accent4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lionengine-ogg</a:t>
          </a:r>
          <a:endParaRPr lang="fr-FR" sz="1100" kern="1200" dirty="0"/>
        </a:p>
      </dsp:txBody>
      <dsp:txXfrm>
        <a:off x="182354" y="2876198"/>
        <a:ext cx="989040" cy="400858"/>
      </dsp:txXfrm>
    </dsp:sp>
    <dsp:sp modelId="{C8986427-561F-4A17-999A-C3544B15B01B}">
      <dsp:nvSpPr>
        <dsp:cNvPr id="0" name=""/>
        <dsp:cNvSpPr/>
      </dsp:nvSpPr>
      <dsp:spPr>
        <a:xfrm>
          <a:off x="169218" y="3304297"/>
          <a:ext cx="1015312" cy="427130"/>
        </a:xfrm>
        <a:prstGeom prst="roundRect">
          <a:avLst>
            <a:gd name="adj" fmla="val 10500"/>
          </a:avLst>
        </a:prstGeom>
        <a:solidFill>
          <a:schemeClr val="accent3">
            <a:tint val="50000"/>
          </a:schemeClr>
        </a:solidFill>
        <a:ln w="10000" cap="flat" cmpd="sng" algn="ctr">
          <a:solidFill>
            <a:schemeClr val="accent3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smtClean="0"/>
            <a:t>lionengine-sc68</a:t>
          </a:r>
          <a:endParaRPr lang="fr-FR" sz="1100" kern="1200" dirty="0"/>
        </a:p>
      </dsp:txBody>
      <dsp:txXfrm>
        <a:off x="182354" y="3317433"/>
        <a:ext cx="989040" cy="400858"/>
      </dsp:txXfrm>
    </dsp:sp>
    <dsp:sp modelId="{EDA416B7-7007-4CB8-979B-77865C7733F3}">
      <dsp:nvSpPr>
        <dsp:cNvPr id="0" name=""/>
        <dsp:cNvSpPr/>
      </dsp:nvSpPr>
      <dsp:spPr>
        <a:xfrm>
          <a:off x="169218" y="3745533"/>
          <a:ext cx="1015312" cy="427130"/>
        </a:xfrm>
        <a:prstGeom prst="roundRect">
          <a:avLst>
            <a:gd name="adj" fmla="val 10500"/>
          </a:avLst>
        </a:prstGeom>
        <a:solidFill>
          <a:schemeClr val="dk1">
            <a:tint val="50000"/>
          </a:schemeClr>
        </a:solidFill>
        <a:ln w="10000" cap="flat" cmpd="sng" algn="ctr">
          <a:solidFill>
            <a:schemeClr val="dk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lionengine-wav</a:t>
          </a:r>
          <a:endParaRPr lang="fr-FR" sz="1100" kern="1200" dirty="0"/>
        </a:p>
      </dsp:txBody>
      <dsp:txXfrm>
        <a:off x="182354" y="3758669"/>
        <a:ext cx="989040" cy="400858"/>
      </dsp:txXfrm>
    </dsp:sp>
    <dsp:sp modelId="{F5F7F5B9-0A12-4A53-BA33-EDF1966E3C2B}">
      <dsp:nvSpPr>
        <dsp:cNvPr id="0" name=""/>
        <dsp:cNvSpPr/>
      </dsp:nvSpPr>
      <dsp:spPr>
        <a:xfrm>
          <a:off x="1353750" y="1098122"/>
          <a:ext cx="5245782" cy="3074741"/>
        </a:xfrm>
        <a:prstGeom prst="roundRect">
          <a:avLst>
            <a:gd name="adj" fmla="val 10500"/>
          </a:avLst>
        </a:prstGeom>
        <a:solidFill>
          <a:schemeClr val="accent1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/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80010" tIns="80010" rIns="80010" bIns="1952461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</a:t>
          </a:r>
          <a:endParaRPr lang="fr-FR" sz="2100" kern="1200" dirty="0"/>
        </a:p>
      </dsp:txBody>
      <dsp:txXfrm>
        <a:off x="1448309" y="1192681"/>
        <a:ext cx="5056664" cy="2885623"/>
      </dsp:txXfrm>
    </dsp:sp>
    <dsp:sp modelId="{51F074DE-B2E3-4560-9A63-DE0BCE7DE9E7}">
      <dsp:nvSpPr>
        <dsp:cNvPr id="0" name=""/>
        <dsp:cNvSpPr/>
      </dsp:nvSpPr>
      <dsp:spPr>
        <a:xfrm>
          <a:off x="1484894" y="2174281"/>
          <a:ext cx="1049156" cy="1767976"/>
        </a:xfrm>
        <a:prstGeom prst="roundRect">
          <a:avLst>
            <a:gd name="adj" fmla="val 10500"/>
          </a:avLst>
        </a:prstGeom>
        <a:solidFill>
          <a:schemeClr val="accent6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/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lionengine-game-platform</a:t>
          </a:r>
          <a:endParaRPr lang="fr-FR" sz="1100" kern="1200" dirty="0"/>
        </a:p>
      </dsp:txBody>
      <dsp:txXfrm>
        <a:off x="1517159" y="2206546"/>
        <a:ext cx="984626" cy="1703446"/>
      </dsp:txXfrm>
    </dsp:sp>
    <dsp:sp modelId="{465BAD1B-626D-4F7B-B239-1931E9DAE0EB}">
      <dsp:nvSpPr>
        <dsp:cNvPr id="0" name=""/>
        <dsp:cNvSpPr/>
      </dsp:nvSpPr>
      <dsp:spPr>
        <a:xfrm>
          <a:off x="2673657" y="2196244"/>
          <a:ext cx="3756657" cy="1756995"/>
        </a:xfrm>
        <a:prstGeom prst="roundRect">
          <a:avLst>
            <a:gd name="adj" fmla="val 10500"/>
          </a:avLst>
        </a:prstGeom>
        <a:solidFill>
          <a:schemeClr val="accent4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/>
          </a:contourClr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0010" tIns="80010" rIns="80010" bIns="991726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err="1" smtClean="0"/>
            <a:t>lionengine-game-pathfinding</a:t>
          </a:r>
          <a:endParaRPr lang="fr-FR" sz="2100" kern="1200" dirty="0"/>
        </a:p>
      </dsp:txBody>
      <dsp:txXfrm>
        <a:off x="2727691" y="2250278"/>
        <a:ext cx="3648589" cy="1648927"/>
      </dsp:txXfrm>
    </dsp:sp>
    <dsp:sp modelId="{4D4F6D6D-ABD7-4978-AE08-645DE7C9447B}">
      <dsp:nvSpPr>
        <dsp:cNvPr id="0" name=""/>
        <dsp:cNvSpPr/>
      </dsp:nvSpPr>
      <dsp:spPr>
        <a:xfrm>
          <a:off x="2767573" y="2986891"/>
          <a:ext cx="3568824" cy="790647"/>
        </a:xfrm>
        <a:prstGeom prst="roundRect">
          <a:avLst>
            <a:gd name="adj" fmla="val 10500"/>
          </a:avLst>
        </a:prstGeom>
        <a:solidFill>
          <a:schemeClr val="accent3"/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lionengine-game-rts</a:t>
          </a:r>
          <a:endParaRPr lang="fr-FR" sz="1100" kern="1200" dirty="0"/>
        </a:p>
      </dsp:txBody>
      <dsp:txXfrm>
        <a:off x="2791888" y="3011206"/>
        <a:ext cx="3520194" cy="742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40101" y="1373467"/>
        <a:ext cx="1028526" cy="1282923"/>
      </dsp:txXfrm>
    </dsp:sp>
    <dsp:sp modelId="{64D221FE-2DAF-4410-B5F9-83778E4DCB94}">
      <dsp:nvSpPr>
        <dsp:cNvPr id="0" name=""/>
        <dsp:cNvSpPr/>
      </dsp:nvSpPr>
      <dsp:spPr>
        <a:xfrm>
          <a:off x="1608102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40101" y="2927608"/>
        <a:ext cx="1028526" cy="1282923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1468"/>
          <a:ext cx="1092524" cy="13469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8180" y="1373467"/>
        <a:ext cx="1028526" cy="1282923"/>
      </dsp:txXfrm>
    </dsp:sp>
    <dsp:sp modelId="{E86825B3-8548-4951-9906-198B1E88323A}">
      <dsp:nvSpPr>
        <dsp:cNvPr id="0" name=""/>
        <dsp:cNvSpPr/>
      </dsp:nvSpPr>
      <dsp:spPr>
        <a:xfrm>
          <a:off x="3076181" y="2895609"/>
          <a:ext cx="1092524" cy="13469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8180" y="2927608"/>
        <a:ext cx="1028526" cy="1282923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6EEC41-D673-4924-A39B-888857C5C3EE}">
      <dsp:nvSpPr>
        <dsp:cNvPr id="0" name=""/>
        <dsp:cNvSpPr/>
      </dsp:nvSpPr>
      <dsp:spPr>
        <a:xfrm>
          <a:off x="748042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1366246"/>
        <a:ext cx="1041114" cy="826215"/>
      </dsp:txXfrm>
    </dsp:sp>
    <dsp:sp modelId="{7E48BB3E-5DC3-40FB-B2F3-EEC37B7A8EBC}">
      <dsp:nvSpPr>
        <dsp:cNvPr id="0" name=""/>
        <dsp:cNvSpPr/>
      </dsp:nvSpPr>
      <dsp:spPr>
        <a:xfrm>
          <a:off x="748042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2378892"/>
        <a:ext cx="1041114" cy="826215"/>
      </dsp:txXfrm>
    </dsp:sp>
    <dsp:sp modelId="{17354A83-7226-45F1-B5CF-4BDE45653CFE}">
      <dsp:nvSpPr>
        <dsp:cNvPr id="0" name=""/>
        <dsp:cNvSpPr/>
      </dsp:nvSpPr>
      <dsp:spPr>
        <a:xfrm>
          <a:off x="748042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506126" y="3391537"/>
        <a:ext cx="1041114" cy="826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F5805-82DC-4A0D-A702-C7144C5CF570}">
      <dsp:nvSpPr>
        <dsp:cNvPr id="0" name=""/>
        <dsp:cNvSpPr/>
      </dsp:nvSpPr>
      <dsp:spPr>
        <a:xfrm>
          <a:off x="3927560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…/theme1/</a:t>
          </a:r>
          <a:endParaRPr lang="fr-FR" sz="1800" kern="1200" dirty="0"/>
        </a:p>
      </dsp:txBody>
      <dsp:txXfrm>
        <a:off x="3927560" y="0"/>
        <a:ext cx="1382216" cy="864096"/>
      </dsp:txXfrm>
    </dsp:sp>
    <dsp:sp modelId="{2F48B5B9-1140-4248-B6EA-BECAA3B0EA16}">
      <dsp:nvSpPr>
        <dsp:cNvPr id="0" name=""/>
        <dsp:cNvSpPr/>
      </dsp:nvSpPr>
      <dsp:spPr>
        <a:xfrm>
          <a:off x="2314974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smtClean="0"/>
            <a:t>…/</a:t>
          </a:r>
          <a:r>
            <a:rPr lang="fr-FR" sz="1800" kern="1200" dirty="0" err="1" smtClean="0"/>
            <a:t>tiles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2314974" y="0"/>
        <a:ext cx="1382216" cy="864096"/>
      </dsp:txXfrm>
    </dsp:sp>
    <dsp:sp modelId="{AD2A0D73-9995-4A57-B3F7-D3F151219899}">
      <dsp:nvSpPr>
        <dsp:cNvPr id="0" name=""/>
        <dsp:cNvSpPr/>
      </dsp:nvSpPr>
      <dsp:spPr>
        <a:xfrm>
          <a:off x="702389" y="0"/>
          <a:ext cx="1382216" cy="2880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r="13500000" sy="23000" kx="1200000" algn="br" rotWithShape="0">
            <a:prstClr val="black">
              <a:alpha val="20000"/>
            </a:prst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dirty="0" err="1" smtClean="0"/>
            <a:t>resources</a:t>
          </a:r>
          <a:r>
            <a:rPr lang="fr-FR" sz="1800" kern="1200" dirty="0" smtClean="0"/>
            <a:t>/</a:t>
          </a:r>
          <a:endParaRPr lang="fr-FR" sz="1800" kern="1200" dirty="0"/>
        </a:p>
      </dsp:txBody>
      <dsp:txXfrm>
        <a:off x="702389" y="0"/>
        <a:ext cx="1382216" cy="864096"/>
      </dsp:txXfrm>
    </dsp:sp>
    <dsp:sp modelId="{A2164A54-B8CC-4923-9825-6C200B172F08}">
      <dsp:nvSpPr>
        <dsp:cNvPr id="0" name=""/>
        <dsp:cNvSpPr/>
      </dsp:nvSpPr>
      <dsp:spPr>
        <a:xfrm>
          <a:off x="817574" y="1857795"/>
          <a:ext cx="1151846" cy="575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tiles</a:t>
          </a:r>
          <a:r>
            <a:rPr lang="fr-FR" sz="1500" kern="1200" dirty="0" smtClean="0"/>
            <a:t>/</a:t>
          </a:r>
          <a:endParaRPr lang="fr-FR" sz="1500" kern="1200" dirty="0"/>
        </a:p>
      </dsp:txBody>
      <dsp:txXfrm>
        <a:off x="834442" y="1874663"/>
        <a:ext cx="1118110" cy="542187"/>
      </dsp:txXfrm>
    </dsp:sp>
    <dsp:sp modelId="{AA3BABA4-62E0-4A7F-B114-45E61B6B21D7}">
      <dsp:nvSpPr>
        <dsp:cNvPr id="0" name=""/>
        <dsp:cNvSpPr/>
      </dsp:nvSpPr>
      <dsp:spPr>
        <a:xfrm rot="19457599">
          <a:off x="1916089" y="1962183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1965994"/>
        <a:ext cx="28370" cy="28370"/>
      </dsp:txXfrm>
    </dsp:sp>
    <dsp:sp modelId="{838EF508-B7CC-4433-B4E2-6F78A2F94BE3}">
      <dsp:nvSpPr>
        <dsp:cNvPr id="0" name=""/>
        <dsp:cNvSpPr/>
      </dsp:nvSpPr>
      <dsp:spPr>
        <a:xfrm>
          <a:off x="2430159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theme1/ </a:t>
          </a:r>
          <a:endParaRPr lang="fr-FR" sz="1500" kern="1200" dirty="0"/>
        </a:p>
      </dsp:txBody>
      <dsp:txXfrm>
        <a:off x="2447027" y="1543507"/>
        <a:ext cx="1118110" cy="542187"/>
      </dsp:txXfrm>
    </dsp:sp>
    <dsp:sp modelId="{B622F087-CD0D-45DF-819E-A1BC06CD7ABA}">
      <dsp:nvSpPr>
        <dsp:cNvPr id="0" name=""/>
        <dsp:cNvSpPr/>
      </dsp:nvSpPr>
      <dsp:spPr>
        <a:xfrm rot="18289469">
          <a:off x="3408972" y="1465450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1463275"/>
        <a:ext cx="40340" cy="40340"/>
      </dsp:txXfrm>
    </dsp:sp>
    <dsp:sp modelId="{E9AC898C-B1B5-48E3-8623-5ECD75361781}">
      <dsp:nvSpPr>
        <dsp:cNvPr id="0" name=""/>
        <dsp:cNvSpPr/>
      </dsp:nvSpPr>
      <dsp:spPr>
        <a:xfrm>
          <a:off x="4042745" y="864328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0.png</a:t>
          </a:r>
          <a:endParaRPr lang="fr-FR" sz="1500" kern="1200" dirty="0"/>
        </a:p>
      </dsp:txBody>
      <dsp:txXfrm>
        <a:off x="4059613" y="881196"/>
        <a:ext cx="1118110" cy="542187"/>
      </dsp:txXfrm>
    </dsp:sp>
    <dsp:sp modelId="{7203D3B5-91D9-4B83-8793-65C8754DB32E}">
      <dsp:nvSpPr>
        <dsp:cNvPr id="0" name=""/>
        <dsp:cNvSpPr/>
      </dsp:nvSpPr>
      <dsp:spPr>
        <a:xfrm>
          <a:off x="3582006" y="1796605"/>
          <a:ext cx="46073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460738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800857" y="1803083"/>
        <a:ext cx="23036" cy="23036"/>
      </dsp:txXfrm>
    </dsp:sp>
    <dsp:sp modelId="{D4908E4F-6218-460E-9142-FD1AC7659E6B}">
      <dsp:nvSpPr>
        <dsp:cNvPr id="0" name=""/>
        <dsp:cNvSpPr/>
      </dsp:nvSpPr>
      <dsp:spPr>
        <a:xfrm>
          <a:off x="4042745" y="1526639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1.png</a:t>
          </a:r>
          <a:endParaRPr lang="fr-FR" sz="1500" kern="1200" dirty="0"/>
        </a:p>
      </dsp:txBody>
      <dsp:txXfrm>
        <a:off x="4059613" y="1543507"/>
        <a:ext cx="1118110" cy="542187"/>
      </dsp:txXfrm>
    </dsp:sp>
    <dsp:sp modelId="{9D3A0EEB-7FA2-4E5D-9BA5-080FBFB3AB1E}">
      <dsp:nvSpPr>
        <dsp:cNvPr id="0" name=""/>
        <dsp:cNvSpPr/>
      </dsp:nvSpPr>
      <dsp:spPr>
        <a:xfrm rot="3310531">
          <a:off x="3408972" y="2127761"/>
          <a:ext cx="806806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06806" y="1799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792205" y="2125587"/>
        <a:ext cx="40340" cy="40340"/>
      </dsp:txXfrm>
    </dsp:sp>
    <dsp:sp modelId="{448668C7-211C-47E6-95F0-F9890B895883}">
      <dsp:nvSpPr>
        <dsp:cNvPr id="0" name=""/>
        <dsp:cNvSpPr/>
      </dsp:nvSpPr>
      <dsp:spPr>
        <a:xfrm>
          <a:off x="4042745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patterns.xml</a:t>
          </a:r>
          <a:endParaRPr lang="fr-FR" sz="1500" kern="1200" dirty="0"/>
        </a:p>
      </dsp:txBody>
      <dsp:txXfrm>
        <a:off x="4059613" y="2205819"/>
        <a:ext cx="1118110" cy="542187"/>
      </dsp:txXfrm>
    </dsp:sp>
    <dsp:sp modelId="{1419CAB3-2328-47C6-87C9-0B6A8C030F4A}">
      <dsp:nvSpPr>
        <dsp:cNvPr id="0" name=""/>
        <dsp:cNvSpPr/>
      </dsp:nvSpPr>
      <dsp:spPr>
        <a:xfrm rot="2142401">
          <a:off x="1916089" y="2293339"/>
          <a:ext cx="567401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567401" y="1799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2185605" y="2297150"/>
        <a:ext cx="28370" cy="28370"/>
      </dsp:txXfrm>
    </dsp:sp>
    <dsp:sp modelId="{ABA27DE8-75E3-446E-8750-56019FFEEC18}">
      <dsp:nvSpPr>
        <dsp:cNvPr id="0" name=""/>
        <dsp:cNvSpPr/>
      </dsp:nvSpPr>
      <dsp:spPr>
        <a:xfrm>
          <a:off x="2430159" y="2188951"/>
          <a:ext cx="1151846" cy="57592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 theme2/ </a:t>
          </a:r>
          <a:endParaRPr lang="fr-FR" sz="1500" kern="1200" dirty="0"/>
        </a:p>
      </dsp:txBody>
      <dsp:txXfrm>
        <a:off x="2447027" y="2205819"/>
        <a:ext cx="1118110" cy="54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10/11/2013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10/11/2013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47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1F56373-92EE-4A07-82F2-FDCEECB38140}" type="datetime1">
              <a:rPr lang="fr-FR" smtClean="0"/>
              <a:t>10/11/2013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F6DA-13A8-4B36-90EB-78566AD9E5E5}" type="datetime1">
              <a:rPr lang="fr-FR" smtClean="0"/>
              <a:t>10/11/2013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B9A1BDF-7303-4E0B-8EE2-8BB477BC5A21}" type="datetime1">
              <a:rPr lang="fr-FR" smtClean="0"/>
              <a:t>10/11/2013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FA5E-1193-4CBC-A621-150C4624FDD7}" type="datetime1">
              <a:rPr lang="fr-FR" smtClean="0"/>
              <a:t>10/11/2013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007D-B32B-449E-8439-C0D050443686}" type="datetime1">
              <a:rPr lang="fr-FR" smtClean="0"/>
              <a:t>10/11/2013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01BE1C4-7171-409B-BEBC-0C218A2E6ED4}" type="datetime1">
              <a:rPr lang="fr-FR" smtClean="0"/>
              <a:t>10/11/2013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D6C3C6D-D5C0-401F-87DA-7C7674505F80}" type="datetime1">
              <a:rPr lang="fr-FR" smtClean="0"/>
              <a:t>10/11/2013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4D44-B231-45FB-84F2-9AE30A30B600}" type="datetime1">
              <a:rPr lang="fr-FR" smtClean="0"/>
              <a:t>10/11/2013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8181-693A-4734-B39B-05EE57447A67}" type="datetime1">
              <a:rPr lang="fr-FR" smtClean="0"/>
              <a:t>10/11/2013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1514-DCD7-41B2-8D92-2CE02C4D5A82}" type="datetime1">
              <a:rPr lang="fr-FR" smtClean="0"/>
              <a:t>10/11/2013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8964CCC-B024-4AF9-BDA2-E2AE46B42EB7}" type="datetime1">
              <a:rPr lang="fr-FR" smtClean="0"/>
              <a:t>10/11/2013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9F4733-2ECB-463A-B63C-1B76744D2796}" type="datetime1">
              <a:rPr lang="fr-FR" smtClean="0"/>
              <a:t>10/11/2013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10.png"/><Relationship Id="rId9" Type="http://schemas.microsoft.com/office/2007/relationships/diagramDrawing" Target="../diagrams/drawin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56373-92EE-4A07-82F2-FDCEECB38140}" type="datetime1">
              <a:rPr lang="fr-FR" smtClean="0"/>
              <a:t>10/11/2013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rectangles)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lionengine-core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163999201"/>
              </p:ext>
            </p:extLst>
          </p:nvPr>
        </p:nvGraphicFramePr>
        <p:xfrm>
          <a:off x="1043608" y="1628800"/>
          <a:ext cx="6768752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– Java2D &amp;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ne dépend d’aucune implémentation bas niveau directe</a:t>
            </a:r>
          </a:p>
          <a:p>
            <a:r>
              <a:rPr lang="fr-FR" dirty="0" smtClean="0"/>
              <a:t>Deux modules au choix</a:t>
            </a:r>
          </a:p>
          <a:p>
            <a:pPr lvl="1"/>
            <a:r>
              <a:rPr lang="fr-FR" dirty="0" smtClean="0"/>
              <a:t>lionengine-java2d</a:t>
            </a:r>
          </a:p>
          <a:p>
            <a:pPr lvl="2"/>
            <a:r>
              <a:rPr lang="fr-FR" dirty="0" smtClean="0"/>
              <a:t>Dédié aux jeux sur PC, fonctionnant en fenêtré, plein écran, </a:t>
            </a:r>
            <a:r>
              <a:rPr lang="fr-FR" smtClean="0"/>
              <a:t>et applet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err="1" smtClean="0"/>
              <a:t>lionengine-android</a:t>
            </a:r>
            <a:endParaRPr lang="fr-FR" dirty="0" smtClean="0"/>
          </a:p>
          <a:p>
            <a:pPr lvl="2"/>
            <a:r>
              <a:rPr lang="fr-FR" dirty="0" smtClean="0"/>
              <a:t>Dédié aux jeux pour </a:t>
            </a:r>
            <a:r>
              <a:rPr lang="fr-FR" dirty="0" err="1" smtClean="0"/>
              <a:t>smartphone</a:t>
            </a:r>
            <a:r>
              <a:rPr lang="fr-FR" dirty="0" smtClean="0"/>
              <a:t> et tablette, avec </a:t>
            </a:r>
            <a:r>
              <a:rPr lang="fr-FR" dirty="0" err="1" smtClean="0"/>
              <a:t>Android</a:t>
            </a:r>
            <a:r>
              <a:rPr lang="fr-FR" dirty="0" smtClean="0"/>
              <a:t> 2.3.3 au minimum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2939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Utilisation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37" y="3212975"/>
            <a:ext cx="936104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81" y="4653136"/>
            <a:ext cx="1876656" cy="12961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97" y="4653136"/>
            <a:ext cx="1331534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94" y="3159341"/>
            <a:ext cx="569290" cy="10433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58" y="1628800"/>
            <a:ext cx="2142238" cy="1224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Connecteur en arc 14"/>
          <p:cNvCxnSpPr>
            <a:stCxn id="11" idx="1"/>
            <a:endCxn id="9" idx="0"/>
          </p:cNvCxnSpPr>
          <p:nvPr/>
        </p:nvCxnSpPr>
        <p:spPr>
          <a:xfrm rot="10800000" flipV="1">
            <a:off x="2828040" y="2240867"/>
            <a:ext cx="381819" cy="9184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9" idx="1"/>
            <a:endCxn id="8" idx="0"/>
          </p:cNvCxnSpPr>
          <p:nvPr/>
        </p:nvCxnSpPr>
        <p:spPr>
          <a:xfrm rot="10800000" flipV="1">
            <a:off x="1890864" y="3681028"/>
            <a:ext cx="652530" cy="97210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11" idx="3"/>
            <a:endCxn id="6" idx="0"/>
          </p:cNvCxnSpPr>
          <p:nvPr/>
        </p:nvCxnSpPr>
        <p:spPr>
          <a:xfrm>
            <a:off x="5352096" y="2240868"/>
            <a:ext cx="460393" cy="97210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>
            <a:stCxn id="6" idx="3"/>
            <a:endCxn id="7" idx="0"/>
          </p:cNvCxnSpPr>
          <p:nvPr/>
        </p:nvCxnSpPr>
        <p:spPr>
          <a:xfrm>
            <a:off x="6280541" y="3681027"/>
            <a:ext cx="648168" cy="9721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488889" y="349636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Même Code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80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11050668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14" y="1600200"/>
            <a:ext cx="6502122" cy="4495800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pPr lvl="1"/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L’architecture impose une structure de rangement</a:t>
            </a:r>
          </a:p>
          <a:p>
            <a:pPr lvl="1"/>
            <a:r>
              <a:rPr lang="fr-FR" sz="1600" dirty="0" smtClean="0"/>
              <a:t>Un dossier, placé dans le dossier des ressources, doit contenir un dossier par thème, eux même contenant la liste des </a:t>
            </a:r>
            <a:r>
              <a:rPr lang="fr-FR" sz="1600" dirty="0" err="1" smtClean="0"/>
              <a:t>tilesheets</a:t>
            </a:r>
            <a:r>
              <a:rPr lang="fr-FR" sz="1600" dirty="0" smtClean="0"/>
              <a:t> avec le fichier ‘</a:t>
            </a:r>
            <a:r>
              <a:rPr lang="fr-FR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patterns.xml</a:t>
            </a:r>
            <a:r>
              <a:rPr lang="fr-FR" sz="1600" dirty="0" smtClean="0"/>
              <a:t>’</a:t>
            </a:r>
          </a:p>
          <a:p>
            <a:pPr lvl="1"/>
            <a:r>
              <a:rPr lang="fr-FR" sz="1600" dirty="0" smtClean="0"/>
              <a:t>Sans ce fichier, toutes les images de type .</a:t>
            </a:r>
            <a:r>
              <a:rPr lang="fr-FR" sz="1600" dirty="0" err="1" smtClean="0"/>
              <a:t>png</a:t>
            </a:r>
            <a:r>
              <a:rPr lang="fr-FR" sz="1600" dirty="0" smtClean="0"/>
              <a:t> seront chargées</a:t>
            </a:r>
          </a:p>
          <a:p>
            <a:pPr lvl="1"/>
            <a:endParaRPr lang="fr-FR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76078497"/>
              </p:ext>
            </p:extLst>
          </p:nvPr>
        </p:nvGraphicFramePr>
        <p:xfrm>
          <a:off x="725679" y="3140968"/>
          <a:ext cx="601216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à coins arrondis 7"/>
          <p:cNvSpPr/>
          <p:nvPr/>
        </p:nvSpPr>
        <p:spPr>
          <a:xfrm>
            <a:off x="6231898" y="4644401"/>
            <a:ext cx="2804598" cy="944839"/>
          </a:xfrm>
          <a:prstGeom prst="round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6298796" y="4739879"/>
            <a:ext cx="280970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</a:t>
            </a:r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1.0” encoding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patterns&gt;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pattern&gt;0.png&lt;/pattern&gt;</a:t>
            </a:r>
          </a:p>
          <a:p>
            <a:r>
              <a:rPr lang="sv-SE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pattern&gt;1.png&lt;/pattern&gt;</a:t>
            </a:r>
          </a:p>
          <a:p>
            <a:r>
              <a:rPr lang="sv-SE" sz="900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&lt;/patterns&gt;</a:t>
            </a:r>
            <a:endParaRPr lang="fr-FR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V="1">
            <a:off x="5940152" y="5209285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96" y="3428999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necteur droit avec flèche 11"/>
          <p:cNvCxnSpPr/>
          <p:nvPr/>
        </p:nvCxnSpPr>
        <p:spPr>
          <a:xfrm flipV="1">
            <a:off x="5940152" y="3835492"/>
            <a:ext cx="291746" cy="461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données compatibles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26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TileExtractor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04864"/>
            <a:ext cx="7804658" cy="2276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941168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lèche courbée vers la droite 10"/>
          <p:cNvSpPr/>
          <p:nvPr/>
        </p:nvSpPr>
        <p:spPr>
          <a:xfrm rot="20040805">
            <a:off x="5066337" y="4652110"/>
            <a:ext cx="542738" cy="1066917"/>
          </a:xfrm>
          <a:prstGeom prst="curvedRightArrow">
            <a:avLst>
              <a:gd name="adj1" fmla="val 25000"/>
              <a:gd name="adj2" fmla="val 4534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Game - Utility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27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‘</a:t>
            </a:r>
            <a:r>
              <a:rPr lang="fr-FR" i="1" smtClean="0"/>
              <a:t>LevelRipConverter</a:t>
            </a:r>
            <a:r>
              <a:rPr lang="fr-FR" smtClean="0"/>
              <a:t>’ en action: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72183"/>
            <a:ext cx="5659281" cy="16506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215" y="5028224"/>
            <a:ext cx="1625970" cy="8129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2262648307"/>
              </p:ext>
            </p:extLst>
          </p:nvPr>
        </p:nvGraphicFramePr>
        <p:xfrm>
          <a:off x="611560" y="2780928"/>
          <a:ext cx="7848871" cy="3352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7394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API « bas niveau »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animations, parallaxe)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système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(+filtrage: bilinéaire, HQ2X, HQ3X)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8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Platform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  <a:p>
            <a:pPr lvl="1"/>
            <a:r>
              <a:rPr lang="fr-FR" dirty="0" err="1" smtClean="0"/>
              <a:t>MapTilePlatform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spécialisée)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</a:t>
            </a:r>
            <a:r>
              <a:rPr lang="fr-FR" dirty="0" smtClean="0"/>
              <a:t>Platform - </a:t>
            </a:r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La gestion des collisions est effectuée</a:t>
            </a:r>
          </a:p>
          <a:p>
            <a:pPr lvl="1"/>
            <a:r>
              <a:rPr lang="fr-FR" smtClean="0"/>
              <a:t>En amont côté Tile</a:t>
            </a:r>
          </a:p>
          <a:p>
            <a:pPr lvl="2"/>
            <a:r>
              <a:rPr lang="fr-FR" smtClean="0"/>
              <a:t>Récupère son type de collision depuis un fichier externe</a:t>
            </a:r>
          </a:p>
          <a:p>
            <a:pPr lvl="2"/>
            <a:r>
              <a:rPr lang="fr-FR" smtClean="0"/>
              <a:t>Définit les points de collision en fonction d’une localisation</a:t>
            </a:r>
          </a:p>
          <a:p>
            <a:pPr lvl="2"/>
            <a:r>
              <a:rPr lang="fr-FR" smtClean="0"/>
              <a:t>Dépend du type de collision du tile</a:t>
            </a:r>
          </a:p>
          <a:p>
            <a:pPr lvl="2"/>
            <a:endParaRPr lang="fr-FR" smtClean="0"/>
          </a:p>
          <a:p>
            <a:pPr lvl="1"/>
            <a:r>
              <a:rPr lang="fr-FR" smtClean="0"/>
              <a:t>En aval côté Entité</a:t>
            </a:r>
          </a:p>
          <a:p>
            <a:pPr lvl="2"/>
            <a:r>
              <a:rPr lang="fr-FR" smtClean="0"/>
              <a:t>Teste quel est le premier tile traversé ayant une collision</a:t>
            </a:r>
          </a:p>
          <a:p>
            <a:pPr lvl="2"/>
            <a:r>
              <a:rPr lang="fr-FR" smtClean="0"/>
              <a:t>Se place sur le point de collision du tile correspondant</a:t>
            </a:r>
          </a:p>
          <a:p>
            <a:pPr lvl="2"/>
            <a:r>
              <a:rPr lang="fr-FR" smtClean="0"/>
              <a:t>Gère plusieurs collisions (sol, zones bloquantes…)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3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847511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10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Module Platform -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getCollisionTile</a:t>
            </a:r>
            <a:r>
              <a:rPr lang="fr-FR" dirty="0" smtClean="0"/>
              <a:t> permet de récupérer le </a:t>
            </a:r>
            <a:r>
              <a:rPr lang="fr-FR" dirty="0" err="1" smtClean="0"/>
              <a:t>tile</a:t>
            </a:r>
            <a:r>
              <a:rPr lang="fr-FR" dirty="0" smtClean="0"/>
              <a:t> ‘</a:t>
            </a:r>
            <a:r>
              <a:rPr lang="fr-FR" i="1" dirty="0" err="1" smtClean="0"/>
              <a:t>raycasté</a:t>
            </a:r>
            <a:r>
              <a:rPr lang="fr-FR" dirty="0" smtClean="0"/>
              <a:t>’</a:t>
            </a:r>
          </a:p>
          <a:p>
            <a:pPr lvl="1"/>
            <a:r>
              <a:rPr lang="fr-FR" dirty="0" smtClean="0"/>
              <a:t>Référentiel de l’entité (modulo un offset ajustable)</a:t>
            </a:r>
          </a:p>
          <a:p>
            <a:pPr lvl="1"/>
            <a:r>
              <a:rPr lang="fr-FR" dirty="0" smtClean="0"/>
              <a:t>Possibilité de filtrer le type de collision recherché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Récupération du point de collision du </a:t>
            </a:r>
            <a:r>
              <a:rPr lang="fr-FR" dirty="0" err="1" smtClean="0"/>
              <a:t>tile</a:t>
            </a:r>
            <a:endParaRPr lang="fr-FR" dirty="0" smtClean="0"/>
          </a:p>
          <a:p>
            <a:pPr lvl="1"/>
            <a:r>
              <a:rPr lang="fr-FR" dirty="0" smtClean="0"/>
              <a:t>L’appliquer à l’entité si il en existe un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L’entité a récupéré le </a:t>
            </a:r>
            <a:r>
              <a:rPr lang="fr-FR" dirty="0" err="1" smtClean="0"/>
              <a:t>tile</a:t>
            </a:r>
            <a:r>
              <a:rPr lang="fr-FR" dirty="0" smtClean="0"/>
              <a:t> touché, et sa collision</a:t>
            </a:r>
          </a:p>
          <a:p>
            <a:pPr lvl="1"/>
            <a:r>
              <a:rPr lang="fr-FR" dirty="0" smtClean="0"/>
              <a:t>Le processus est maintenant complet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74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b="1" dirty="0" smtClean="0"/>
          </a:p>
          <a:p>
            <a:endParaRPr lang="fr-FR" b="1" dirty="0"/>
          </a:p>
          <a:p>
            <a:r>
              <a:rPr lang="fr-FR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dédiées à certains types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pathfinding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81" y="1600200"/>
            <a:ext cx="7072587" cy="4495800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r>
              <a:rPr lang="fr-FR" dirty="0" smtClean="0"/>
              <a:t> </a:t>
            </a:r>
            <a:r>
              <a:rPr lang="fr-FR" smtClean="0"/>
              <a:t>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42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  <a:p>
            <a:endParaRPr lang="fr-FR" b="1" dirty="0"/>
          </a:p>
          <a:p>
            <a:r>
              <a:rPr lang="fr-FR" b="1" dirty="0" smtClean="0"/>
              <a:t>Module Network</a:t>
            </a:r>
          </a:p>
        </p:txBody>
      </p:sp>
      <p:sp>
        <p:nvSpPr>
          <p:cNvPr id="4" name="Flèche gauche 3"/>
          <p:cNvSpPr/>
          <p:nvPr/>
        </p:nvSpPr>
        <p:spPr>
          <a:xfrm>
            <a:off x="3779912" y="51571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en réseau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Networkable</a:t>
            </a:r>
            <a:endParaRPr lang="fr-FR" dirty="0" smtClean="0"/>
          </a:p>
          <a:p>
            <a:pPr lvl="2"/>
            <a:r>
              <a:rPr lang="fr-FR" dirty="0" err="1" smtClean="0"/>
              <a:t>NetworkMessage</a:t>
            </a:r>
            <a:endParaRPr lang="fr-FR" dirty="0" smtClean="0"/>
          </a:p>
          <a:p>
            <a:pPr lvl="2"/>
            <a:r>
              <a:rPr lang="fr-FR" dirty="0" err="1" smtClean="0"/>
              <a:t>NetworkMessageDecoder</a:t>
            </a:r>
            <a:endParaRPr lang="fr-FR" dirty="0" smtClean="0"/>
          </a:p>
          <a:p>
            <a:pPr lvl="2"/>
            <a:r>
              <a:rPr lang="fr-FR" dirty="0" err="1" smtClean="0"/>
              <a:t>NetworkedWorldServer</a:t>
            </a:r>
            <a:endParaRPr lang="fr-FR" dirty="0" smtClean="0"/>
          </a:p>
          <a:p>
            <a:pPr lvl="2"/>
            <a:r>
              <a:rPr lang="fr-FR" dirty="0" err="1" smtClean="0"/>
              <a:t>NetworkedWorldClient</a:t>
            </a:r>
            <a:endParaRPr lang="fr-FR" dirty="0" smtClean="0"/>
          </a:p>
          <a:p>
            <a:pPr lvl="2"/>
            <a:r>
              <a:rPr lang="fr-FR" dirty="0" err="1" smtClean="0"/>
              <a:t>NetworkChat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54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642619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5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" y="1600200"/>
            <a:ext cx="7824420" cy="4495800"/>
          </a:xfrm>
        </p:spPr>
      </p:pic>
    </p:spTree>
    <p:extLst>
      <p:ext uri="{BB962C8B-B14F-4D97-AF65-F5344CB8AC3E}">
        <p14:creationId xmlns:p14="http://schemas.microsoft.com/office/powerpoint/2010/main" val="27175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Package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com.b3dgs.lionengine.network</a:t>
            </a:r>
          </a:p>
          <a:p>
            <a:r>
              <a:rPr lang="fr-FR" dirty="0" smtClean="0"/>
              <a:t>Propose des types spécialisés « network »</a:t>
            </a:r>
          </a:p>
          <a:p>
            <a:pPr lvl="1"/>
            <a:r>
              <a:rPr lang="fr-FR" dirty="0" err="1" smtClean="0"/>
              <a:t>NetworkMessage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(message standard)</a:t>
            </a:r>
          </a:p>
          <a:p>
            <a:pPr lvl="1"/>
            <a:r>
              <a:rPr lang="fr-FR" dirty="0" err="1" smtClean="0"/>
              <a:t>NetworkMessageDecoder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(décode un message)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Networkable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(support pour le réseau)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NetworkedWorldServer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serveur)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NetworkedWorldClient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(monde côté client)</a:t>
            </a:r>
            <a:endParaRPr lang="fr-F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fr-FR" dirty="0" err="1" smtClean="0"/>
              <a:t>NetworkChat</a:t>
            </a:r>
            <a:r>
              <a:rPr lang="fr-FR" sz="2400" dirty="0" smtClean="0">
                <a:latin typeface="Courier New" pitchFamily="49" charset="0"/>
                <a:cs typeface="Courier New" pitchFamily="49" charset="0"/>
              </a:rPr>
              <a:t>(chat </a:t>
            </a:r>
            <a:r>
              <a:rPr lang="fr-FR" sz="2400" dirty="0">
                <a:latin typeface="Courier New" pitchFamily="49" charset="0"/>
                <a:cs typeface="Courier New" pitchFamily="49" charset="0"/>
              </a:rPr>
              <a:t>standard)</a:t>
            </a:r>
          </a:p>
          <a:p>
            <a:pPr lvl="1"/>
            <a:endParaRPr lang="fr-FR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488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21" y="1600200"/>
            <a:ext cx="5704707" cy="44958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Network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467544" y="4540222"/>
            <a:ext cx="1309329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Networkable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4"/>
            <a:endCxn id="16" idx="3"/>
          </p:cNvCxnSpPr>
          <p:nvPr/>
        </p:nvCxnSpPr>
        <p:spPr>
          <a:xfrm rot="5400000">
            <a:off x="1623954" y="3216288"/>
            <a:ext cx="1800890" cy="149505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2"/>
            <a:endCxn id="16" idx="2"/>
          </p:cNvCxnSpPr>
          <p:nvPr/>
        </p:nvCxnSpPr>
        <p:spPr>
          <a:xfrm rot="10800000">
            <a:off x="1122210" y="5188294"/>
            <a:ext cx="1942571" cy="254918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104025" y="2744640"/>
            <a:ext cx="335797" cy="31872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3064780" y="5267068"/>
            <a:ext cx="414286" cy="35228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48</a:t>
            </a:fld>
            <a:endParaRPr lang="en-US"/>
          </a:p>
        </p:txBody>
      </p:sp>
      <p:sp>
        <p:nvSpPr>
          <p:cNvPr id="27" name="Rectangle à coins arrondis 26"/>
          <p:cNvSpPr/>
          <p:nvPr/>
        </p:nvSpPr>
        <p:spPr>
          <a:xfrm>
            <a:off x="323528" y="2728719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Chat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2"/>
            <a:endCxn id="27" idx="2"/>
          </p:cNvCxnSpPr>
          <p:nvPr/>
        </p:nvCxnSpPr>
        <p:spPr>
          <a:xfrm rot="10800000">
            <a:off x="865555" y="3058578"/>
            <a:ext cx="827195" cy="446562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1692749" y="3212976"/>
            <a:ext cx="1296144" cy="58432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596336" y="2647342"/>
            <a:ext cx="1309329" cy="64807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Networker</a:t>
            </a:r>
            <a:endParaRPr lang="fr-FR" sz="1400" dirty="0" smtClean="0"/>
          </a:p>
        </p:txBody>
      </p:sp>
      <p:cxnSp>
        <p:nvCxnSpPr>
          <p:cNvPr id="53" name="Connecteur en arc 52"/>
          <p:cNvCxnSpPr>
            <a:stCxn id="52" idx="2"/>
          </p:cNvCxnSpPr>
          <p:nvPr/>
        </p:nvCxnSpPr>
        <p:spPr>
          <a:xfrm rot="5400000">
            <a:off x="7720565" y="3099178"/>
            <a:ext cx="334201" cy="72667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rc 55"/>
          <p:cNvCxnSpPr>
            <a:stCxn id="52" idx="2"/>
          </p:cNvCxnSpPr>
          <p:nvPr/>
        </p:nvCxnSpPr>
        <p:spPr>
          <a:xfrm rot="5400000">
            <a:off x="6873348" y="3938099"/>
            <a:ext cx="2020339" cy="734968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0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6.0.0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1361</TotalTime>
  <Words>1460</Words>
  <Application>Microsoft Office PowerPoint</Application>
  <PresentationFormat>Affichage à l'écran (4:3)</PresentationFormat>
  <Paragraphs>558</Paragraphs>
  <Slides>48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49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Moteur – Java2D &amp; Android</vt:lpstr>
      <vt:lpstr>Moteur - Utilisation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Map</vt:lpstr>
      <vt:lpstr>Module Game - Purview</vt:lpstr>
      <vt:lpstr>Module Game - Utility</vt:lpstr>
      <vt:lpstr>Module Game - Utility</vt:lpstr>
      <vt:lpstr>Module Game - Utility</vt:lpstr>
      <vt:lpstr>Plan</vt:lpstr>
      <vt:lpstr>Module Platform</vt:lpstr>
      <vt:lpstr>Module Platform - Structure</vt:lpstr>
      <vt:lpstr>Module Platform - UML</vt:lpstr>
      <vt:lpstr>Module Platform - Package</vt:lpstr>
      <vt:lpstr>Module Platform - Map</vt:lpstr>
      <vt:lpstr>Module Platform - Map</vt:lpstr>
      <vt:lpstr>Module Platform - Map</vt:lpstr>
      <vt:lpstr>Module Platform - Exemple</vt:lpstr>
      <vt:lpstr>Plan</vt:lpstr>
      <vt:lpstr>Module Rts</vt:lpstr>
      <vt:lpstr>Module Rts - Structure</vt:lpstr>
      <vt:lpstr>Module Rts - UML</vt:lpstr>
      <vt:lpstr>Module Rts - Package</vt:lpstr>
      <vt:lpstr>Module Rts - Exemple</vt:lpstr>
      <vt:lpstr>Plan</vt:lpstr>
      <vt:lpstr>Module Network</vt:lpstr>
      <vt:lpstr>Module Network - Structure</vt:lpstr>
      <vt:lpstr>Module Network - UML</vt:lpstr>
      <vt:lpstr>Module Network - Package</vt:lpstr>
      <vt:lpstr>Module Network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161</cp:revision>
  <dcterms:created xsi:type="dcterms:W3CDTF">2012-04-11T17:27:02Z</dcterms:created>
  <dcterms:modified xsi:type="dcterms:W3CDTF">2013-11-10T18:19:16Z</dcterms:modified>
</cp:coreProperties>
</file>