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E76EDDE3-B2A9-4683-8B8F-02CBDD4E14F6}">
      <dgm:prSet phldrT="[Texte]"/>
      <dgm:spPr/>
      <dgm:t>
        <a:bodyPr/>
        <a:lstStyle/>
        <a:p>
          <a:r>
            <a:rPr lang="fr-FR" dirty="0" smtClean="0"/>
            <a:t>Input</a:t>
          </a:r>
          <a:endParaRPr lang="fr-FR" dirty="0"/>
        </a:p>
      </dgm:t>
    </dgm:pt>
    <dgm:pt modelId="{740FFFCA-01FD-453E-927F-6D9F4A29488D}" type="parTrans" cxnId="{572ECDF6-9FDB-4705-8FC2-B5BDA5C062BB}">
      <dgm:prSet/>
      <dgm:spPr/>
      <dgm:t>
        <a:bodyPr/>
        <a:lstStyle/>
        <a:p>
          <a:endParaRPr lang="fr-FR"/>
        </a:p>
      </dgm:t>
    </dgm:pt>
    <dgm:pt modelId="{F87D8F70-857E-4C29-A00E-CEFFF5C47C0E}" type="sibTrans" cxnId="{572ECDF6-9FDB-4705-8FC2-B5BDA5C062BB}">
      <dgm:prSet/>
      <dgm:spPr/>
      <dgm:t>
        <a:bodyPr/>
        <a:lstStyle/>
        <a:p>
          <a:endParaRPr lang="fr-FR"/>
        </a:p>
      </dgm:t>
    </dgm:pt>
    <dgm:pt modelId="{6135F53E-90B1-4DBC-A33F-F8385E2B3F88}">
      <dgm:prSet phldrT="[Texte]"/>
      <dgm:spPr/>
      <dgm:t>
        <a:bodyPr/>
        <a:lstStyle/>
        <a:p>
          <a:r>
            <a:rPr lang="fr-FR" dirty="0" smtClean="0"/>
            <a:t>Utility</a:t>
          </a:r>
          <a:endParaRPr lang="fr-FR" dirty="0"/>
        </a:p>
      </dgm:t>
    </dgm:pt>
    <dgm:pt modelId="{3B1E59DB-9B28-40F2-844D-AED888D2BCC9}" type="parTrans" cxnId="{E6229702-4EDC-4E3E-928F-C5F7F72E007F}">
      <dgm:prSet/>
      <dgm:spPr/>
      <dgm:t>
        <a:bodyPr/>
        <a:lstStyle/>
        <a:p>
          <a:endParaRPr lang="fr-FR"/>
        </a:p>
      </dgm:t>
    </dgm:pt>
    <dgm:pt modelId="{981C1080-01DE-4A06-84CC-C0981388AC01}" type="sibTrans" cxnId="{E6229702-4EDC-4E3E-928F-C5F7F72E007F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7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7">
        <dgm:presLayoutVars>
          <dgm:bulletEnabled val="1"/>
        </dgm:presLayoutVars>
      </dgm:prSet>
      <dgm:spPr/>
    </dgm:pt>
    <dgm:pt modelId="{78072E67-AF67-48FA-BDCD-99E29DE7D183}" type="pres">
      <dgm:prSet presAssocID="{EB18D41C-BDFD-42DA-88F8-9DD6C17305D2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C601A-275C-4BD3-A871-987CCF774291}" type="pres">
      <dgm:prSet presAssocID="{E76EDDE3-B2A9-4683-8B8F-02CBDD4E14F6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127826-0586-499C-8840-900B10F2B44D}" type="pres">
      <dgm:prSet presAssocID="{6135F53E-90B1-4DBC-A33F-F8385E2B3F88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BD17686-2CFD-4E84-8BC6-4873D62FC332}" type="presOf" srcId="{E76EDDE3-B2A9-4683-8B8F-02CBDD4E14F6}" destId="{633C601A-275C-4BD3-A871-987CCF774291}" srcOrd="0" destOrd="0" presId="urn:microsoft.com/office/officeart/2005/8/layout/radial3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C58E1B8C-D46C-417F-8C55-67D6CF6264B3}" type="presOf" srcId="{6135F53E-90B1-4DBC-A33F-F8385E2B3F88}" destId="{9E127826-0586-499C-8840-900B10F2B44D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572ECDF6-9FDB-4705-8FC2-B5BDA5C062BB}" srcId="{DC064894-6A42-4AD7-BAF4-D69F41465C73}" destId="{E76EDDE3-B2A9-4683-8B8F-02CBDD4E14F6}" srcOrd="4" destOrd="0" parTransId="{740FFFCA-01FD-453E-927F-6D9F4A29488D}" sibTransId="{F87D8F70-857E-4C29-A00E-CEFFF5C47C0E}"/>
    <dgm:cxn modelId="{E6229702-4EDC-4E3E-928F-C5F7F72E007F}" srcId="{DC064894-6A42-4AD7-BAF4-D69F41465C73}" destId="{6135F53E-90B1-4DBC-A33F-F8385E2B3F88}" srcOrd="5" destOrd="0" parTransId="{3B1E59DB-9B28-40F2-844D-AED888D2BCC9}" sibTransId="{981C1080-01DE-4A06-84CC-C0981388AC01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  <dgm:cxn modelId="{F3CC1BEB-F83C-40F9-A059-4B211A607C84}" type="presParOf" srcId="{BCA1FA56-786E-4313-AC5C-AB8542BCCA4E}" destId="{633C601A-275C-4BD3-A871-987CCF774291}" srcOrd="5" destOrd="0" presId="urn:microsoft.com/office/officeart/2005/8/layout/radial3"/>
    <dgm:cxn modelId="{B1560E46-B2D5-4654-9287-4691E5B27F51}" type="presParOf" srcId="{BCA1FA56-786E-4313-AC5C-AB8542BCCA4E}" destId="{9E127826-0586-499C-8840-900B10F2B44D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err="1" smtClean="0"/>
            <a:t>Engine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460BA57A-695C-411C-B345-EC884F08F177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B44245D-FA12-4872-806A-E0E80F0780C3}" type="parTrans" cxnId="{38178E0D-8885-49D9-B710-F97C08709585}">
      <dgm:prSet/>
      <dgm:spPr/>
      <dgm:t>
        <a:bodyPr/>
        <a:lstStyle/>
        <a:p>
          <a:endParaRPr lang="fr-FR"/>
        </a:p>
      </dgm:t>
    </dgm:pt>
    <dgm:pt modelId="{A02C23DC-2031-408E-B00B-8E7519A76FA7}" type="sibTrans" cxnId="{38178E0D-8885-49D9-B710-F97C0870958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</dgm:pt>
    <dgm:pt modelId="{9EC660E7-9242-413E-85CF-84F655A5AF01}" type="pres">
      <dgm:prSet presAssocID="{19EB5D66-9E6D-4914-AF51-F31E1F82F48B}" presName="textNode" presStyleLbl="bgShp" presStyleIdx="1" presStyleCnt="6"/>
      <dgm:spPr/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7">
        <dgm:presLayoutVars>
          <dgm:bulletEnabled val="1"/>
        </dgm:presLayoutVars>
      </dgm:prSet>
      <dgm:spPr/>
    </dgm:pt>
    <dgm:pt modelId="{17CE2A11-5B49-46E2-90E0-CF7656D677EB}" type="pres">
      <dgm:prSet presAssocID="{E734C308-CE19-4DF8-856D-CC66C374F671}" presName="aSpace2" presStyleCnt="0"/>
      <dgm:spPr/>
    </dgm:pt>
    <dgm:pt modelId="{C367D33A-9116-4345-8B9D-21B6670C2842}" type="pres">
      <dgm:prSet presAssocID="{460BA57A-695C-411C-B345-EC884F08F177}" presName="childNode" presStyleLbl="node1" presStyleIdx="8" presStyleCnt="27">
        <dgm:presLayoutVars>
          <dgm:bulletEnabled val="1"/>
        </dgm:presLayoutVars>
      </dgm:prSet>
      <dgm:spPr/>
    </dgm:pt>
    <dgm:pt modelId="{C925F415-450C-4F57-BC10-796E5502952D}" type="pres">
      <dgm:prSet presAssocID="{460BA57A-695C-411C-B345-EC884F08F177}" presName="aSpace2" presStyleCnt="0"/>
      <dgm:spPr/>
    </dgm:pt>
    <dgm:pt modelId="{64D221FE-2DAF-4410-B5F9-83778E4DCB94}" type="pres">
      <dgm:prSet presAssocID="{2BFA71CB-8567-462D-8075-A11331809A71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7">
        <dgm:presLayoutVars>
          <dgm:bulletEnabled val="1"/>
        </dgm:presLayoutVars>
      </dgm:prSet>
      <dgm:spPr/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5" presStyleCnt="27">
        <dgm:presLayoutVars>
          <dgm:bulletEnabled val="1"/>
        </dgm:presLayoutVars>
      </dgm:prSet>
      <dgm:spPr/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3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84F1A9FF-3122-403F-AEDC-8B5DFE0923E5}" srcId="{7808949B-C1F9-4D7A-B460-16C854DA0481}" destId="{C19B4389-0A3D-4FBE-BAB5-C9A1080EEB09}" srcOrd="4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5DC8DFE-606B-4AE0-89BE-581649156940}" type="presOf" srcId="{460BA57A-695C-411C-B345-EC884F08F177}" destId="{C367D33A-9116-4345-8B9D-21B6670C2842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2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38178E0D-8885-49D9-B710-F97C08709585}" srcId="{19EB5D66-9E6D-4914-AF51-F31E1F82F48B}" destId="{460BA57A-695C-411C-B345-EC884F08F177}" srcOrd="1" destOrd="0" parTransId="{BB44245D-FA12-4872-806A-E0E80F0780C3}" sibTransId="{A02C23DC-2031-408E-B00B-8E7519A76FA7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D4BAEDD7-3412-4E87-B009-742A5B1ADB0A}" type="presParOf" srcId="{4E5DF009-DFDF-4819-9254-6AFFF4D77017}" destId="{C367D33A-9116-4345-8B9D-21B6670C2842}" srcOrd="2" destOrd="0" presId="urn:microsoft.com/office/officeart/2005/8/layout/lProcess2"/>
    <dgm:cxn modelId="{208F6BC1-7C89-4095-9CB9-BA6ACC7638CA}" type="presParOf" srcId="{4E5DF009-DFDF-4819-9254-6AFFF4D77017}" destId="{C925F415-450C-4F57-BC10-796E5502952D}" srcOrd="3" destOrd="0" presId="urn:microsoft.com/office/officeart/2005/8/layout/lProcess2"/>
    <dgm:cxn modelId="{92B2FCF9-535B-4720-BBAA-DD15A681412F}" type="presParOf" srcId="{4E5DF009-DFDF-4819-9254-6AFFF4D77017}" destId="{64D221FE-2DAF-4410-B5F9-83778E4DCB94}" srcOrd="4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00FA05F9-7310-428A-AAB8-A59758180809}" type="presParOf" srcId="{70C8DB63-C9EC-44CD-9963-B5F198AA7F56}" destId="{7E48BB3E-5DC3-40FB-B2F3-EEC37B7A8EBC}" srcOrd="6" destOrd="0" presId="urn:microsoft.com/office/officeart/2005/8/layout/lProcess2"/>
    <dgm:cxn modelId="{97A8A069-FE50-4AAF-81FD-2F8FE9049CF2}" type="presParOf" srcId="{70C8DB63-C9EC-44CD-9963-B5F198AA7F56}" destId="{EA3FA0E7-445A-42D7-B052-CBC179BEF00A}" srcOrd="7" destOrd="0" presId="urn:microsoft.com/office/officeart/2005/8/layout/lProcess2"/>
    <dgm:cxn modelId="{6EBAA143-5500-4403-9C66-05691453BF5F}" type="presParOf" srcId="{70C8DB63-C9EC-44CD-9963-B5F198AA7F56}" destId="{17354A83-7226-45F1-B5CF-4BDE45653CF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</dgm:pt>
    <dgm:pt modelId="{7B3CFB01-5E66-424E-B396-0CE16AE18174}" type="pres">
      <dgm:prSet presAssocID="{9D958838-309B-4BB4-AA3D-498DFF9E5E2D}" presName="textNode" presStyleLbl="bgShp" presStyleIdx="0" presStyleCnt="4"/>
      <dgm:spPr/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4859696" y="812452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042298" y="995054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4859696" y="2436465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5042298" y="2619067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633C601A-275C-4BD3-A871-987CCF774291}">
      <dsp:nvSpPr>
        <dsp:cNvPr id="0" name=""/>
        <dsp:cNvSpPr/>
      </dsp:nvSpPr>
      <dsp:spPr>
        <a:xfrm>
          <a:off x="2046821" y="2436465"/>
          <a:ext cx="1246882" cy="12468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Input</a:t>
          </a:r>
          <a:endParaRPr lang="fr-FR" sz="1500" kern="1200" dirty="0"/>
        </a:p>
      </dsp:txBody>
      <dsp:txXfrm>
        <a:off x="2229423" y="2619067"/>
        <a:ext cx="881678" cy="881678"/>
      </dsp:txXfrm>
    </dsp:sp>
    <dsp:sp modelId="{9E127826-0586-499C-8840-900B10F2B44D}">
      <dsp:nvSpPr>
        <dsp:cNvPr id="0" name=""/>
        <dsp:cNvSpPr/>
      </dsp:nvSpPr>
      <dsp:spPr>
        <a:xfrm>
          <a:off x="2046821" y="812452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Utility</a:t>
          </a:r>
          <a:endParaRPr lang="fr-FR" sz="1500" kern="1200" dirty="0"/>
        </a:p>
      </dsp:txBody>
      <dsp:txXfrm>
        <a:off x="2229423" y="995054"/>
        <a:ext cx="881678" cy="881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49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4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49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Engine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4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33807" y="1366246"/>
        <a:ext cx="1041114" cy="826215"/>
      </dsp:txXfrm>
    </dsp:sp>
    <dsp:sp modelId="{C367D33A-9116-4345-8B9D-21B6670C2842}">
      <dsp:nvSpPr>
        <dsp:cNvPr id="0" name=""/>
        <dsp:cNvSpPr/>
      </dsp:nvSpPr>
      <dsp:spPr>
        <a:xfrm>
          <a:off x="1608102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2378892"/>
        <a:ext cx="1041114" cy="826215"/>
      </dsp:txXfrm>
    </dsp:sp>
    <dsp:sp modelId="{64D221FE-2DAF-4410-B5F9-83778E4DCB94}">
      <dsp:nvSpPr>
        <dsp:cNvPr id="0" name=""/>
        <dsp:cNvSpPr/>
      </dsp:nvSpPr>
      <dsp:spPr>
        <a:xfrm>
          <a:off x="1608102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3391537"/>
        <a:ext cx="1041114" cy="826215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1886" y="1366246"/>
        <a:ext cx="1041114" cy="826215"/>
      </dsp:txXfrm>
    </dsp:sp>
    <dsp:sp modelId="{8ED111F0-4350-4900-9372-42FCDC4260C7}">
      <dsp:nvSpPr>
        <dsp:cNvPr id="0" name=""/>
        <dsp:cNvSpPr/>
      </dsp:nvSpPr>
      <dsp:spPr>
        <a:xfrm>
          <a:off x="307618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2378892"/>
        <a:ext cx="1041114" cy="826215"/>
      </dsp:txXfrm>
    </dsp:sp>
    <dsp:sp modelId="{E86825B3-8548-4951-9906-198B1E88323A}">
      <dsp:nvSpPr>
        <dsp:cNvPr id="0" name=""/>
        <dsp:cNvSpPr/>
      </dsp:nvSpPr>
      <dsp:spPr>
        <a:xfrm>
          <a:off x="307618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3391537"/>
        <a:ext cx="1041114" cy="826215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4234C3-47DB-4805-A73E-A8D99805E698}">
      <dsp:nvSpPr>
        <dsp:cNvPr id="0" name=""/>
        <dsp:cNvSpPr/>
      </dsp:nvSpPr>
      <dsp:spPr>
        <a:xfrm>
          <a:off x="748042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FactoryLauncher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356141"/>
        <a:ext cx="1062252" cy="486520"/>
      </dsp:txXfrm>
    </dsp:sp>
    <dsp:sp modelId="{CF0D6F91-BCBB-447C-8243-43BEC0328396}">
      <dsp:nvSpPr>
        <dsp:cNvPr id="0" name=""/>
        <dsp:cNvSpPr/>
      </dsp:nvSpPr>
      <dsp:spPr>
        <a:xfrm>
          <a:off x="748042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952440"/>
        <a:ext cx="1062252" cy="486520"/>
      </dsp:txXfrm>
    </dsp:sp>
    <dsp:sp modelId="{FF6EEC41-D673-4924-A39B-888857C5C3EE}">
      <dsp:nvSpPr>
        <dsp:cNvPr id="0" name=""/>
        <dsp:cNvSpPr/>
      </dsp:nvSpPr>
      <dsp:spPr>
        <a:xfrm>
          <a:off x="748042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2548739"/>
        <a:ext cx="1062252" cy="486520"/>
      </dsp:txXfrm>
    </dsp:sp>
    <dsp:sp modelId="{7E48BB3E-5DC3-40FB-B2F3-EEC37B7A8EBC}">
      <dsp:nvSpPr>
        <dsp:cNvPr id="0" name=""/>
        <dsp:cNvSpPr/>
      </dsp:nvSpPr>
      <dsp:spPr>
        <a:xfrm>
          <a:off x="748042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145038"/>
        <a:ext cx="1062252" cy="486520"/>
      </dsp:txXfrm>
    </dsp:sp>
    <dsp:sp modelId="{17354A83-7226-45F1-B5CF-4BDE45653CFE}">
      <dsp:nvSpPr>
        <dsp:cNvPr id="0" name=""/>
        <dsp:cNvSpPr/>
      </dsp:nvSpPr>
      <dsp:spPr>
        <a:xfrm>
          <a:off x="748042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741338"/>
        <a:ext cx="1062252" cy="48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03/10/2013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03/10/2013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03/10/2013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03/10/2013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03/10/2013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03/10/2013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03/10/2013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03/10/2013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03/10/2013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03/10/2013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03/10/2013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03/10/2013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03/10/2013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03/10/2013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03/10/2013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71676"/>
            <a:ext cx="8153400" cy="4352848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Engine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173708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15306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78" y="1600200"/>
            <a:ext cx="5913394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EntityObject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un objet de base)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objets)</a:t>
            </a:r>
            <a:endParaRPr lang="fr-F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d’objet)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smtClean="0"/>
              <a:t>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smtClean="0"/>
              <a:t>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6" y="1600200"/>
            <a:ext cx="7313037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" y="1600200"/>
            <a:ext cx="7454036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nput</a:t>
            </a:r>
            <a:r>
              <a:rPr lang="fr-FR" sz="1800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(Keyboard, Mouse)</a:t>
            </a:r>
          </a:p>
          <a:p>
            <a:pPr lvl="1"/>
            <a:r>
              <a:rPr lang="fr-FR" dirty="0" smtClean="0"/>
              <a:t>utility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UtilityImage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UtilityMath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UtilityRandom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966557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1144</TotalTime>
  <Words>947</Words>
  <Application>Microsoft Office PowerPoint</Application>
  <PresentationFormat>Affichage à l'écran (4:3)</PresentationFormat>
  <Paragraphs>421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118</cp:revision>
  <dcterms:created xsi:type="dcterms:W3CDTF">2012-04-11T17:27:02Z</dcterms:created>
  <dcterms:modified xsi:type="dcterms:W3CDTF">2013-10-03T20:10:48Z</dcterms:modified>
</cp:coreProperties>
</file>