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2" r:id="rId30"/>
    <p:sldId id="283" r:id="rId31"/>
    <p:sldId id="285" r:id="rId32"/>
    <p:sldId id="287" r:id="rId33"/>
    <p:sldId id="286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E76EDDE3-B2A9-4683-8B8F-02CBDD4E14F6}">
      <dgm:prSet phldrT="[Texte]"/>
      <dgm:spPr/>
      <dgm:t>
        <a:bodyPr/>
        <a:lstStyle/>
        <a:p>
          <a:r>
            <a:rPr lang="fr-FR" dirty="0" smtClean="0"/>
            <a:t>Input</a:t>
          </a:r>
          <a:endParaRPr lang="fr-FR" dirty="0"/>
        </a:p>
      </dgm:t>
    </dgm:pt>
    <dgm:pt modelId="{740FFFCA-01FD-453E-927F-6D9F4A29488D}" type="parTrans" cxnId="{572ECDF6-9FDB-4705-8FC2-B5BDA5C062BB}">
      <dgm:prSet/>
      <dgm:spPr/>
      <dgm:t>
        <a:bodyPr/>
        <a:lstStyle/>
        <a:p>
          <a:endParaRPr lang="fr-FR"/>
        </a:p>
      </dgm:t>
    </dgm:pt>
    <dgm:pt modelId="{F87D8F70-857E-4C29-A00E-CEFFF5C47C0E}" type="sibTrans" cxnId="{572ECDF6-9FDB-4705-8FC2-B5BDA5C062BB}">
      <dgm:prSet/>
      <dgm:spPr/>
      <dgm:t>
        <a:bodyPr/>
        <a:lstStyle/>
        <a:p>
          <a:endParaRPr lang="fr-FR"/>
        </a:p>
      </dgm:t>
    </dgm:pt>
    <dgm:pt modelId="{6135F53E-90B1-4DBC-A33F-F8385E2B3F88}">
      <dgm:prSet phldrT="[Texte]"/>
      <dgm:spPr/>
      <dgm:t>
        <a:bodyPr/>
        <a:lstStyle/>
        <a:p>
          <a:r>
            <a:rPr lang="fr-FR" dirty="0" smtClean="0"/>
            <a:t>Utility</a:t>
          </a:r>
          <a:endParaRPr lang="fr-FR" dirty="0"/>
        </a:p>
      </dgm:t>
    </dgm:pt>
    <dgm:pt modelId="{3B1E59DB-9B28-40F2-844D-AED888D2BCC9}" type="parTrans" cxnId="{E6229702-4EDC-4E3E-928F-C5F7F72E007F}">
      <dgm:prSet/>
      <dgm:spPr/>
      <dgm:t>
        <a:bodyPr/>
        <a:lstStyle/>
        <a:p>
          <a:endParaRPr lang="fr-FR"/>
        </a:p>
      </dgm:t>
    </dgm:pt>
    <dgm:pt modelId="{981C1080-01DE-4A06-84CC-C0981388AC01}" type="sibTrans" cxnId="{E6229702-4EDC-4E3E-928F-C5F7F72E007F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3C601A-275C-4BD3-A871-987CCF774291}" type="pres">
      <dgm:prSet presAssocID="{E76EDDE3-B2A9-4683-8B8F-02CBDD4E14F6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127826-0586-499C-8840-900B10F2B44D}" type="pres">
      <dgm:prSet presAssocID="{6135F53E-90B1-4DBC-A33F-F8385E2B3F88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2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BD17686-2CFD-4E84-8BC6-4873D62FC332}" type="presOf" srcId="{E76EDDE3-B2A9-4683-8B8F-02CBDD4E14F6}" destId="{633C601A-275C-4BD3-A871-987CCF774291}" srcOrd="0" destOrd="0" presId="urn:microsoft.com/office/officeart/2005/8/layout/radial3"/>
    <dgm:cxn modelId="{BE1D3402-38F9-4669-AE4B-035FADDD196F}" srcId="{DC064894-6A42-4AD7-BAF4-D69F41465C73}" destId="{EB18D41C-BDFD-42DA-88F8-9DD6C17305D2}" srcOrd="1" destOrd="0" parTransId="{81D857C5-3675-40E5-A9D4-87F9E19CE06D}" sibTransId="{05311F57-F18D-4827-BC3F-543227AF0CD8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C58E1B8C-D46C-417F-8C55-67D6CF6264B3}" type="presOf" srcId="{6135F53E-90B1-4DBC-A33F-F8385E2B3F88}" destId="{9E127826-0586-499C-8840-900B10F2B44D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572ECDF6-9FDB-4705-8FC2-B5BDA5C062BB}" srcId="{DC064894-6A42-4AD7-BAF4-D69F41465C73}" destId="{E76EDDE3-B2A9-4683-8B8F-02CBDD4E14F6}" srcOrd="3" destOrd="0" parTransId="{740FFFCA-01FD-453E-927F-6D9F4A29488D}" sibTransId="{F87D8F70-857E-4C29-A00E-CEFFF5C47C0E}"/>
    <dgm:cxn modelId="{E6229702-4EDC-4E3E-928F-C5F7F72E007F}" srcId="{DC064894-6A42-4AD7-BAF4-D69F41465C73}" destId="{6135F53E-90B1-4DBC-A33F-F8385E2B3F88}" srcOrd="4" destOrd="0" parTransId="{3B1E59DB-9B28-40F2-844D-AED888D2BCC9}" sibTransId="{981C1080-01DE-4A06-84CC-C0981388AC01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60D16F0F-AD9B-4B14-A5C4-B7A4BCDF1FCE}" type="presParOf" srcId="{BCA1FA56-786E-4313-AC5C-AB8542BCCA4E}" destId="{78072E67-AF67-48FA-BDCD-99E29DE7D183}" srcOrd="2" destOrd="0" presId="urn:microsoft.com/office/officeart/2005/8/layout/radial3"/>
    <dgm:cxn modelId="{991D6B45-7F62-4591-9EFA-B5F1BCE13943}" type="presParOf" srcId="{BCA1FA56-786E-4313-AC5C-AB8542BCCA4E}" destId="{795110FA-EAA4-4001-8B50-4541BB71D1EC}" srcOrd="3" destOrd="0" presId="urn:microsoft.com/office/officeart/2005/8/layout/radial3"/>
    <dgm:cxn modelId="{F3CC1BEB-F83C-40F9-A059-4B211A607C84}" type="presParOf" srcId="{BCA1FA56-786E-4313-AC5C-AB8542BCCA4E}" destId="{633C601A-275C-4BD3-A871-987CCF774291}" srcOrd="4" destOrd="0" presId="urn:microsoft.com/office/officeart/2005/8/layout/radial3"/>
    <dgm:cxn modelId="{B1560E46-B2D5-4654-9287-4691E5B27F51}" type="presParOf" srcId="{BCA1FA56-786E-4313-AC5C-AB8542BCCA4E}" destId="{9E127826-0586-499C-8840-900B10F2B44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5800BF40-8B60-41D4-8309-77DC4DEAB5BE}">
      <dgm:prSet phldrT="[Texte]"/>
      <dgm:spPr/>
      <dgm:t>
        <a:bodyPr/>
        <a:lstStyle/>
        <a:p>
          <a:r>
            <a:rPr lang="fr-FR" dirty="0" err="1" smtClean="0"/>
            <a:t>Cursor</a:t>
          </a:r>
          <a:endParaRPr lang="fr-FR" dirty="0"/>
        </a:p>
      </dgm:t>
    </dgm:pt>
    <dgm:pt modelId="{EA442F65-60B7-4E9B-BE2C-F638E636BA20}" type="parTrans" cxnId="{16ED2BA9-4414-4FDF-B947-BD14B419BC4A}">
      <dgm:prSet/>
      <dgm:spPr/>
      <dgm:t>
        <a:bodyPr/>
        <a:lstStyle/>
        <a:p>
          <a:endParaRPr lang="fr-FR"/>
        </a:p>
      </dgm:t>
    </dgm:pt>
    <dgm:pt modelId="{52379CDD-5F61-45C2-A0E5-74DAF48B44A1}" type="sibTrans" cxnId="{16ED2BA9-4414-4FDF-B947-BD14B419BC4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2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  <dgm:pt modelId="{275412CB-BBEB-46EB-9233-79DF9414244E}" type="pres">
      <dgm:prSet presAssocID="{EA442F65-60B7-4E9B-BE2C-F638E636BA20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E8414CFD-8DBA-4ED6-94C0-43ADD6A3C17E}" type="pres">
      <dgm:prSet presAssocID="{EA442F65-60B7-4E9B-BE2C-F638E636BA20}" presName="connTx" presStyleLbl="parChTrans1D2" presStyleIdx="1" presStyleCnt="2"/>
      <dgm:spPr/>
      <dgm:t>
        <a:bodyPr/>
        <a:lstStyle/>
        <a:p>
          <a:endParaRPr lang="fr-FR"/>
        </a:p>
      </dgm:t>
    </dgm:pt>
    <dgm:pt modelId="{E0FE5392-024B-4B22-ADE4-9E605C39EF26}" type="pres">
      <dgm:prSet presAssocID="{5800BF40-8B60-41D4-8309-77DC4DEAB5BE}" presName="root2" presStyleCnt="0"/>
      <dgm:spPr/>
    </dgm:pt>
    <dgm:pt modelId="{71CC08C3-710B-4FA2-9E58-BE11ABA91A8A}" type="pres">
      <dgm:prSet presAssocID="{5800BF40-8B60-41D4-8309-77DC4DEAB5B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6F5B51-CE1E-4C05-AB4E-E0208AB36E08}" type="pres">
      <dgm:prSet presAssocID="{5800BF40-8B60-41D4-8309-77DC4DEAB5BE}" presName="level3hierChild" presStyleCnt="0"/>
      <dgm:spPr/>
    </dgm:pt>
  </dgm:ptLst>
  <dgm:cxnLst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CDA3DA77-9196-4896-90A3-967E2299E57D}" type="presOf" srcId="{EA442F65-60B7-4E9B-BE2C-F638E636BA20}" destId="{275412CB-BBEB-46EB-9233-79DF9414244E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6ED2BA9-4414-4FDF-B947-BD14B419BC4A}" srcId="{24391769-8DA3-4CDE-9EEB-117D08E15309}" destId="{5800BF40-8B60-41D4-8309-77DC4DEAB5BE}" srcOrd="1" destOrd="0" parTransId="{EA442F65-60B7-4E9B-BE2C-F638E636BA20}" sibTransId="{52379CDD-5F61-45C2-A0E5-74DAF48B44A1}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F4F74AFE-C714-4114-9965-C359F23D2947}" type="presOf" srcId="{EA442F65-60B7-4E9B-BE2C-F638E636BA20}" destId="{E8414CFD-8DBA-4ED6-94C0-43ADD6A3C17E}" srcOrd="1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D7DFDD2F-317E-4358-A7DF-B7A4B465A37D}" type="presOf" srcId="{5800BF40-8B60-41D4-8309-77DC4DEAB5BE}" destId="{71CC08C3-710B-4FA2-9E58-BE11ABA91A8A}" srcOrd="0" destOrd="0" presId="urn:microsoft.com/office/officeart/2008/layout/HorizontalMultiLevelHierarchy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  <dgm:cxn modelId="{EC513B18-272D-458E-91D6-69BDC2B1D1BF}" type="presParOf" srcId="{33F540E8-C78F-49A8-B080-A8E08847D4EA}" destId="{275412CB-BBEB-46EB-9233-79DF9414244E}" srcOrd="2" destOrd="0" presId="urn:microsoft.com/office/officeart/2008/layout/HorizontalMultiLevelHierarchy"/>
    <dgm:cxn modelId="{B4C7751B-6892-4734-961B-DB5787792296}" type="presParOf" srcId="{275412CB-BBEB-46EB-9233-79DF9414244E}" destId="{E8414CFD-8DBA-4ED6-94C0-43ADD6A3C17E}" srcOrd="0" destOrd="0" presId="urn:microsoft.com/office/officeart/2008/layout/HorizontalMultiLevelHierarchy"/>
    <dgm:cxn modelId="{A9989B98-F836-490B-8297-2667F6A36745}" type="presParOf" srcId="{33F540E8-C78F-49A8-B080-A8E08847D4EA}" destId="{E0FE5392-024B-4B22-ADE4-9E605C39EF26}" srcOrd="3" destOrd="0" presId="urn:microsoft.com/office/officeart/2008/layout/HorizontalMultiLevelHierarchy"/>
    <dgm:cxn modelId="{E0DCBD57-557C-427A-98C3-56C6CDD6179C}" type="presParOf" srcId="{E0FE5392-024B-4B22-ADE4-9E605C39EF26}" destId="{71CC08C3-710B-4FA2-9E58-BE11ABA91A8A}" srcOrd="0" destOrd="0" presId="urn:microsoft.com/office/officeart/2008/layout/HorizontalMultiLevelHierarchy"/>
    <dgm:cxn modelId="{F25EA425-F664-4C37-83F2-2282436A275F}" type="presParOf" srcId="{E0FE5392-024B-4B22-ADE4-9E605C39EF26}" destId="{5F6F5B51-CE1E-4C05-AB4E-E0208AB36E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r>
            <a:rPr lang="fr-FR" dirty="0" smtClean="0"/>
            <a:t>Shmup</a:t>
          </a:r>
          <a:endParaRPr lang="fr-FR" dirty="0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r>
            <a:rPr lang="fr-FR" dirty="0" err="1" smtClean="0"/>
            <a:t>MapTileShmup</a:t>
          </a:r>
          <a:endParaRPr lang="fr-FR" dirty="0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r>
            <a:rPr lang="fr-FR" dirty="0" smtClean="0"/>
            <a:t>Game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4B5C4CAA-667E-4197-A94D-350A5A3B1985}">
      <dgm:prSet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5E9AD9C5-ADE9-4436-965D-2EFD73B59168}" type="parTrans" cxnId="{D4481751-AAD4-4763-83E1-B5333832927C}">
      <dgm:prSet/>
      <dgm:spPr/>
      <dgm:t>
        <a:bodyPr/>
        <a:lstStyle/>
        <a:p>
          <a:endParaRPr lang="fr-FR"/>
        </a:p>
      </dgm:t>
    </dgm:pt>
    <dgm:pt modelId="{3E5B4582-042F-433F-8317-C538183CDB62}" type="sibTrans" cxnId="{D4481751-AAD4-4763-83E1-B5333832927C}">
      <dgm:prSet/>
      <dgm:spPr/>
      <dgm:t>
        <a:bodyPr/>
        <a:lstStyle/>
        <a:p>
          <a:endParaRPr lang="fr-FR"/>
        </a:p>
      </dgm:t>
    </dgm:pt>
    <dgm:pt modelId="{168D6A82-BE88-4A76-9F3C-D32CD99C298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698EC92E-9476-4ABE-90A3-6F027903CFB0}" type="parTrans" cxnId="{F4AEB62F-BC5B-4ADE-A29E-B26B676F0AC6}">
      <dgm:prSet/>
      <dgm:spPr/>
      <dgm:t>
        <a:bodyPr/>
        <a:lstStyle/>
        <a:p>
          <a:endParaRPr lang="fr-FR"/>
        </a:p>
      </dgm:t>
    </dgm:pt>
    <dgm:pt modelId="{428DD48C-4E0F-470E-8A2B-DC08732DF44D}" type="sibTrans" cxnId="{F4AEB62F-BC5B-4ADE-A29E-B26B676F0AC6}">
      <dgm:prSet/>
      <dgm:spPr/>
      <dgm:t>
        <a:bodyPr/>
        <a:lstStyle/>
        <a:p>
          <a:endParaRPr lang="fr-FR"/>
        </a:p>
      </dgm:t>
    </dgm:pt>
    <dgm:pt modelId="{C6020EE2-2329-4E27-A03C-C31FF55491FB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535EB605-14EC-4D75-9E75-9D62ACBF1D46}" type="parTrans" cxnId="{5E5E7985-BA84-4DDA-93FC-ED366D94A715}">
      <dgm:prSet/>
      <dgm:spPr/>
      <dgm:t>
        <a:bodyPr/>
        <a:lstStyle/>
        <a:p>
          <a:endParaRPr lang="fr-FR"/>
        </a:p>
      </dgm:t>
    </dgm:pt>
    <dgm:pt modelId="{5DCAECAE-A5FD-4EA7-BACD-2C89B2C78900}" type="sibTrans" cxnId="{5E5E7985-BA84-4DDA-93FC-ED366D94A715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D919683D-3D0E-4C7B-8DF7-E6C6A8E652BB}" type="presOf" srcId="{C6020EE2-2329-4E27-A03C-C31FF55491FB}" destId="{BF212149-06E9-46D9-80EE-ECE84D05FBAF}" srcOrd="0" destOrd="2" presId="urn:microsoft.com/office/officeart/2005/8/layout/pyramid4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4E67C3D9-B20A-4271-879C-5FBA4A2654D9}" type="presOf" srcId="{4B5C4CAA-667E-4197-A94D-350A5A3B1985}" destId="{BF212149-06E9-46D9-80EE-ECE84D05FBAF}" srcOrd="0" destOrd="3" presId="urn:microsoft.com/office/officeart/2005/8/layout/pyramid4"/>
    <dgm:cxn modelId="{D4481751-AAD4-4763-83E1-B5333832927C}" srcId="{A25E2E18-47C7-4228-896D-BA59BCB91628}" destId="{4B5C4CAA-667E-4197-A94D-350A5A3B1985}" srcOrd="2" destOrd="0" parTransId="{5E9AD9C5-ADE9-4436-965D-2EFD73B59168}" sibTransId="{3E5B4582-042F-433F-8317-C538183CDB62}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A990DA9D-5707-4B1B-B832-8D6974678E78}" type="presOf" srcId="{168D6A82-BE88-4A76-9F3C-D32CD99C2983}" destId="{BF212149-06E9-46D9-80EE-ECE84D05FBAF}" srcOrd="0" destOrd="4" presId="urn:microsoft.com/office/officeart/2005/8/layout/pyramid4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F4AEB62F-BC5B-4ADE-A29E-B26B676F0AC6}" srcId="{A25E2E18-47C7-4228-896D-BA59BCB91628}" destId="{168D6A82-BE88-4A76-9F3C-D32CD99C2983}" srcOrd="3" destOrd="0" parTransId="{698EC92E-9476-4ABE-90A3-6F027903CFB0}" sibTransId="{428DD48C-4E0F-470E-8A2B-DC08732DF44D}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5E5E7985-BA84-4DDA-93FC-ED366D94A715}" srcId="{A25E2E18-47C7-4228-896D-BA59BCB91628}" destId="{C6020EE2-2329-4E27-A03C-C31FF55491FB}" srcOrd="1" destOrd="0" parTransId="{535EB605-14EC-4D75-9E75-9D62ACBF1D46}" sibTransId="{5DCAECAE-A5FD-4EA7-BACD-2C89B2C78900}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Game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400" dirty="0" smtClean="0"/>
            <a:t>Projectile</a:t>
          </a:r>
          <a:endParaRPr lang="fr-FR" sz="24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2B4A00E3-4181-4641-9FD4-4480504AE8EC}">
      <dgm:prSet/>
      <dgm:spPr/>
      <dgm:t>
        <a:bodyPr/>
        <a:lstStyle/>
        <a:p>
          <a:r>
            <a:rPr lang="fr-FR" dirty="0" err="1" smtClean="0"/>
            <a:t>FactoryLauncher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6A43500A-2323-4E41-8C94-77CB6CA9083E}" type="parTrans" cxnId="{51232E04-FD1F-45AD-8974-2DD3F0D61A9E}">
      <dgm:prSet/>
      <dgm:spPr/>
      <dgm:t>
        <a:bodyPr/>
        <a:lstStyle/>
        <a:p>
          <a:endParaRPr lang="fr-FR"/>
        </a:p>
      </dgm:t>
    </dgm:pt>
    <dgm:pt modelId="{B3F9232A-A3BA-4813-95E6-90E0C378F78B}" type="sibTrans" cxnId="{51232E04-FD1F-45AD-8974-2DD3F0D61A9E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FactoryEntity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0182A1B4-B3BE-4D42-A490-905DED811284}">
      <dgm:prSet/>
      <dgm:spPr/>
      <dgm:t>
        <a:bodyPr/>
        <a:lstStyle/>
        <a:p>
          <a:r>
            <a:rPr lang="fr-FR" dirty="0" err="1" smtClean="0"/>
            <a:t>FactoryProjectile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9E36878-4204-4FDF-9484-AF3743DC0DC9}" type="parTrans" cxnId="{0A637370-3825-4D6D-81C3-92031EBC3240}">
      <dgm:prSet/>
      <dgm:spPr/>
      <dgm:t>
        <a:bodyPr/>
        <a:lstStyle/>
        <a:p>
          <a:endParaRPr lang="fr-FR"/>
        </a:p>
      </dgm:t>
    </dgm:pt>
    <dgm:pt modelId="{BF7B4AB3-DDA0-4E81-A13C-27DB25E9404E}" type="sibTrans" cxnId="{0A637370-3825-4D6D-81C3-92031EBC3240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400" dirty="0" err="1" smtClean="0"/>
            <a:t>Effect</a:t>
          </a:r>
          <a:endParaRPr lang="fr-FR" sz="24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6A6AAC17-858D-4E69-84A8-9B3FA8EBEBDA}">
      <dgm:prSet/>
      <dgm:spPr/>
      <dgm:t>
        <a:bodyPr/>
        <a:lstStyle/>
        <a:p>
          <a:r>
            <a:rPr lang="fr-FR" dirty="0" err="1" smtClean="0"/>
            <a:t>FactoryEffect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78BB683A-A5DE-4933-B449-EE5A46F2F357}" type="parTrans" cxnId="{7C1C3798-3724-4A56-B2BD-F928328F2993}">
      <dgm:prSet/>
      <dgm:spPr/>
      <dgm:t>
        <a:bodyPr/>
        <a:lstStyle/>
        <a:p>
          <a:endParaRPr lang="fr-FR"/>
        </a:p>
      </dgm:t>
    </dgm:pt>
    <dgm:pt modelId="{01560105-8C95-46C7-98DE-6793BCA7139D}" type="sibTrans" cxnId="{7C1C3798-3724-4A56-B2BD-F928328F2993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8CA896A2-5BA7-473D-AB21-B23F6F8F7D28}">
      <dgm:prSet/>
      <dgm:spPr/>
      <dgm:t>
        <a:bodyPr/>
        <a:lstStyle/>
        <a:p>
          <a:r>
            <a:rPr lang="fr-FR" dirty="0" err="1" smtClean="0"/>
            <a:t>SetupEffect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25DF54EB-1AF8-41F2-9B58-45395D25A1D5}" type="parTrans" cxnId="{81AB0E65-B0DF-4074-A268-58F61F928AEB}">
      <dgm:prSet/>
      <dgm:spPr/>
      <dgm:t>
        <a:bodyPr/>
        <a:lstStyle/>
        <a:p>
          <a:endParaRPr lang="fr-FR"/>
        </a:p>
      </dgm:t>
    </dgm:pt>
    <dgm:pt modelId="{C9FC93F9-0B82-4E04-9EFC-32D752A8E353}" type="sibTrans" cxnId="{81AB0E65-B0DF-4074-A268-58F61F928AEB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1" presStyleCnt="5"/>
      <dgm:spPr/>
    </dgm:pt>
    <dgm:pt modelId="{42360FDE-A00F-4721-895E-DD00E5FE8F5F}" type="pres">
      <dgm:prSet presAssocID="{6ABBB729-49CC-4A3B-95FE-B911A1E73FD3}" presName="textNode" presStyleLbl="bgShp" presStyleIdx="1" presStyleCnt="5"/>
      <dgm:spPr/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7" presStyleCnt="23">
        <dgm:presLayoutVars>
          <dgm:bulletEnabled val="1"/>
        </dgm:presLayoutVars>
      </dgm:prSet>
      <dgm:spPr/>
    </dgm:pt>
    <dgm:pt modelId="{ADB3D94E-C8BA-4C03-B2A2-57317B61E977}" type="pres">
      <dgm:prSet presAssocID="{1A4E2D05-D8AA-42D6-B4BE-757728161286}" presName="aSpace2" presStyleCnt="0"/>
      <dgm:spPr/>
    </dgm:pt>
    <dgm:pt modelId="{8ED111F0-4350-4900-9372-42FCDC4260C7}" type="pres">
      <dgm:prSet presAssocID="{6A6AAC17-858D-4E69-84A8-9B3FA8EBEBDA}" presName="childNode" presStyleLbl="node1" presStyleIdx="8" presStyleCnt="23">
        <dgm:presLayoutVars>
          <dgm:bulletEnabled val="1"/>
        </dgm:presLayoutVars>
      </dgm:prSet>
      <dgm:spPr/>
    </dgm:pt>
    <dgm:pt modelId="{B323F70B-5C7B-4836-8D69-2EC6B459A5EE}" type="pres">
      <dgm:prSet presAssocID="{6A6AAC17-858D-4E69-84A8-9B3FA8EBEBDA}" presName="aSpace2" presStyleCnt="0"/>
      <dgm:spPr/>
    </dgm:pt>
    <dgm:pt modelId="{E86825B3-8548-4951-9906-198B1E88323A}" type="pres">
      <dgm:prSet presAssocID="{2ACDB526-1042-4D76-A5A7-CDE7A8AF75AD}" presName="childNode" presStyleLbl="node1" presStyleIdx="9" presStyleCnt="23">
        <dgm:presLayoutVars>
          <dgm:bulletEnabled val="1"/>
        </dgm:presLayoutVars>
      </dgm:prSet>
      <dgm:spPr/>
    </dgm:pt>
    <dgm:pt modelId="{D64F2BC8-5BE5-4689-9730-757335137D86}" type="pres">
      <dgm:prSet presAssocID="{2ACDB526-1042-4D76-A5A7-CDE7A8AF75AD}" presName="aSpace2" presStyleCnt="0"/>
      <dgm:spPr/>
    </dgm:pt>
    <dgm:pt modelId="{EEF6BB2E-F72C-4211-9AF0-8C0872D079DC}" type="pres">
      <dgm:prSet presAssocID="{8CA896A2-5BA7-473D-AB21-B23F6F8F7D28}" presName="childNode" presStyleLbl="node1" presStyleIdx="10" presStyleCnt="23">
        <dgm:presLayoutVars>
          <dgm:bulletEnabled val="1"/>
        </dgm:presLayoutVars>
      </dgm:prSet>
      <dgm:spPr/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4" presStyleCnt="5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4" presStyleCnt="5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4234C3-47DB-4805-A73E-A8D99805E698}" type="pres">
      <dgm:prSet presAssocID="{2B4A00E3-4181-4641-9FD4-4480504AE8EC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E86430-B2DF-4482-9854-CEB0459CB07F}" type="pres">
      <dgm:prSet presAssocID="{2B4A00E3-4181-4641-9FD4-4480504AE8EC}" presName="aSpace2" presStyleCnt="0"/>
      <dgm:spPr/>
    </dgm:pt>
    <dgm:pt modelId="{CF0D6F91-BCBB-447C-8243-43BEC0328396}" type="pres">
      <dgm:prSet presAssocID="{0182A1B4-B3BE-4D42-A490-905DED811284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57515B-9A36-4744-A3F0-70296AD48B70}" type="pres">
      <dgm:prSet presAssocID="{0182A1B4-B3BE-4D42-A490-905DED811284}" presName="aSpace2" presStyleCnt="0"/>
      <dgm:spPr/>
    </dgm:pt>
    <dgm:pt modelId="{FF6EEC41-D673-4924-A39B-888857C5C3EE}" type="pres">
      <dgm:prSet presAssocID="{306B0714-79B4-4B61-A5C2-A2DADD1E85F7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C464836-BC9B-4B4B-92C4-A605CD66247D}" srcId="{2FC29AE2-50EC-4932-BC99-9C6B4EEF5E7D}" destId="{6ABBB729-49CC-4A3B-95FE-B911A1E73FD3}" srcOrd="1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81AB0E65-B0DF-4074-A268-58F61F928AEB}" srcId="{6ABBB729-49CC-4A3B-95FE-B911A1E73FD3}" destId="{8CA896A2-5BA7-473D-AB21-B23F6F8F7D28}" srcOrd="3" destOrd="0" parTransId="{25DF54EB-1AF8-41F2-9B58-45395D25A1D5}" sibTransId="{C9FC93F9-0B82-4E04-9EFC-32D752A8E353}"/>
    <dgm:cxn modelId="{7C1C3798-3724-4A56-B2BD-F928328F2993}" srcId="{6ABBB729-49CC-4A3B-95FE-B911A1E73FD3}" destId="{6A6AAC17-858D-4E69-84A8-9B3FA8EBEBDA}" srcOrd="1" destOrd="0" parTransId="{78BB683A-A5DE-4933-B449-EE5A46F2F357}" sibTransId="{01560105-8C95-46C7-98DE-6793BCA7139D}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51232E04-FD1F-45AD-8974-2DD3F0D61A9E}" srcId="{7808949B-C1F9-4D7A-B460-16C854DA0481}" destId="{2B4A00E3-4181-4641-9FD4-4480504AE8EC}" srcOrd="0" destOrd="0" parTransId="{6A43500A-2323-4E41-8C94-77CB6CA9083E}" sibTransId="{B3F9232A-A3BA-4813-95E6-90E0C378F78B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2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49F3A2A1-65F8-42BA-867C-B98AF492A206}" type="presOf" srcId="{2B4A00E3-4181-4641-9FD4-4480504AE8EC}" destId="{FF4234C3-47DB-4805-A73E-A8D99805E698}" srcOrd="0" destOrd="0" presId="urn:microsoft.com/office/officeart/2005/8/layout/lProcess2"/>
    <dgm:cxn modelId="{AA85C495-1A65-49F2-9B72-DE261055E4D5}" srcId="{2FC29AE2-50EC-4932-BC99-9C6B4EEF5E7D}" destId="{7808949B-C1F9-4D7A-B460-16C854DA0481}" srcOrd="4" destOrd="0" parTransId="{9E85CE0B-2A55-42AE-B4D2-8AB2A49E8346}" sibTransId="{01EC914F-3EFF-4FF7-8E04-2E40794306E2}"/>
    <dgm:cxn modelId="{78FAF20C-FB6E-499E-9417-1A701D0315AD}" srcId="{6ABBB729-49CC-4A3B-95FE-B911A1E73FD3}" destId="{2ACDB526-1042-4D76-A5A7-CDE7A8AF75AD}" srcOrd="2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14002057-C122-4671-A739-2AAF89DECAD4}" type="presOf" srcId="{6A6AAC17-858D-4E69-84A8-9B3FA8EBEBDA}" destId="{8ED111F0-4350-4900-9372-42FCDC4260C7}" srcOrd="0" destOrd="0" presId="urn:microsoft.com/office/officeart/2005/8/layout/lProcess2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5A312AF9-6AC4-487B-9A60-D7CE6F472439}" type="presOf" srcId="{8CA896A2-5BA7-473D-AB21-B23F6F8F7D28}" destId="{EEF6BB2E-F72C-4211-9AF0-8C0872D079DC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5A188D1F-EA26-4817-840D-2F7D4ED00F3B}" type="presOf" srcId="{0182A1B4-B3BE-4D42-A490-905DED811284}" destId="{CF0D6F91-BCBB-447C-8243-43BEC0328396}" srcOrd="0" destOrd="0" presId="urn:microsoft.com/office/officeart/2005/8/layout/lProcess2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0A637370-3825-4D6D-81C3-92031EBC3240}" srcId="{7808949B-C1F9-4D7A-B460-16C854DA0481}" destId="{0182A1B4-B3BE-4D42-A490-905DED811284}" srcOrd="1" destOrd="0" parTransId="{B9E36878-4204-4FDF-9484-AF3743DC0DC9}" sibTransId="{BF7B4AB3-DDA0-4E81-A13C-27DB25E9404E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3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6C7C1494-1505-4EFE-B2B2-E2D4D4FD35D6}" type="presParOf" srcId="{BBB28096-69D9-4652-B672-B4927C76EAB9}" destId="{2B320DA8-915F-49D4-BE4C-0606EBA0B39F}" srcOrd="2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1A14268E-BBD1-440F-903D-7B70F02D1D08}" type="presParOf" srcId="{DAEDD424-713F-42CB-B0F1-D222C4B0E692}" destId="{8ED111F0-4350-4900-9372-42FCDC4260C7}" srcOrd="2" destOrd="0" presId="urn:microsoft.com/office/officeart/2005/8/layout/lProcess2"/>
    <dgm:cxn modelId="{608CE463-3387-499E-AFF4-996F3B096C90}" type="presParOf" srcId="{DAEDD424-713F-42CB-B0F1-D222C4B0E692}" destId="{B323F70B-5C7B-4836-8D69-2EC6B459A5EE}" srcOrd="3" destOrd="0" presId="urn:microsoft.com/office/officeart/2005/8/layout/lProcess2"/>
    <dgm:cxn modelId="{91F3B7BD-51A0-45D0-B2D9-6C6A6B45A908}" type="presParOf" srcId="{DAEDD424-713F-42CB-B0F1-D222C4B0E692}" destId="{E86825B3-8548-4951-9906-198B1E88323A}" srcOrd="4" destOrd="0" presId="urn:microsoft.com/office/officeart/2005/8/layout/lProcess2"/>
    <dgm:cxn modelId="{9BEF50C5-A2BE-4EBE-855A-798BEEB43B0E}" type="presParOf" srcId="{DAEDD424-713F-42CB-B0F1-D222C4B0E692}" destId="{D64F2BC8-5BE5-4689-9730-757335137D86}" srcOrd="5" destOrd="0" presId="urn:microsoft.com/office/officeart/2005/8/layout/lProcess2"/>
    <dgm:cxn modelId="{F5CBD506-B0B9-4D28-BF1D-19DAE126B1C4}" type="presParOf" srcId="{DAEDD424-713F-42CB-B0F1-D222C4B0E692}" destId="{EEF6BB2E-F72C-4211-9AF0-8C0872D079DC}" srcOrd="6" destOrd="0" presId="urn:microsoft.com/office/officeart/2005/8/layout/lProcess2"/>
    <dgm:cxn modelId="{CF254B37-B5F1-4077-B245-AAA2367900C7}" type="presParOf" srcId="{BBB28096-69D9-4652-B672-B4927C76EAB9}" destId="{9A636849-98F2-44C6-BA36-706669179473}" srcOrd="3" destOrd="0" presId="urn:microsoft.com/office/officeart/2005/8/layout/lProcess2"/>
    <dgm:cxn modelId="{FFC19789-B057-4B40-852D-990C49D1D615}" type="presParOf" srcId="{BBB28096-69D9-4652-B672-B4927C76EAB9}" destId="{A428D1C3-795A-4FC6-8720-C554FFA3366C}" srcOrd="4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5" destOrd="0" presId="urn:microsoft.com/office/officeart/2005/8/layout/lProcess2"/>
    <dgm:cxn modelId="{7B72112E-F21C-47FD-926B-D33643CA4033}" type="presParOf" srcId="{BBB28096-69D9-4652-B672-B4927C76EAB9}" destId="{CE9EDC4B-1A9A-414A-9C4B-77EA904D3FF3}" srcOrd="6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6DC4B959-C7D7-43DB-836B-F42A653032C8}" type="presParOf" srcId="{BBB28096-69D9-4652-B672-B4927C76EAB9}" destId="{6EFFCE2D-E754-4981-BB4F-F9992A686DE7}" srcOrd="7" destOrd="0" presId="urn:microsoft.com/office/officeart/2005/8/layout/lProcess2"/>
    <dgm:cxn modelId="{B9D6556F-F9E2-40A7-B8A1-37BC31945313}" type="presParOf" srcId="{BBB28096-69D9-4652-B672-B4927C76EAB9}" destId="{84E43FC9-53B7-4EBA-833C-950DEF41995B}" srcOrd="8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6E4BC64E-0A89-4D4F-8322-8EAEA929BB96}" type="presParOf" srcId="{70C8DB63-C9EC-44CD-9963-B5F198AA7F56}" destId="{FF4234C3-47DB-4805-A73E-A8D99805E698}" srcOrd="0" destOrd="0" presId="urn:microsoft.com/office/officeart/2005/8/layout/lProcess2"/>
    <dgm:cxn modelId="{6470ED3A-F0BE-48AD-97A6-29360BB33CF1}" type="presParOf" srcId="{70C8DB63-C9EC-44CD-9963-B5F198AA7F56}" destId="{64E86430-B2DF-4482-9854-CEB0459CB07F}" srcOrd="1" destOrd="0" presId="urn:microsoft.com/office/officeart/2005/8/layout/lProcess2"/>
    <dgm:cxn modelId="{3A21F779-CAF5-4C30-970B-B0C6B83D05A2}" type="presParOf" srcId="{70C8DB63-C9EC-44CD-9963-B5F198AA7F56}" destId="{CF0D6F91-BCBB-447C-8243-43BEC0328396}" srcOrd="2" destOrd="0" presId="urn:microsoft.com/office/officeart/2005/8/layout/lProcess2"/>
    <dgm:cxn modelId="{062B83B5-3DE7-47FC-95F7-133A49A66673}" type="presParOf" srcId="{70C8DB63-C9EC-44CD-9963-B5F198AA7F56}" destId="{5357515B-9A36-4744-A3F0-70296AD48B70}" srcOrd="3" destOrd="0" presId="urn:microsoft.com/office/officeart/2005/8/layout/lProcess2"/>
    <dgm:cxn modelId="{8012F176-2007-4046-8037-E21DBF9CF3AE}" type="presParOf" srcId="{70C8DB63-C9EC-44CD-9963-B5F198AA7F56}" destId="{FF6EEC41-D673-4924-A39B-888857C5C3EE}" srcOrd="4" destOrd="0" presId="urn:microsoft.com/office/officeart/2005/8/layout/lProcess2"/>
    <dgm:cxn modelId="{31FBF3A3-795E-4FC3-A011-73A670625F02}" type="presParOf" srcId="{70C8DB63-C9EC-44CD-9963-B5F198AA7F56}" destId="{F41E55BB-95E5-4945-8853-CA8A2B7F2FED}" srcOrd="5" destOrd="0" presId="urn:microsoft.com/office/officeart/2005/8/layout/lProcess2"/>
    <dgm:cxn modelId="{6EBAA143-5500-4403-9C66-05691453BF5F}" type="presParOf" srcId="{70C8DB63-C9EC-44CD-9963-B5F198AA7F56}" destId="{17354A83-7226-45F1-B5CF-4BDE45653CF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800" dirty="0" smtClean="0"/>
            <a:t>Platform</a:t>
          </a:r>
          <a:endParaRPr lang="fr-FR" sz="28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800" dirty="0" err="1" smtClean="0"/>
            <a:t>Map</a:t>
          </a:r>
          <a:endParaRPr lang="fr-FR" sz="28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800" dirty="0" smtClean="0"/>
            <a:t>Background</a:t>
          </a:r>
          <a:endParaRPr lang="fr-FR" sz="28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</dgm:pt>
    <dgm:pt modelId="{CABA6062-3D33-4243-988A-5A0106D56B38}" type="sibTrans" cxnId="{14FD9799-76FD-471B-9382-1E2EDE6B0D20}">
      <dgm:prSet/>
      <dgm:spPr/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502477-235D-4F98-9ED3-20E297B087CC}" type="pres">
      <dgm:prSet presAssocID="{BA40A2E3-BE5D-4D4A-84BA-1C16210DC8F0}" presName="aSpace2" presStyleCnt="0"/>
      <dgm:spPr/>
    </dgm:pt>
    <dgm:pt modelId="{E0ABD0C8-7258-48AB-9665-3E8F8CD45700}" type="pres">
      <dgm:prSet presAssocID="{14727197-8657-42E6-A02E-B47B4DFA8743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1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1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3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3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EA17FDC8-FDF3-4AB2-A020-40759BBDF2C3}" srcId="{2FC29AE2-50EC-4932-BC99-9C6B4EEF5E7D}" destId="{C6A36EA8-C3C3-4339-936E-9072AECC443D}" srcOrd="1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DB01A23D-8CB8-4641-83B8-E3EEBE3473F1}" type="presOf" srcId="{D6DB07C5-688A-4FF2-B9B4-6831D9F63653}" destId="{C695740B-50E0-4D11-8F2E-FF634DEFDB12}" srcOrd="0" destOrd="0" presId="urn:microsoft.com/office/officeart/2005/8/layout/lProcess2"/>
    <dgm:cxn modelId="{22A2A585-75AB-4A10-935C-880DEDAA874D}" type="presOf" srcId="{14727197-8657-42E6-A02E-B47B4DFA8743}" destId="{E0ABD0C8-7258-48AB-9665-3E8F8CD45700}" srcOrd="0" destOrd="0" presId="urn:microsoft.com/office/officeart/2005/8/layout/lProcess2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3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C114230F-6E17-4317-9A0B-B1271567023A}" srcId="{049D429E-DDA8-46EC-8602-2719E76CCD39}" destId="{14727197-8657-42E6-A02E-B47B4DFA8743}" srcOrd="4" destOrd="0" parTransId="{E88E4C9A-D690-4ED9-9F4C-23217B723BA9}" sibTransId="{61B15CBE-CACB-4E83-9A20-199CF45E656C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15FEDD06-7153-48C7-976F-102F2A171CFB}" type="presParOf" srcId="{BBB28096-69D9-4652-B672-B4927C76EAB9}" destId="{9E4875FE-66FB-486B-A249-14A931DCF878}" srcOrd="0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C48BADCB-1FEA-4413-8A80-502C6A93C6E4}" type="presParOf" srcId="{A82AFCA1-0A39-4E8C-AA2C-AF0AA1199404}" destId="{C695740B-50E0-4D11-8F2E-FF634DEFDB12}" srcOrd="2" destOrd="0" presId="urn:microsoft.com/office/officeart/2005/8/layout/lProcess2"/>
    <dgm:cxn modelId="{6DB7F72A-32E5-42EF-9FC0-D62F36A80A44}" type="presParOf" srcId="{A82AFCA1-0A39-4E8C-AA2C-AF0AA1199404}" destId="{CC1C6102-30A6-4CFD-83BD-3BB313CF6B54}" srcOrd="3" destOrd="0" presId="urn:microsoft.com/office/officeart/2005/8/layout/lProcess2"/>
    <dgm:cxn modelId="{58DD04B1-9F04-4F50-A9DC-540AA30EB2BB}" type="presParOf" srcId="{A82AFCA1-0A39-4E8C-AA2C-AF0AA1199404}" destId="{9C3EBF8B-D719-4DFE-81F3-79427B74ED44}" srcOrd="4" destOrd="0" presId="urn:microsoft.com/office/officeart/2005/8/layout/lProcess2"/>
    <dgm:cxn modelId="{F9DF3F67-CDDF-4013-9D5C-FCEFA6C87067}" type="presParOf" srcId="{A82AFCA1-0A39-4E8C-AA2C-AF0AA1199404}" destId="{5E959460-6E76-4FF6-9D28-A1350BB3A6A2}" srcOrd="5" destOrd="0" presId="urn:microsoft.com/office/officeart/2005/8/layout/lProcess2"/>
    <dgm:cxn modelId="{A500C0B6-1E52-431C-A948-9D8BA5BD3719}" type="presParOf" srcId="{A82AFCA1-0A39-4E8C-AA2C-AF0AA1199404}" destId="{DC7521BA-7B89-48DB-B6D3-A0011B636594}" srcOrd="6" destOrd="0" presId="urn:microsoft.com/office/officeart/2005/8/layout/lProcess2"/>
    <dgm:cxn modelId="{3B8E04BB-2D79-41C2-A79F-CD7168FD590A}" type="presParOf" srcId="{A82AFCA1-0A39-4E8C-AA2C-AF0AA1199404}" destId="{5C502477-235D-4F98-9ED3-20E297B087CC}" srcOrd="7" destOrd="0" presId="urn:microsoft.com/office/officeart/2005/8/layout/lProcess2"/>
    <dgm:cxn modelId="{A679E3BE-4185-4BFB-9414-330393BE4E98}" type="presParOf" srcId="{A82AFCA1-0A39-4E8C-AA2C-AF0AA1199404}" destId="{E0ABD0C8-7258-48AB-9665-3E8F8CD45700}" srcOrd="8" destOrd="0" presId="urn:microsoft.com/office/officeart/2005/8/layout/lProcess2"/>
    <dgm:cxn modelId="{E980CEC9-55FA-47CC-8E12-E8A854AF1D72}" type="presParOf" srcId="{BBB28096-69D9-4652-B672-B4927C76EAB9}" destId="{60A577E8-CD12-4402-829B-99E821AD6F24}" srcOrd="1" destOrd="0" presId="urn:microsoft.com/office/officeart/2005/8/layout/lProcess2"/>
    <dgm:cxn modelId="{A5D6B204-C52E-4326-8FFE-1DBCA696ED36}" type="presParOf" srcId="{BBB28096-69D9-4652-B672-B4927C76EAB9}" destId="{A428D1C3-795A-4FC6-8720-C554FFA3366C}" srcOrd="2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3" destOrd="0" presId="urn:microsoft.com/office/officeart/2005/8/layout/lProcess2"/>
    <dgm:cxn modelId="{C93E8FB2-B4A7-4F93-AEB6-553A9833FEB3}" type="presParOf" srcId="{BBB28096-69D9-4652-B672-B4927C76EAB9}" destId="{CE9EDC4B-1A9A-414A-9C4B-77EA904D3FF3}" srcOrd="4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3400" dirty="0" err="1" smtClean="0"/>
            <a:t>Rts</a:t>
          </a:r>
          <a:endParaRPr lang="fr-FR" sz="3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 custT="1"/>
      <dgm:spPr/>
      <dgm:t>
        <a:bodyPr/>
        <a:lstStyle/>
        <a:p>
          <a:r>
            <a:rPr lang="fr-FR" sz="1900" dirty="0" err="1" smtClean="0"/>
            <a:t>EntityRts</a:t>
          </a:r>
          <a:endParaRPr lang="fr-FR" sz="1900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900" dirty="0" err="1" smtClean="0"/>
            <a:t>CameraRts</a:t>
          </a:r>
          <a:endParaRPr lang="fr-FR" sz="19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3400" dirty="0" err="1" smtClean="0"/>
            <a:t>Map</a:t>
          </a:r>
          <a:endParaRPr lang="fr-FR" sz="3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900" dirty="0" err="1" smtClean="0"/>
            <a:t>MapTile</a:t>
          </a:r>
          <a:endParaRPr lang="fr-FR" sz="1900" dirty="0" smtClean="0"/>
        </a:p>
        <a:p>
          <a:r>
            <a:rPr lang="fr-FR" sz="1900" dirty="0" err="1" smtClean="0"/>
            <a:t>Rts</a:t>
          </a:r>
          <a:endParaRPr lang="fr-FR" sz="19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3400" dirty="0" err="1" smtClean="0"/>
            <a:t>Ability</a:t>
          </a:r>
          <a:endParaRPr lang="fr-FR" sz="3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900" dirty="0" err="1" smtClean="0"/>
            <a:t>Attacker</a:t>
          </a:r>
          <a:endParaRPr lang="fr-FR" sz="19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900" dirty="0" err="1" smtClean="0"/>
            <a:t>Extractor</a:t>
          </a:r>
          <a:endParaRPr lang="fr-FR" sz="19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900" dirty="0" err="1" smtClean="0"/>
            <a:t>Mover</a:t>
          </a:r>
          <a:endParaRPr lang="fr-FR" sz="19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900" dirty="0" err="1" smtClean="0"/>
            <a:t>CursorRts</a:t>
          </a:r>
          <a:endParaRPr lang="fr-FR" sz="19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900" dirty="0" err="1" smtClean="0"/>
            <a:t>ControlPanel</a:t>
          </a:r>
          <a:endParaRPr lang="fr-FR" sz="19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 custT="1"/>
      <dgm:spPr/>
      <dgm:t>
        <a:bodyPr/>
        <a:lstStyle/>
        <a:p>
          <a:r>
            <a:rPr lang="fr-FR" sz="1900" dirty="0" err="1" smtClean="0"/>
            <a:t>WorldRts</a:t>
          </a:r>
          <a:endParaRPr lang="fr-FR" sz="1900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900" dirty="0" smtClean="0"/>
            <a:t>…</a:t>
          </a:r>
          <a:endParaRPr lang="fr-FR" sz="19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900" dirty="0" err="1" smtClean="0"/>
            <a:t>FogOfWar</a:t>
          </a:r>
          <a:endParaRPr lang="fr-FR" sz="1900" dirty="0" smtClean="0"/>
        </a:p>
        <a:p>
          <a:r>
            <a:rPr lang="fr-FR" sz="1900" dirty="0" err="1" smtClean="0"/>
            <a:t>Rts</a:t>
          </a:r>
          <a:endParaRPr lang="fr-FR" sz="19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900" dirty="0" smtClean="0"/>
            <a:t>Border20</a:t>
          </a:r>
          <a:endParaRPr lang="fr-FR" sz="19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900" dirty="0" smtClean="0"/>
            <a:t>Producer</a:t>
          </a:r>
          <a:endParaRPr lang="fr-FR" sz="19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3400" dirty="0" err="1" smtClean="0"/>
            <a:t>Skill</a:t>
          </a:r>
          <a:endParaRPr lang="fr-FR" sz="3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E0ABD0C8-7258-48AB-9665-3E8F8CD45700}" type="pres">
      <dgm:prSet presAssocID="{14727197-8657-42E6-A02E-B47B4DFA8743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1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1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3" presStyleCnt="4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3" presStyleCnt="4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1E7AA152-EF12-4DEF-86C2-05070E78A841}" srcId="{2FC29AE2-50EC-4932-BC99-9C6B4EEF5E7D}" destId="{B5C4A9A7-EAD3-4FD1-A7F9-7E5A4EE65637}" srcOrd="3" destOrd="0" parTransId="{CFB99F72-85F7-4F0F-921A-A543F204FD94}" sibTransId="{462C8818-9C28-4DE5-82C1-99913937658C}"/>
    <dgm:cxn modelId="{EA17FDC8-FDF3-4AB2-A020-40759BBDF2C3}" srcId="{2FC29AE2-50EC-4932-BC99-9C6B4EEF5E7D}" destId="{C6A36EA8-C3C3-4339-936E-9072AECC443D}" srcOrd="1" destOrd="0" parTransId="{9E7E0E9E-9CF2-4EDD-AF84-CB87A855F916}" sibTransId="{82284842-D104-4BB4-B475-47AEEBA0E0D7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976E1E76-C028-4CD7-9818-5866B965D2EB}" type="presOf" srcId="{2A16E8D0-E1D8-4274-8E93-4263C2456849}" destId="{9B4FE311-7EA9-4649-B187-CDCF77BE296A}" srcOrd="0" destOrd="0" presId="urn:microsoft.com/office/officeart/2005/8/layout/lProcess2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EBA15A2B-01F7-405A-B0BC-D529E5CFDE95}" type="presOf" srcId="{DBC73C77-C48C-41BE-9D62-9DB9D3069E98}" destId="{638DBDFB-8621-4890-B098-BD8A4FFD4488}" srcOrd="0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C114230F-6E17-4317-9A0B-B1271567023A}" srcId="{049D429E-DDA8-46EC-8602-2719E76CCD39}" destId="{14727197-8657-42E6-A02E-B47B4DFA8743}" srcOrd="5" destOrd="0" parTransId="{E88E4C9A-D690-4ED9-9F4C-23217B723BA9}" sibTransId="{61B15CBE-CACB-4E83-9A20-199CF45E656C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F9C4B93B-3154-43E2-B2AA-61716E41A347}" type="presParOf" srcId="{A82AFCA1-0A39-4E8C-AA2C-AF0AA1199404}" destId="{638DBDFB-8621-4890-B098-BD8A4FFD4488}" srcOrd="0" destOrd="0" presId="urn:microsoft.com/office/officeart/2005/8/layout/lProcess2"/>
    <dgm:cxn modelId="{EB68C43B-081F-4516-95AA-FD664FD0930E}" type="presParOf" srcId="{A82AFCA1-0A39-4E8C-AA2C-AF0AA1199404}" destId="{FE4707CE-9630-45C2-83AB-AA0E44176546}" srcOrd="1" destOrd="0" presId="urn:microsoft.com/office/officeart/2005/8/layout/lProcess2"/>
    <dgm:cxn modelId="{162F04B7-666F-458D-84ED-98B918320A65}" type="presParOf" srcId="{A82AFCA1-0A39-4E8C-AA2C-AF0AA1199404}" destId="{C695740B-50E0-4D11-8F2E-FF634DEFDB12}" srcOrd="2" destOrd="0" presId="urn:microsoft.com/office/officeart/2005/8/layout/lProcess2"/>
    <dgm:cxn modelId="{AD92D4F7-5697-4E8F-9517-EFE0BFDDB67A}" type="presParOf" srcId="{A82AFCA1-0A39-4E8C-AA2C-AF0AA1199404}" destId="{CC1C6102-30A6-4CFD-83BD-3BB313CF6B54}" srcOrd="3" destOrd="0" presId="urn:microsoft.com/office/officeart/2005/8/layout/lProcess2"/>
    <dgm:cxn modelId="{2290D0F7-8B83-490F-81DF-EBA1994F8958}" type="presParOf" srcId="{A82AFCA1-0A39-4E8C-AA2C-AF0AA1199404}" destId="{9C3EBF8B-D719-4DFE-81F3-79427B74ED44}" srcOrd="4" destOrd="0" presId="urn:microsoft.com/office/officeart/2005/8/layout/lProcess2"/>
    <dgm:cxn modelId="{8BD88B51-1060-440B-ACBD-8448921AEE2C}" type="presParOf" srcId="{A82AFCA1-0A39-4E8C-AA2C-AF0AA1199404}" destId="{5E959460-6E76-4FF6-9D28-A1350BB3A6A2}" srcOrd="5" destOrd="0" presId="urn:microsoft.com/office/officeart/2005/8/layout/lProcess2"/>
    <dgm:cxn modelId="{923B274B-A05A-42A9-BBFE-6DF8D6892003}" type="presParOf" srcId="{A82AFCA1-0A39-4E8C-AA2C-AF0AA1199404}" destId="{51ED1ACD-969E-4F51-B70D-936551040850}" srcOrd="6" destOrd="0" presId="urn:microsoft.com/office/officeart/2005/8/layout/lProcess2"/>
    <dgm:cxn modelId="{DF257BA8-20C2-479A-8D44-43DCFCEC6046}" type="presParOf" srcId="{A82AFCA1-0A39-4E8C-AA2C-AF0AA1199404}" destId="{FBBBC848-74E5-4793-8EF0-8A1DD12B95F9}" srcOrd="7" destOrd="0" presId="urn:microsoft.com/office/officeart/2005/8/layout/lProcess2"/>
    <dgm:cxn modelId="{940EB3AA-E2D2-4320-89A0-86CE100597FE}" type="presParOf" srcId="{A82AFCA1-0A39-4E8C-AA2C-AF0AA1199404}" destId="{9B4FE311-7EA9-4649-B187-CDCF77BE296A}" srcOrd="8" destOrd="0" presId="urn:microsoft.com/office/officeart/2005/8/layout/lProcess2"/>
    <dgm:cxn modelId="{20E93E05-A005-481F-96FB-0DA99A8F9905}" type="presParOf" srcId="{A82AFCA1-0A39-4E8C-AA2C-AF0AA1199404}" destId="{94B86BD2-2907-437E-B205-B59BBF3ACBB0}" srcOrd="9" destOrd="0" presId="urn:microsoft.com/office/officeart/2005/8/layout/lProcess2"/>
    <dgm:cxn modelId="{34AEAD14-FC2C-47F1-A220-92455B4AD87C}" type="presParOf" srcId="{A82AFCA1-0A39-4E8C-AA2C-AF0AA1199404}" destId="{E0ABD0C8-7258-48AB-9665-3E8F8CD45700}" srcOrd="10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913ED6A3-C5D2-40A6-8CC1-84C0CCB7C59D}" type="presParOf" srcId="{BBB28096-69D9-4652-B672-B4927C76EAB9}" destId="{A428D1C3-795A-4FC6-8720-C554FFA3366C}" srcOrd="2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3" destOrd="0" presId="urn:microsoft.com/office/officeart/2005/8/layout/lProcess2"/>
    <dgm:cxn modelId="{7D52F70E-B076-4629-B623-7E71525680EC}" type="presParOf" srcId="{BBB28096-69D9-4652-B672-B4927C76EAB9}" destId="{CE9EDC4B-1A9A-414A-9C4B-77EA904D3FF3}" srcOrd="4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5" destOrd="0" presId="urn:microsoft.com/office/officeart/2005/8/layout/lProcess2"/>
    <dgm:cxn modelId="{66D4E5E9-33F4-4E30-BA14-2B8E56D56064}" type="presParOf" srcId="{BBB28096-69D9-4652-B672-B4927C76EAB9}" destId="{120E3990-0FC4-40B3-843D-4FAEBCBFE266}" srcOrd="6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Anim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File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633C601A-275C-4BD3-A871-987CCF774291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Input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9E127826-0586-499C-8840-900B10F2B44D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Utility</a:t>
          </a:r>
          <a:endParaRPr lang="fr-FR" sz="1600" kern="1200" dirty="0"/>
        </a:p>
      </dsp:txBody>
      <dsp:txXfrm>
        <a:off x="2019629" y="1431555"/>
        <a:ext cx="914275" cy="914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12CB-BBEB-46EB-9233-79DF9414244E}">
      <dsp:nvSpPr>
        <dsp:cNvPr id="0" name=""/>
        <dsp:cNvSpPr/>
      </dsp:nvSpPr>
      <dsp:spPr>
        <a:xfrm>
          <a:off x="637158" y="2365146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1507" y="2549629"/>
        <a:ext cx="28834" cy="28834"/>
      </dsp:txXfrm>
    </dsp:sp>
    <dsp:sp modelId="{8286D63C-B8CC-4F4F-A514-437F7CA036B6}">
      <dsp:nvSpPr>
        <dsp:cNvPr id="0" name=""/>
        <dsp:cNvSpPr/>
      </dsp:nvSpPr>
      <dsp:spPr>
        <a:xfrm>
          <a:off x="5647534" y="1967346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532438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1967346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151828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569545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1754028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773944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339037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1921626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1956907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1967346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1507" y="2151828"/>
        <a:ext cx="28834" cy="28834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2046906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2046906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649105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649105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649105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649105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455704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455704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251305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251305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046906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046906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2842506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2842506"/>
        <a:ext cx="2087656" cy="636480"/>
      </dsp:txXfrm>
    </dsp:sp>
    <dsp:sp modelId="{71CC08C3-710B-4FA2-9E58-BE11ABA91A8A}">
      <dsp:nvSpPr>
        <dsp:cNvPr id="0" name=""/>
        <dsp:cNvSpPr/>
      </dsp:nvSpPr>
      <dsp:spPr>
        <a:xfrm>
          <a:off x="1054690" y="2444706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Cursor</a:t>
          </a:r>
          <a:endParaRPr lang="fr-FR" sz="2200" kern="1200" dirty="0"/>
        </a:p>
      </dsp:txBody>
      <dsp:txXfrm>
        <a:off x="1054690" y="2444706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49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4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SkillRts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49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 rot="10800000">
        <a:off x="3514724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Shmup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MapTileShmup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Game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638DBDFB-8621-4890-B098-BD8A4FFD4488}">
      <dsp:nvSpPr>
        <dsp:cNvPr id="0" name=""/>
        <dsp:cNvSpPr/>
      </dsp:nvSpPr>
      <dsp:spPr>
        <a:xfrm>
          <a:off x="158051" y="1351484"/>
          <a:ext cx="1229379" cy="368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EntityGame</a:t>
          </a:r>
          <a:endParaRPr lang="fr-FR" sz="1100" kern="1200" dirty="0"/>
        </a:p>
      </dsp:txBody>
      <dsp:txXfrm>
        <a:off x="168833" y="1362266"/>
        <a:ext cx="1207815" cy="346573"/>
      </dsp:txXfrm>
    </dsp:sp>
    <dsp:sp modelId="{C695740B-50E0-4D11-8F2E-FF634DEFDB12}">
      <dsp:nvSpPr>
        <dsp:cNvPr id="0" name=""/>
        <dsp:cNvSpPr/>
      </dsp:nvSpPr>
      <dsp:spPr>
        <a:xfrm>
          <a:off x="158051" y="1776258"/>
          <a:ext cx="1229379" cy="368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CameraGame</a:t>
          </a:r>
          <a:endParaRPr lang="fr-FR" sz="1100" kern="1200" dirty="0"/>
        </a:p>
      </dsp:txBody>
      <dsp:txXfrm>
        <a:off x="168833" y="1787040"/>
        <a:ext cx="1207815" cy="346573"/>
      </dsp:txXfrm>
    </dsp:sp>
    <dsp:sp modelId="{9C3EBF8B-D719-4DFE-81F3-79427B74ED44}">
      <dsp:nvSpPr>
        <dsp:cNvPr id="0" name=""/>
        <dsp:cNvSpPr/>
      </dsp:nvSpPr>
      <dsp:spPr>
        <a:xfrm>
          <a:off x="158051" y="2201032"/>
          <a:ext cx="1229379" cy="368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WorldGame</a:t>
          </a:r>
          <a:endParaRPr lang="fr-FR" sz="1100" kern="1200" dirty="0"/>
        </a:p>
      </dsp:txBody>
      <dsp:txXfrm>
        <a:off x="168833" y="2211814"/>
        <a:ext cx="1207815" cy="346573"/>
      </dsp:txXfrm>
    </dsp:sp>
    <dsp:sp modelId="{51ED1ACD-969E-4F51-B70D-936551040850}">
      <dsp:nvSpPr>
        <dsp:cNvPr id="0" name=""/>
        <dsp:cNvSpPr/>
      </dsp:nvSpPr>
      <dsp:spPr>
        <a:xfrm>
          <a:off x="158051" y="2625806"/>
          <a:ext cx="1229379" cy="3681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</a:t>
          </a:r>
          <a:endParaRPr lang="fr-FR" sz="1100" kern="1200" dirty="0"/>
        </a:p>
      </dsp:txBody>
      <dsp:txXfrm>
        <a:off x="168833" y="2636588"/>
        <a:ext cx="1207815" cy="346573"/>
      </dsp:txXfrm>
    </dsp:sp>
    <dsp:sp modelId="{9B4FE311-7EA9-4649-B187-CDCF77BE296A}">
      <dsp:nvSpPr>
        <dsp:cNvPr id="0" name=""/>
        <dsp:cNvSpPr/>
      </dsp:nvSpPr>
      <dsp:spPr>
        <a:xfrm>
          <a:off x="158051" y="3050580"/>
          <a:ext cx="1229379" cy="368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FactoryEntity</a:t>
          </a:r>
          <a:endParaRPr lang="fr-FR" sz="1100" kern="1200" dirty="0"/>
        </a:p>
      </dsp:txBody>
      <dsp:txXfrm>
        <a:off x="168833" y="3061362"/>
        <a:ext cx="1207815" cy="346573"/>
      </dsp:txXfrm>
    </dsp:sp>
    <dsp:sp modelId="{9BAF4041-B847-4856-8094-B17ACE4F6BDB}">
      <dsp:nvSpPr>
        <dsp:cNvPr id="0" name=""/>
        <dsp:cNvSpPr/>
      </dsp:nvSpPr>
      <dsp:spPr>
        <a:xfrm>
          <a:off x="158051" y="3475354"/>
          <a:ext cx="1229379" cy="368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SetupGame</a:t>
          </a:r>
          <a:endParaRPr lang="fr-FR" sz="1100" kern="1200" dirty="0"/>
        </a:p>
      </dsp:txBody>
      <dsp:txXfrm>
        <a:off x="168833" y="3486136"/>
        <a:ext cx="1207815" cy="346573"/>
      </dsp:txXfrm>
    </dsp:sp>
    <dsp:sp modelId="{E0ABD0C8-7258-48AB-9665-3E8F8CD45700}">
      <dsp:nvSpPr>
        <dsp:cNvPr id="0" name=""/>
        <dsp:cNvSpPr/>
      </dsp:nvSpPr>
      <dsp:spPr>
        <a:xfrm>
          <a:off x="158051" y="3900128"/>
          <a:ext cx="1229379" cy="368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…</a:t>
          </a:r>
          <a:endParaRPr lang="fr-FR" sz="1100" kern="1200" dirty="0"/>
        </a:p>
      </dsp:txBody>
      <dsp:txXfrm>
        <a:off x="168833" y="3910910"/>
        <a:ext cx="1207815" cy="346573"/>
      </dsp:txXfrm>
    </dsp:sp>
    <dsp:sp modelId="{388583D4-E4A3-43A5-A761-3319D56A27A4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Effect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538862C6-8C10-4A70-A280-58459DF3ABDD}">
      <dsp:nvSpPr>
        <dsp:cNvPr id="0" name=""/>
        <dsp:cNvSpPr/>
      </dsp:nvSpPr>
      <dsp:spPr>
        <a:xfrm>
          <a:off x="181003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EffectGame</a:t>
          </a:r>
          <a:endParaRPr lang="fr-FR" sz="1100" kern="1200" dirty="0"/>
        </a:p>
      </dsp:txBody>
      <dsp:txXfrm>
        <a:off x="1829213" y="1368032"/>
        <a:ext cx="1191013" cy="616576"/>
      </dsp:txXfrm>
    </dsp:sp>
    <dsp:sp modelId="{8ED111F0-4350-4900-9372-42FCDC4260C7}">
      <dsp:nvSpPr>
        <dsp:cNvPr id="0" name=""/>
        <dsp:cNvSpPr/>
      </dsp:nvSpPr>
      <dsp:spPr>
        <a:xfrm>
          <a:off x="181003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FactoryEffect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Game</a:t>
          </a:r>
          <a:endParaRPr lang="fr-FR" sz="1100" kern="1200" dirty="0"/>
        </a:p>
      </dsp:txBody>
      <dsp:txXfrm>
        <a:off x="1829213" y="2123735"/>
        <a:ext cx="1191013" cy="616576"/>
      </dsp:txXfrm>
    </dsp:sp>
    <dsp:sp modelId="{E86825B3-8548-4951-9906-198B1E88323A}">
      <dsp:nvSpPr>
        <dsp:cNvPr id="0" name=""/>
        <dsp:cNvSpPr/>
      </dsp:nvSpPr>
      <dsp:spPr>
        <a:xfrm>
          <a:off x="181003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HandlerEffect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Game</a:t>
          </a:r>
          <a:endParaRPr lang="fr-FR" sz="1100" kern="1200" dirty="0"/>
        </a:p>
      </dsp:txBody>
      <dsp:txXfrm>
        <a:off x="1829213" y="2879438"/>
        <a:ext cx="1191013" cy="616576"/>
      </dsp:txXfrm>
    </dsp:sp>
    <dsp:sp modelId="{EEF6BB2E-F72C-4211-9AF0-8C0872D079DC}">
      <dsp:nvSpPr>
        <dsp:cNvPr id="0" name=""/>
        <dsp:cNvSpPr/>
      </dsp:nvSpPr>
      <dsp:spPr>
        <a:xfrm>
          <a:off x="181003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SetupEffect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Game</a:t>
          </a:r>
          <a:endParaRPr lang="fr-FR" sz="1100" kern="1200" dirty="0"/>
        </a:p>
      </dsp:txBody>
      <dsp:txXfrm>
        <a:off x="1829213" y="3635140"/>
        <a:ext cx="1191013" cy="61657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98A57818-2567-4736-81D7-961D18F5AB5A}">
      <dsp:nvSpPr>
        <dsp:cNvPr id="0" name=""/>
        <dsp:cNvSpPr/>
      </dsp:nvSpPr>
      <dsp:spPr>
        <a:xfrm>
          <a:off x="346201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</a:t>
          </a:r>
          <a:endParaRPr lang="fr-FR" sz="1100" kern="1200" dirty="0"/>
        </a:p>
      </dsp:txBody>
      <dsp:txXfrm>
        <a:off x="3487879" y="1374993"/>
        <a:ext cx="1177641" cy="831506"/>
      </dsp:txXfrm>
    </dsp:sp>
    <dsp:sp modelId="{CA688A34-7664-48A1-B71D-63EE4784497A}">
      <dsp:nvSpPr>
        <dsp:cNvPr id="0" name=""/>
        <dsp:cNvSpPr/>
      </dsp:nvSpPr>
      <dsp:spPr>
        <a:xfrm>
          <a:off x="346201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MapTileGame</a:t>
          </a:r>
          <a:endParaRPr lang="fr-FR" sz="1100" kern="1200" dirty="0"/>
        </a:p>
      </dsp:txBody>
      <dsp:txXfrm>
        <a:off x="3487879" y="2394121"/>
        <a:ext cx="1177641" cy="831506"/>
      </dsp:txXfrm>
    </dsp:sp>
    <dsp:sp modelId="{C239260B-BA91-4DFF-A14B-1F55E37444FA}">
      <dsp:nvSpPr>
        <dsp:cNvPr id="0" name=""/>
        <dsp:cNvSpPr/>
      </dsp:nvSpPr>
      <dsp:spPr>
        <a:xfrm>
          <a:off x="346201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TileGame</a:t>
          </a:r>
          <a:endParaRPr lang="fr-FR" sz="1100" kern="1200" dirty="0"/>
        </a:p>
      </dsp:txBody>
      <dsp:txXfrm>
        <a:off x="3487879" y="3413250"/>
        <a:ext cx="1177641" cy="83150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E4B5DDF6-295B-4A82-8C62-02796636EE80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Body</a:t>
          </a:r>
          <a:endParaRPr lang="fr-FR" sz="1100" kern="1200" dirty="0"/>
        </a:p>
      </dsp:txBody>
      <dsp:txXfrm>
        <a:off x="5129222" y="1364823"/>
        <a:ext cx="1198913" cy="489635"/>
      </dsp:txXfrm>
    </dsp:sp>
    <dsp:sp modelId="{5CCDB661-C790-4BB1-AD31-B377D0F1D9F2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Collidable</a:t>
          </a:r>
          <a:endParaRPr lang="fr-FR" sz="1100" kern="1200" dirty="0"/>
        </a:p>
      </dsp:txBody>
      <dsp:txXfrm>
        <a:off x="5129222" y="1964940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Configurable</a:t>
          </a:r>
          <a:endParaRPr lang="fr-FR" sz="1100" kern="1200" dirty="0"/>
        </a:p>
      </dsp:txBody>
      <dsp:txXfrm>
        <a:off x="5129222" y="2565057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Localizable</a:t>
          </a:r>
          <a:endParaRPr lang="fr-FR" sz="1100" kern="1200" dirty="0"/>
        </a:p>
      </dsp:txBody>
      <dsp:txXfrm>
        <a:off x="5129222" y="3165174"/>
        <a:ext cx="1198913" cy="489635"/>
      </dsp:txXfrm>
    </dsp:sp>
    <dsp:sp modelId="{A5AA36EE-0D47-4838-A3BF-5415789C1932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Mirrorable</a:t>
          </a:r>
          <a:endParaRPr lang="fr-FR" sz="1100" kern="1200" dirty="0"/>
        </a:p>
      </dsp:txBody>
      <dsp:txXfrm>
        <a:off x="5129222" y="3765291"/>
        <a:ext cx="1198913" cy="489635"/>
      </dsp:txXfrm>
    </dsp:sp>
    <dsp:sp modelId="{59AEB9A5-12BB-4189-8D3D-395F0E4BF654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Projectile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FF4234C3-47DB-4805-A73E-A8D99805E698}">
      <dsp:nvSpPr>
        <dsp:cNvPr id="0" name=""/>
        <dsp:cNvSpPr/>
      </dsp:nvSpPr>
      <dsp:spPr>
        <a:xfrm>
          <a:off x="6765968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FactoryLauncher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Game</a:t>
          </a:r>
          <a:endParaRPr lang="fr-FR" sz="1100" kern="1200" dirty="0"/>
        </a:p>
      </dsp:txBody>
      <dsp:txXfrm>
        <a:off x="6785151" y="1368032"/>
        <a:ext cx="1191013" cy="616576"/>
      </dsp:txXfrm>
    </dsp:sp>
    <dsp:sp modelId="{CF0D6F91-BCBB-447C-8243-43BEC0328396}">
      <dsp:nvSpPr>
        <dsp:cNvPr id="0" name=""/>
        <dsp:cNvSpPr/>
      </dsp:nvSpPr>
      <dsp:spPr>
        <a:xfrm>
          <a:off x="6765968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FactoryProjectile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Game</a:t>
          </a:r>
          <a:endParaRPr lang="fr-FR" sz="1100" kern="1200" dirty="0"/>
        </a:p>
      </dsp:txBody>
      <dsp:txXfrm>
        <a:off x="6785151" y="2123735"/>
        <a:ext cx="1191013" cy="616576"/>
      </dsp:txXfrm>
    </dsp:sp>
    <dsp:sp modelId="{FF6EEC41-D673-4924-A39B-888857C5C3EE}">
      <dsp:nvSpPr>
        <dsp:cNvPr id="0" name=""/>
        <dsp:cNvSpPr/>
      </dsp:nvSpPr>
      <dsp:spPr>
        <a:xfrm>
          <a:off x="6765968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HandlerProjectile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Game</a:t>
          </a:r>
          <a:endParaRPr lang="fr-FR" sz="1100" kern="1200" dirty="0"/>
        </a:p>
      </dsp:txBody>
      <dsp:txXfrm>
        <a:off x="6785151" y="2879438"/>
        <a:ext cx="1191013" cy="616576"/>
      </dsp:txXfrm>
    </dsp:sp>
    <dsp:sp modelId="{17354A83-7226-45F1-B5CF-4BDE45653CFE}">
      <dsp:nvSpPr>
        <dsp:cNvPr id="0" name=""/>
        <dsp:cNvSpPr/>
      </dsp:nvSpPr>
      <dsp:spPr>
        <a:xfrm>
          <a:off x="6765968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Projectile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Game</a:t>
          </a:r>
          <a:endParaRPr lang="fr-FR" sz="1100" kern="1200" dirty="0"/>
        </a:p>
      </dsp:txBody>
      <dsp:txXfrm>
        <a:off x="6785151" y="3635140"/>
        <a:ext cx="1191013" cy="6165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Platform</a:t>
          </a:r>
          <a:endParaRPr lang="fr-FR" sz="2800" kern="1200" dirty="0"/>
        </a:p>
      </dsp:txBody>
      <dsp:txXfrm>
        <a:off x="995" y="0"/>
        <a:ext cx="2587749" cy="1348740"/>
      </dsp:txXfrm>
    </dsp:sp>
    <dsp:sp modelId="{638DBDFB-8621-4890-B098-BD8A4FFD4488}">
      <dsp:nvSpPr>
        <dsp:cNvPr id="0" name=""/>
        <dsp:cNvSpPr/>
      </dsp:nvSpPr>
      <dsp:spPr>
        <a:xfrm>
          <a:off x="259770" y="1349590"/>
          <a:ext cx="207019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EntityPlatform</a:t>
          </a:r>
          <a:endParaRPr lang="fr-FR" sz="1300" kern="1200" dirty="0"/>
        </a:p>
      </dsp:txBody>
      <dsp:txXfrm>
        <a:off x="275003" y="1364823"/>
        <a:ext cx="2039733" cy="489635"/>
      </dsp:txXfrm>
    </dsp:sp>
    <dsp:sp modelId="{C695740B-50E0-4D11-8F2E-FF634DEFDB12}">
      <dsp:nvSpPr>
        <dsp:cNvPr id="0" name=""/>
        <dsp:cNvSpPr/>
      </dsp:nvSpPr>
      <dsp:spPr>
        <a:xfrm>
          <a:off x="259770" y="1949707"/>
          <a:ext cx="207019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CameraPlatform</a:t>
          </a:r>
          <a:endParaRPr lang="fr-FR" sz="1300" kern="1200" dirty="0"/>
        </a:p>
      </dsp:txBody>
      <dsp:txXfrm>
        <a:off x="275003" y="1964940"/>
        <a:ext cx="2039733" cy="489635"/>
      </dsp:txXfrm>
    </dsp:sp>
    <dsp:sp modelId="{9C3EBF8B-D719-4DFE-81F3-79427B74ED44}">
      <dsp:nvSpPr>
        <dsp:cNvPr id="0" name=""/>
        <dsp:cNvSpPr/>
      </dsp:nvSpPr>
      <dsp:spPr>
        <a:xfrm>
          <a:off x="259770" y="2549824"/>
          <a:ext cx="207019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SetupEntityPlatform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err="1" smtClean="0"/>
            <a:t>Rastered</a:t>
          </a:r>
          <a:endParaRPr lang="fr-FR" sz="1300" kern="1200" dirty="0"/>
        </a:p>
      </dsp:txBody>
      <dsp:txXfrm>
        <a:off x="275003" y="2565057"/>
        <a:ext cx="2039733" cy="489635"/>
      </dsp:txXfrm>
    </dsp:sp>
    <dsp:sp modelId="{DC7521BA-7B89-48DB-B6D3-A0011B636594}">
      <dsp:nvSpPr>
        <dsp:cNvPr id="0" name=""/>
        <dsp:cNvSpPr/>
      </dsp:nvSpPr>
      <dsp:spPr>
        <a:xfrm>
          <a:off x="259770" y="3149941"/>
          <a:ext cx="207019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HandlerEntityPlatform</a:t>
          </a:r>
          <a:endParaRPr lang="fr-FR" sz="1300" kern="1200" dirty="0"/>
        </a:p>
      </dsp:txBody>
      <dsp:txXfrm>
        <a:off x="275003" y="3165174"/>
        <a:ext cx="2039733" cy="489635"/>
      </dsp:txXfrm>
    </dsp:sp>
    <dsp:sp modelId="{E0ABD0C8-7258-48AB-9665-3E8F8CD45700}">
      <dsp:nvSpPr>
        <dsp:cNvPr id="0" name=""/>
        <dsp:cNvSpPr/>
      </dsp:nvSpPr>
      <dsp:spPr>
        <a:xfrm>
          <a:off x="259770" y="3750058"/>
          <a:ext cx="207019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…</a:t>
          </a:r>
          <a:endParaRPr lang="fr-FR" sz="1300" kern="1200" dirty="0"/>
        </a:p>
      </dsp:txBody>
      <dsp:txXfrm>
        <a:off x="275003" y="3765291"/>
        <a:ext cx="2039733" cy="489635"/>
      </dsp:txXfrm>
    </dsp:sp>
    <dsp:sp modelId="{0BA00038-48E3-4CBE-8581-526D7E04E7A0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Map</a:t>
          </a:r>
          <a:endParaRPr lang="fr-FR" sz="2800" kern="1200" dirty="0"/>
        </a:p>
      </dsp:txBody>
      <dsp:txXfrm>
        <a:off x="2782825" y="0"/>
        <a:ext cx="2587749" cy="1348740"/>
      </dsp:txXfrm>
    </dsp:sp>
    <dsp:sp modelId="{98A57818-2567-4736-81D7-961D18F5AB5A}">
      <dsp:nvSpPr>
        <dsp:cNvPr id="0" name=""/>
        <dsp:cNvSpPr/>
      </dsp:nvSpPr>
      <dsp:spPr>
        <a:xfrm>
          <a:off x="3041600" y="1349124"/>
          <a:ext cx="207019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MapTilePlatform</a:t>
          </a:r>
          <a:endParaRPr lang="fr-FR" sz="1300" kern="1200" dirty="0"/>
        </a:p>
      </dsp:txBody>
      <dsp:txXfrm>
        <a:off x="3067469" y="1374993"/>
        <a:ext cx="2018461" cy="831506"/>
      </dsp:txXfrm>
    </dsp:sp>
    <dsp:sp modelId="{168E080A-7F1D-4E57-BEBE-7C288CD3F749}">
      <dsp:nvSpPr>
        <dsp:cNvPr id="0" name=""/>
        <dsp:cNvSpPr/>
      </dsp:nvSpPr>
      <dsp:spPr>
        <a:xfrm>
          <a:off x="3041600" y="2368252"/>
          <a:ext cx="207019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MapTilePlatformRastered</a:t>
          </a:r>
          <a:endParaRPr lang="fr-FR" sz="1300" kern="1200" dirty="0"/>
        </a:p>
      </dsp:txBody>
      <dsp:txXfrm>
        <a:off x="3067469" y="2394121"/>
        <a:ext cx="2018461" cy="831506"/>
      </dsp:txXfrm>
    </dsp:sp>
    <dsp:sp modelId="{27C3F94A-2119-4FE4-A67B-B41387C1B34C}">
      <dsp:nvSpPr>
        <dsp:cNvPr id="0" name=""/>
        <dsp:cNvSpPr/>
      </dsp:nvSpPr>
      <dsp:spPr>
        <a:xfrm>
          <a:off x="3041600" y="3387381"/>
          <a:ext cx="207019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TilePlatform</a:t>
          </a:r>
          <a:endParaRPr lang="fr-FR" sz="1300" kern="1200" dirty="0"/>
        </a:p>
      </dsp:txBody>
      <dsp:txXfrm>
        <a:off x="3067469" y="3413250"/>
        <a:ext cx="2018461" cy="831506"/>
      </dsp:txXfrm>
    </dsp:sp>
    <dsp:sp modelId="{CFBACE37-B7C4-41F6-99E8-2EAFBAEB4CDF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Background</a:t>
          </a:r>
          <a:endParaRPr lang="fr-FR" sz="2800" kern="1200" dirty="0"/>
        </a:p>
      </dsp:txBody>
      <dsp:txXfrm>
        <a:off x="5564655" y="0"/>
        <a:ext cx="2587749" cy="1348740"/>
      </dsp:txXfrm>
    </dsp:sp>
    <dsp:sp modelId="{5CCDB661-C790-4BB1-AD31-B377D0F1D9F2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BackgroundPlatform</a:t>
          </a:r>
          <a:endParaRPr lang="fr-FR" sz="1300" kern="1200" dirty="0"/>
        </a:p>
      </dsp:txBody>
      <dsp:txXfrm>
        <a:off x="5842613" y="1368032"/>
        <a:ext cx="2031833" cy="616576"/>
      </dsp:txXfrm>
    </dsp:sp>
    <dsp:sp modelId="{F7BAA7C5-5229-4A5B-84A6-832A2879C1A3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BackgroundElement</a:t>
          </a:r>
          <a:endParaRPr lang="fr-FR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Rastered</a:t>
          </a:r>
          <a:endParaRPr lang="fr-FR" sz="1300" kern="1200" dirty="0"/>
        </a:p>
      </dsp:txBody>
      <dsp:txXfrm>
        <a:off x="5842613" y="2123735"/>
        <a:ext cx="2031833" cy="616576"/>
      </dsp:txXfrm>
    </dsp:sp>
    <dsp:sp modelId="{991F04BC-C93A-4D25-8300-81588A7CEE99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CloudsPlatform</a:t>
          </a:r>
          <a:endParaRPr lang="fr-FR" sz="1300" kern="1200" dirty="0"/>
        </a:p>
      </dsp:txBody>
      <dsp:txXfrm>
        <a:off x="5842613" y="2879438"/>
        <a:ext cx="2031833" cy="616576"/>
      </dsp:txXfrm>
    </dsp:sp>
    <dsp:sp modelId="{1CB79C94-EBDD-4E71-B8BA-24FCF73170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Parallax</a:t>
          </a:r>
          <a:endParaRPr lang="fr-FR" sz="1300" kern="1200" dirty="0"/>
        </a:p>
      </dsp:txBody>
      <dsp:txXfrm>
        <a:off x="5842613" y="3635140"/>
        <a:ext cx="2031833" cy="6165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Rts</a:t>
          </a:r>
          <a:endParaRPr lang="fr-FR" sz="3400" kern="1200" dirty="0"/>
        </a:p>
      </dsp:txBody>
      <dsp:txXfrm>
        <a:off x="1965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194852" y="1348959"/>
          <a:ext cx="1543094" cy="431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EntityRts</a:t>
          </a:r>
          <a:endParaRPr lang="fr-FR" sz="1900" kern="1200" dirty="0"/>
        </a:p>
      </dsp:txBody>
      <dsp:txXfrm>
        <a:off x="207494" y="1361601"/>
        <a:ext cx="1517810" cy="406350"/>
      </dsp:txXfrm>
    </dsp:sp>
    <dsp:sp modelId="{C695740B-50E0-4D11-8F2E-FF634DEFDB12}">
      <dsp:nvSpPr>
        <dsp:cNvPr id="0" name=""/>
        <dsp:cNvSpPr/>
      </dsp:nvSpPr>
      <dsp:spPr>
        <a:xfrm>
          <a:off x="194852" y="1846998"/>
          <a:ext cx="1543094" cy="431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CameraRts</a:t>
          </a:r>
          <a:endParaRPr lang="fr-FR" sz="1900" kern="1200" dirty="0"/>
        </a:p>
      </dsp:txBody>
      <dsp:txXfrm>
        <a:off x="207494" y="1859640"/>
        <a:ext cx="1517810" cy="406350"/>
      </dsp:txXfrm>
    </dsp:sp>
    <dsp:sp modelId="{9C3EBF8B-D719-4DFE-81F3-79427B74ED44}">
      <dsp:nvSpPr>
        <dsp:cNvPr id="0" name=""/>
        <dsp:cNvSpPr/>
      </dsp:nvSpPr>
      <dsp:spPr>
        <a:xfrm>
          <a:off x="194852" y="2345038"/>
          <a:ext cx="1543094" cy="431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CursorRts</a:t>
          </a:r>
          <a:endParaRPr lang="fr-FR" sz="1900" kern="1200" dirty="0"/>
        </a:p>
      </dsp:txBody>
      <dsp:txXfrm>
        <a:off x="207494" y="2357680"/>
        <a:ext cx="1517810" cy="406350"/>
      </dsp:txXfrm>
    </dsp:sp>
    <dsp:sp modelId="{51ED1ACD-969E-4F51-B70D-936551040850}">
      <dsp:nvSpPr>
        <dsp:cNvPr id="0" name=""/>
        <dsp:cNvSpPr/>
      </dsp:nvSpPr>
      <dsp:spPr>
        <a:xfrm>
          <a:off x="194852" y="2843077"/>
          <a:ext cx="1543094" cy="431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ControlPanel</a:t>
          </a:r>
          <a:endParaRPr lang="fr-FR" sz="1900" kern="1200" dirty="0"/>
        </a:p>
      </dsp:txBody>
      <dsp:txXfrm>
        <a:off x="207494" y="2855719"/>
        <a:ext cx="1517810" cy="406350"/>
      </dsp:txXfrm>
    </dsp:sp>
    <dsp:sp modelId="{9B4FE311-7EA9-4649-B187-CDCF77BE296A}">
      <dsp:nvSpPr>
        <dsp:cNvPr id="0" name=""/>
        <dsp:cNvSpPr/>
      </dsp:nvSpPr>
      <dsp:spPr>
        <a:xfrm>
          <a:off x="194852" y="3341116"/>
          <a:ext cx="1543094" cy="4316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WorldRts</a:t>
          </a:r>
          <a:endParaRPr lang="fr-FR" sz="1900" kern="1200" dirty="0"/>
        </a:p>
      </dsp:txBody>
      <dsp:txXfrm>
        <a:off x="207494" y="3353758"/>
        <a:ext cx="1517810" cy="406350"/>
      </dsp:txXfrm>
    </dsp:sp>
    <dsp:sp modelId="{E0ABD0C8-7258-48AB-9665-3E8F8CD45700}">
      <dsp:nvSpPr>
        <dsp:cNvPr id="0" name=""/>
        <dsp:cNvSpPr/>
      </dsp:nvSpPr>
      <dsp:spPr>
        <a:xfrm>
          <a:off x="194852" y="3839156"/>
          <a:ext cx="1543094" cy="431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…</a:t>
          </a:r>
          <a:endParaRPr lang="fr-FR" sz="1900" kern="1200" dirty="0"/>
        </a:p>
      </dsp:txBody>
      <dsp:txXfrm>
        <a:off x="207494" y="3851798"/>
        <a:ext cx="1517810" cy="406350"/>
      </dsp:txXfrm>
    </dsp:sp>
    <dsp:sp modelId="{0BA00038-48E3-4CBE-8581-526D7E04E7A0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Map</a:t>
          </a:r>
          <a:endParaRPr lang="fr-FR" sz="3400" kern="1200" dirty="0"/>
        </a:p>
      </dsp:txBody>
      <dsp:txXfrm>
        <a:off x="2075499" y="0"/>
        <a:ext cx="1928868" cy="1348740"/>
      </dsp:txXfrm>
    </dsp:sp>
    <dsp:sp modelId="{AC4D930F-E415-4824-BE6D-9352EE34D43A}">
      <dsp:nvSpPr>
        <dsp:cNvPr id="0" name=""/>
        <dsp:cNvSpPr/>
      </dsp:nvSpPr>
      <dsp:spPr>
        <a:xfrm>
          <a:off x="2268385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TileRts</a:t>
          </a:r>
          <a:endParaRPr lang="fr-FR" sz="1800" kern="1200" dirty="0"/>
        </a:p>
      </dsp:txBody>
      <dsp:txXfrm>
        <a:off x="2287568" y="1368032"/>
        <a:ext cx="1504728" cy="616576"/>
      </dsp:txXfrm>
    </dsp:sp>
    <dsp:sp modelId="{98A57818-2567-4736-81D7-961D18F5AB5A}">
      <dsp:nvSpPr>
        <dsp:cNvPr id="0" name=""/>
        <dsp:cNvSpPr/>
      </dsp:nvSpPr>
      <dsp:spPr>
        <a:xfrm>
          <a:off x="2268385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MapTile</a:t>
          </a:r>
          <a:endParaRPr lang="fr-FR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Rts</a:t>
          </a:r>
          <a:endParaRPr lang="fr-FR" sz="1900" kern="1200" dirty="0"/>
        </a:p>
      </dsp:txBody>
      <dsp:txXfrm>
        <a:off x="2287568" y="2123735"/>
        <a:ext cx="1504728" cy="616576"/>
      </dsp:txXfrm>
    </dsp:sp>
    <dsp:sp modelId="{C81F6973-6355-435F-8FF6-D8658C597A55}">
      <dsp:nvSpPr>
        <dsp:cNvPr id="0" name=""/>
        <dsp:cNvSpPr/>
      </dsp:nvSpPr>
      <dsp:spPr>
        <a:xfrm>
          <a:off x="2268385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FogOfWar</a:t>
          </a:r>
          <a:endParaRPr lang="fr-FR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Rts</a:t>
          </a:r>
          <a:endParaRPr lang="fr-FR" sz="1900" kern="1200" dirty="0"/>
        </a:p>
      </dsp:txBody>
      <dsp:txXfrm>
        <a:off x="2287568" y="2879438"/>
        <a:ext cx="1504728" cy="616576"/>
      </dsp:txXfrm>
    </dsp:sp>
    <dsp:sp modelId="{C239260B-BA91-4DFF-A14B-1F55E37444FA}">
      <dsp:nvSpPr>
        <dsp:cNvPr id="0" name=""/>
        <dsp:cNvSpPr/>
      </dsp:nvSpPr>
      <dsp:spPr>
        <a:xfrm>
          <a:off x="2268385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Border20</a:t>
          </a:r>
          <a:endParaRPr lang="fr-FR" sz="1900" kern="1200" dirty="0"/>
        </a:p>
      </dsp:txBody>
      <dsp:txXfrm>
        <a:off x="2287568" y="3635140"/>
        <a:ext cx="1504728" cy="616576"/>
      </dsp:txXfrm>
    </dsp:sp>
    <dsp:sp modelId="{CFBACE37-B7C4-41F6-99E8-2EAFBAEB4CDF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Ability</a:t>
          </a:r>
          <a:endParaRPr lang="fr-FR" sz="3400" kern="1200" dirty="0"/>
        </a:p>
      </dsp:txBody>
      <dsp:txXfrm>
        <a:off x="4149032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4341919" y="1349590"/>
          <a:ext cx="1543094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Attacker</a:t>
          </a:r>
          <a:endParaRPr lang="fr-FR" sz="1900" kern="1200" dirty="0"/>
        </a:p>
      </dsp:txBody>
      <dsp:txXfrm>
        <a:off x="4357152" y="1364823"/>
        <a:ext cx="1512628" cy="489635"/>
      </dsp:txXfrm>
    </dsp:sp>
    <dsp:sp modelId="{B18C1554-43BF-40C0-A757-60BED76F61EA}">
      <dsp:nvSpPr>
        <dsp:cNvPr id="0" name=""/>
        <dsp:cNvSpPr/>
      </dsp:nvSpPr>
      <dsp:spPr>
        <a:xfrm>
          <a:off x="4341919" y="1949707"/>
          <a:ext cx="1543094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Extractor</a:t>
          </a:r>
          <a:endParaRPr lang="fr-FR" sz="1900" kern="1200" dirty="0"/>
        </a:p>
      </dsp:txBody>
      <dsp:txXfrm>
        <a:off x="4357152" y="1964940"/>
        <a:ext cx="1512628" cy="489635"/>
      </dsp:txXfrm>
    </dsp:sp>
    <dsp:sp modelId="{991F04BC-C93A-4D25-8300-81588A7CEE99}">
      <dsp:nvSpPr>
        <dsp:cNvPr id="0" name=""/>
        <dsp:cNvSpPr/>
      </dsp:nvSpPr>
      <dsp:spPr>
        <a:xfrm>
          <a:off x="4341919" y="2549824"/>
          <a:ext cx="1543094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Mover</a:t>
          </a:r>
          <a:endParaRPr lang="fr-FR" sz="1900" kern="1200" dirty="0"/>
        </a:p>
      </dsp:txBody>
      <dsp:txXfrm>
        <a:off x="4357152" y="2565057"/>
        <a:ext cx="1512628" cy="489635"/>
      </dsp:txXfrm>
    </dsp:sp>
    <dsp:sp modelId="{E04286FD-CE61-4BB3-9581-7149E3C15285}">
      <dsp:nvSpPr>
        <dsp:cNvPr id="0" name=""/>
        <dsp:cNvSpPr/>
      </dsp:nvSpPr>
      <dsp:spPr>
        <a:xfrm>
          <a:off x="4341919" y="3149941"/>
          <a:ext cx="1543094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Producer</a:t>
          </a:r>
          <a:endParaRPr lang="fr-FR" sz="1900" kern="1200" dirty="0"/>
        </a:p>
      </dsp:txBody>
      <dsp:txXfrm>
        <a:off x="4357152" y="3165174"/>
        <a:ext cx="1512628" cy="489635"/>
      </dsp:txXfrm>
    </dsp:sp>
    <dsp:sp modelId="{CFE49C39-4FC0-4B42-86A5-BA4C6DD7CE2F}">
      <dsp:nvSpPr>
        <dsp:cNvPr id="0" name=""/>
        <dsp:cNvSpPr/>
      </dsp:nvSpPr>
      <dsp:spPr>
        <a:xfrm>
          <a:off x="4341919" y="3750058"/>
          <a:ext cx="1543094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Skilled</a:t>
          </a:r>
          <a:endParaRPr lang="fr-FR" sz="1800" kern="1200" dirty="0"/>
        </a:p>
      </dsp:txBody>
      <dsp:txXfrm>
        <a:off x="4357152" y="3765291"/>
        <a:ext cx="1512628" cy="489635"/>
      </dsp:txXfrm>
    </dsp:sp>
    <dsp:sp modelId="{D98D92AC-9B30-4CD4-80B2-6270EEA8586A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Skill</a:t>
          </a:r>
          <a:endParaRPr lang="fr-FR" sz="3400" kern="1200" dirty="0"/>
        </a:p>
      </dsp:txBody>
      <dsp:txXfrm>
        <a:off x="6222565" y="0"/>
        <a:ext cx="1928868" cy="1348740"/>
      </dsp:txXfrm>
    </dsp:sp>
    <dsp:sp modelId="{6EB3C11B-B64C-4DC7-9E90-4C4DC77FC07C}">
      <dsp:nvSpPr>
        <dsp:cNvPr id="0" name=""/>
        <dsp:cNvSpPr/>
      </dsp:nvSpPr>
      <dsp:spPr>
        <a:xfrm>
          <a:off x="6415452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FactorySkill</a:t>
          </a:r>
          <a:endParaRPr lang="fr-FR" sz="1800" kern="1200" dirty="0"/>
        </a:p>
      </dsp:txBody>
      <dsp:txXfrm>
        <a:off x="6441321" y="1374993"/>
        <a:ext cx="1491356" cy="831506"/>
      </dsp:txXfrm>
    </dsp:sp>
    <dsp:sp modelId="{BB5AC602-C11E-4066-9429-0F0D8DAA5A78}">
      <dsp:nvSpPr>
        <dsp:cNvPr id="0" name=""/>
        <dsp:cNvSpPr/>
      </dsp:nvSpPr>
      <dsp:spPr>
        <a:xfrm>
          <a:off x="6415452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SetupSkillRts</a:t>
          </a:r>
          <a:endParaRPr lang="fr-FR" sz="1800" kern="1200" dirty="0"/>
        </a:p>
      </dsp:txBody>
      <dsp:txXfrm>
        <a:off x="6441321" y="2394121"/>
        <a:ext cx="1491356" cy="831506"/>
      </dsp:txXfrm>
    </dsp:sp>
    <dsp:sp modelId="{70115988-1D96-43BF-8343-BFB2F513AD7A}">
      <dsp:nvSpPr>
        <dsp:cNvPr id="0" name=""/>
        <dsp:cNvSpPr/>
      </dsp:nvSpPr>
      <dsp:spPr>
        <a:xfrm>
          <a:off x="6415452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Skill</a:t>
          </a:r>
          <a:endParaRPr lang="fr-FR" sz="1800" kern="1200" dirty="0"/>
        </a:p>
      </dsp:txBody>
      <dsp:txXfrm>
        <a:off x="6441321" y="3413250"/>
        <a:ext cx="1491356" cy="83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25/09/2013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25/09/2013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25/09/2013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25/09/2013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25/09/2013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25/09/2013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25/09/2013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25/09/2013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25/09/2013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25/09/2013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25/09/2013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25/09/2013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25/09/2013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25/09/2013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25/09/2013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err="1"/>
              <a:t>Cursor</a:t>
            </a:r>
            <a:r>
              <a:rPr lang="fr-FR" dirty="0"/>
              <a:t>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(représentation de la souris)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71676"/>
            <a:ext cx="8153400" cy="4352848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Engine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err="1" smtClean="0"/>
              <a:t>Shmup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(Core)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93842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Principal module abstrait</a:t>
            </a:r>
          </a:p>
          <a:p>
            <a:pPr lvl="1"/>
            <a:r>
              <a:rPr lang="fr-FR" smtClean="0"/>
              <a:t>Sert de base dans le développement d’un jeu</a:t>
            </a:r>
            <a:br>
              <a:rPr lang="fr-FR" smtClean="0"/>
            </a:br>
            <a:endParaRPr lang="fr-FR" smtClean="0"/>
          </a:p>
          <a:p>
            <a:pPr lvl="1"/>
            <a:r>
              <a:rPr lang="fr-FR" smtClean="0"/>
              <a:t>Est utilisé par les modules plus spécifiques</a:t>
            </a:r>
          </a:p>
          <a:p>
            <a:pPr lvl="2"/>
            <a:r>
              <a:rPr lang="fr-FR" smtClean="0"/>
              <a:t>Platform</a:t>
            </a:r>
          </a:p>
          <a:p>
            <a:pPr lvl="2"/>
            <a:r>
              <a:rPr lang="fr-FR" smtClean="0"/>
              <a:t>Rts</a:t>
            </a:r>
          </a:p>
          <a:p>
            <a:pPr lvl="2"/>
            <a:r>
              <a:rPr lang="fr-FR" smtClean="0"/>
              <a:t>Shmup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691909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78" y="1600200"/>
            <a:ext cx="5913394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Propose </a:t>
            </a:r>
            <a:r>
              <a:rPr lang="fr-FR" dirty="0" smtClean="0"/>
              <a:t>des types </a:t>
            </a:r>
            <a:r>
              <a:rPr lang="fr-FR" dirty="0" smtClean="0"/>
              <a:t>primaires</a:t>
            </a:r>
            <a:endParaRPr lang="fr-FR" dirty="0" smtClean="0"/>
          </a:p>
          <a:p>
            <a:pPr lvl="1"/>
            <a:r>
              <a:rPr lang="fr-FR" dirty="0" err="1" smtClean="0"/>
              <a:t>EntityGame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une entité)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entités)</a:t>
            </a:r>
          </a:p>
          <a:p>
            <a:pPr lvl="1"/>
            <a:r>
              <a:rPr lang="fr-FR" dirty="0" err="1" smtClean="0"/>
              <a:t>HandlerEntity</a:t>
            </a:r>
            <a:r>
              <a:rPr lang="fr-FR" dirty="0" smtClean="0"/>
              <a:t>&lt;?&gt;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collection d’entité)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</a:t>
            </a:r>
            <a:r>
              <a:rPr lang="fr-FR" dirty="0" smtClean="0"/>
              <a:t>externe</a:t>
            </a:r>
            <a:endParaRPr lang="fr-FR" dirty="0" smtClean="0"/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</a:t>
            </a:r>
            <a:r>
              <a:rPr lang="fr-FR" dirty="0" smtClean="0"/>
              <a:t>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</a:t>
            </a:r>
            <a:r>
              <a:rPr lang="fr-FR" dirty="0" smtClean="0"/>
              <a:t>de la collision </a:t>
            </a:r>
            <a:r>
              <a:rPr lang="fr-FR" dirty="0" smtClean="0"/>
              <a:t>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</a:t>
            </a:r>
            <a:r>
              <a:rPr lang="fr-FR" dirty="0" smtClean="0"/>
              <a:t>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</a:t>
            </a:r>
            <a:r>
              <a:rPr lang="fr-FR" dirty="0" smtClean="0"/>
              <a:t>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</a:t>
            </a:r>
            <a:r>
              <a:rPr lang="fr-FR" dirty="0" smtClean="0"/>
              <a:t>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021366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6" y="1600200"/>
            <a:ext cx="7313037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 au plus proche de Java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9471442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" y="1600200"/>
            <a:ext cx="7454036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WorldRts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(world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Shmup</a:t>
            </a:r>
            <a:endParaRPr lang="fr-FR" b="1" dirty="0"/>
          </a:p>
        </p:txBody>
      </p:sp>
      <p:sp>
        <p:nvSpPr>
          <p:cNvPr id="4" name="Flèche gauche 3"/>
          <p:cNvSpPr/>
          <p:nvPr/>
        </p:nvSpPr>
        <p:spPr>
          <a:xfrm>
            <a:off x="3707904" y="5097426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Shmup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</a:t>
            </a:r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EntityShmup</a:t>
            </a:r>
            <a:endParaRPr lang="fr-FR" dirty="0" smtClean="0"/>
          </a:p>
          <a:p>
            <a:pPr lvl="2"/>
            <a:r>
              <a:rPr lang="fr-FR" dirty="0" err="1" smtClean="0"/>
              <a:t>CameraShmup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(</a:t>
            </a:r>
            <a:r>
              <a:rPr lang="fr-FR" smtClean="0"/>
              <a:t>A suivre…)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4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» au plus proche de </a:t>
            </a:r>
            <a:r>
              <a:rPr lang="fr-FR" dirty="0" smtClean="0"/>
              <a:t>l’utilisateur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</a:t>
            </a:r>
          </a:p>
          <a:p>
            <a:pPr lvl="3"/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lionengine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(Config, 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Bar,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Cursor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Font…)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/>
              <a:t>Input</a:t>
            </a:r>
            <a:r>
              <a:rPr lang="fr-FR" sz="1800" dirty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(Keyboard, Mouse)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utility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UtilityMath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UtilityRandom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UtilityConversion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4766600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205349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1126</TotalTime>
  <Words>975</Words>
  <Application>Microsoft Office PowerPoint</Application>
  <PresentationFormat>Affichage à l'écran (4:3)</PresentationFormat>
  <Paragraphs>426</Paragraphs>
  <Slides>36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Purview</vt:lpstr>
      <vt:lpstr>Module Game - Utility</vt:lpstr>
      <vt:lpstr>Plan</vt:lpstr>
      <vt:lpstr>Module Platform</vt:lpstr>
      <vt:lpstr>Module Platform - Structure</vt:lpstr>
      <vt:lpstr>Module Platform - UML</vt:lpstr>
      <vt:lpstr>Module Platform</vt:lpstr>
      <vt:lpstr>Module Platform - Exemple</vt:lpstr>
      <vt:lpstr>Plan</vt:lpstr>
      <vt:lpstr>Module Rts</vt:lpstr>
      <vt:lpstr>Module Rts - Structure</vt:lpstr>
      <vt:lpstr>Module Rts - UML</vt:lpstr>
      <vt:lpstr>Module Rts</vt:lpstr>
      <vt:lpstr>Module Rts - Exemple</vt:lpstr>
      <vt:lpstr>Plan</vt:lpstr>
      <vt:lpstr>Module Shmup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103</cp:revision>
  <dcterms:created xsi:type="dcterms:W3CDTF">2012-04-11T17:27:02Z</dcterms:created>
  <dcterms:modified xsi:type="dcterms:W3CDTF">2013-09-25T20:40:50Z</dcterms:modified>
</cp:coreProperties>
</file>