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handoutMasterIdLst>
    <p:handoutMasterId r:id="rId52"/>
  </p:handoutMasterIdLst>
  <p:sldIdLst>
    <p:sldId id="284" r:id="rId2"/>
    <p:sldId id="257" r:id="rId3"/>
    <p:sldId id="291" r:id="rId4"/>
    <p:sldId id="292" r:id="rId5"/>
    <p:sldId id="258" r:id="rId6"/>
    <p:sldId id="259" r:id="rId7"/>
    <p:sldId id="260" r:id="rId8"/>
    <p:sldId id="261" r:id="rId9"/>
    <p:sldId id="262" r:id="rId10"/>
    <p:sldId id="293" r:id="rId11"/>
    <p:sldId id="281" r:id="rId12"/>
    <p:sldId id="263" r:id="rId13"/>
    <p:sldId id="264" r:id="rId14"/>
    <p:sldId id="265" r:id="rId15"/>
    <p:sldId id="308" r:id="rId16"/>
    <p:sldId id="307" r:id="rId17"/>
    <p:sldId id="306" r:id="rId18"/>
    <p:sldId id="267" r:id="rId19"/>
    <p:sldId id="268" r:id="rId20"/>
    <p:sldId id="269" r:id="rId21"/>
    <p:sldId id="280" r:id="rId22"/>
    <p:sldId id="270" r:id="rId23"/>
    <p:sldId id="271" r:id="rId24"/>
    <p:sldId id="296" r:id="rId25"/>
    <p:sldId id="272" r:id="rId26"/>
    <p:sldId id="273" r:id="rId27"/>
    <p:sldId id="295" r:id="rId28"/>
    <p:sldId id="294" r:id="rId29"/>
    <p:sldId id="274" r:id="rId30"/>
    <p:sldId id="275" r:id="rId31"/>
    <p:sldId id="276" r:id="rId32"/>
    <p:sldId id="279" r:id="rId33"/>
    <p:sldId id="277" r:id="rId34"/>
    <p:sldId id="297" r:id="rId35"/>
    <p:sldId id="298" r:id="rId36"/>
    <p:sldId id="299" r:id="rId37"/>
    <p:sldId id="278" r:id="rId38"/>
    <p:sldId id="282" r:id="rId39"/>
    <p:sldId id="283" r:id="rId40"/>
    <p:sldId id="285" r:id="rId41"/>
    <p:sldId id="287" r:id="rId42"/>
    <p:sldId id="286" r:id="rId43"/>
    <p:sldId id="288" r:id="rId44"/>
    <p:sldId id="300" r:id="rId45"/>
    <p:sldId id="301" r:id="rId46"/>
    <p:sldId id="302" r:id="rId47"/>
    <p:sldId id="303" r:id="rId48"/>
    <p:sldId id="304" r:id="rId49"/>
    <p:sldId id="305" r:id="rId5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75" autoAdjust="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7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6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C2C7-D0F5-43E7-B7CD-CC8FFDCC95EC}" type="doc">
      <dgm:prSet loTypeId="urn:microsoft.com/office/officeart/2005/8/layout/radial3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DC064894-6A42-4AD7-BAF4-D69F41465C73}">
      <dgm:prSet phldrT="[Texte]" custT="1"/>
      <dgm:spPr/>
      <dgm:t>
        <a:bodyPr/>
        <a:lstStyle/>
        <a:p>
          <a:r>
            <a:rPr lang="fr-FR" sz="4000" dirty="0" err="1" smtClean="0"/>
            <a:t>Engine</a:t>
          </a:r>
          <a:endParaRPr lang="fr-FR" sz="4000" dirty="0"/>
        </a:p>
      </dgm:t>
    </dgm:pt>
    <dgm:pt modelId="{01D6B8F3-0843-4C74-AFFC-D87FB858175C}" type="parTrans" cxnId="{486CD393-5E02-4366-9CA5-AEB1C3FB98F4}">
      <dgm:prSet/>
      <dgm:spPr/>
      <dgm:t>
        <a:bodyPr/>
        <a:lstStyle/>
        <a:p>
          <a:endParaRPr lang="fr-FR"/>
        </a:p>
      </dgm:t>
    </dgm:pt>
    <dgm:pt modelId="{297CB09C-5090-4CB3-95A5-C19E7C9706F3}" type="sibTrans" cxnId="{486CD393-5E02-4366-9CA5-AEB1C3FB98F4}">
      <dgm:prSet/>
      <dgm:spPr/>
      <dgm:t>
        <a:bodyPr/>
        <a:lstStyle/>
        <a:p>
          <a:endParaRPr lang="fr-FR"/>
        </a:p>
      </dgm:t>
    </dgm:pt>
    <dgm:pt modelId="{374590A3-9640-4FB6-A28A-E2B60068BBE8}">
      <dgm:prSet phldrT="[Texte]"/>
      <dgm:spPr/>
      <dgm:t>
        <a:bodyPr/>
        <a:lstStyle/>
        <a:p>
          <a:r>
            <a:rPr lang="fr-FR" dirty="0" err="1" smtClean="0"/>
            <a:t>Anim</a:t>
          </a:r>
          <a:endParaRPr lang="fr-FR" dirty="0"/>
        </a:p>
      </dgm:t>
    </dgm:pt>
    <dgm:pt modelId="{107FE185-174C-418D-97EA-1F302FC2FFA6}" type="parTrans" cxnId="{83B7777A-19EA-45D9-B224-AAA146986DE0}">
      <dgm:prSet/>
      <dgm:spPr/>
      <dgm:t>
        <a:bodyPr/>
        <a:lstStyle/>
        <a:p>
          <a:endParaRPr lang="fr-FR"/>
        </a:p>
      </dgm:t>
    </dgm:pt>
    <dgm:pt modelId="{D1258BD4-5149-4D10-A8FE-D92827B6A55A}" type="sibTrans" cxnId="{83B7777A-19EA-45D9-B224-AAA146986DE0}">
      <dgm:prSet/>
      <dgm:spPr/>
      <dgm:t>
        <a:bodyPr/>
        <a:lstStyle/>
        <a:p>
          <a:endParaRPr lang="fr-FR"/>
        </a:p>
      </dgm:t>
    </dgm:pt>
    <dgm:pt modelId="{EB18D41C-BDFD-42DA-88F8-9DD6C17305D2}">
      <dgm:prSet phldrT="[Texte]"/>
      <dgm:spPr/>
      <dgm:t>
        <a:bodyPr/>
        <a:lstStyle/>
        <a:p>
          <a:r>
            <a:rPr lang="fr-FR" dirty="0" err="1" smtClean="0"/>
            <a:t>Drawable</a:t>
          </a:r>
          <a:endParaRPr lang="fr-FR" dirty="0"/>
        </a:p>
      </dgm:t>
    </dgm:pt>
    <dgm:pt modelId="{81D857C5-3675-40E5-A9D4-87F9E19CE06D}" type="parTrans" cxnId="{BE1D3402-38F9-4669-AE4B-035FADDD196F}">
      <dgm:prSet/>
      <dgm:spPr/>
      <dgm:t>
        <a:bodyPr/>
        <a:lstStyle/>
        <a:p>
          <a:endParaRPr lang="fr-FR"/>
        </a:p>
      </dgm:t>
    </dgm:pt>
    <dgm:pt modelId="{05311F57-F18D-4827-BC3F-543227AF0CD8}" type="sibTrans" cxnId="{BE1D3402-38F9-4669-AE4B-035FADDD196F}">
      <dgm:prSet/>
      <dgm:spPr/>
      <dgm:t>
        <a:bodyPr/>
        <a:lstStyle/>
        <a:p>
          <a:endParaRPr lang="fr-FR"/>
        </a:p>
      </dgm:t>
    </dgm:pt>
    <dgm:pt modelId="{8AEF435A-0464-43B2-B91E-906DD266D617}">
      <dgm:prSet phldrT="[Texte]"/>
      <dgm:spPr/>
      <dgm:t>
        <a:bodyPr/>
        <a:lstStyle/>
        <a:p>
          <a:r>
            <a:rPr lang="fr-FR" dirty="0" smtClean="0"/>
            <a:t>File</a:t>
          </a:r>
          <a:endParaRPr lang="fr-FR" dirty="0"/>
        </a:p>
      </dgm:t>
    </dgm:pt>
    <dgm:pt modelId="{67B5FF21-D565-4F5E-ACA6-7046DC020A91}" type="parTrans" cxnId="{8564C4E5-D039-4239-B201-5DF8EF56B6CA}">
      <dgm:prSet/>
      <dgm:spPr/>
      <dgm:t>
        <a:bodyPr/>
        <a:lstStyle/>
        <a:p>
          <a:endParaRPr lang="fr-FR"/>
        </a:p>
      </dgm:t>
    </dgm:pt>
    <dgm:pt modelId="{24102B90-9141-4B5B-8C0C-3DEA63715B2C}" type="sibTrans" cxnId="{8564C4E5-D039-4239-B201-5DF8EF56B6CA}">
      <dgm:prSet/>
      <dgm:spPr/>
      <dgm:t>
        <a:bodyPr/>
        <a:lstStyle/>
        <a:p>
          <a:endParaRPr lang="fr-FR"/>
        </a:p>
      </dgm:t>
    </dgm:pt>
    <dgm:pt modelId="{1AFAA640-80AC-4484-9644-A2C0E46C71AE}">
      <dgm:prSet/>
      <dgm:spPr/>
      <dgm:t>
        <a:bodyPr/>
        <a:lstStyle/>
        <a:p>
          <a:r>
            <a:rPr lang="fr-FR" dirty="0" smtClean="0"/>
            <a:t>Core</a:t>
          </a:r>
          <a:endParaRPr lang="fr-FR" dirty="0"/>
        </a:p>
      </dgm:t>
    </dgm:pt>
    <dgm:pt modelId="{260074B3-1A3F-4F92-A7E2-F1B14FF4D570}" type="parTrans" cxnId="{B3EF336B-9E31-4E8E-AA15-FCFD9A986A32}">
      <dgm:prSet/>
      <dgm:spPr/>
      <dgm:t>
        <a:bodyPr/>
        <a:lstStyle/>
        <a:p>
          <a:endParaRPr lang="fr-FR"/>
        </a:p>
      </dgm:t>
    </dgm:pt>
    <dgm:pt modelId="{09BE3009-A15C-4CF2-9A5E-DFD68823F325}" type="sibTrans" cxnId="{B3EF336B-9E31-4E8E-AA15-FCFD9A986A32}">
      <dgm:prSet/>
      <dgm:spPr/>
      <dgm:t>
        <a:bodyPr/>
        <a:lstStyle/>
        <a:p>
          <a:endParaRPr lang="fr-FR"/>
        </a:p>
      </dgm:t>
    </dgm:pt>
    <dgm:pt modelId="{CFA77F99-9B57-4B85-8F36-9E8152D51015}" type="pres">
      <dgm:prSet presAssocID="{0FC4C2C7-D0F5-43E7-B7CD-CC8FFDCC95E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CA1FA56-786E-4313-AC5C-AB8542BCCA4E}" type="pres">
      <dgm:prSet presAssocID="{0FC4C2C7-D0F5-43E7-B7CD-CC8FFDCC95EC}" presName="radial" presStyleCnt="0">
        <dgm:presLayoutVars>
          <dgm:animLvl val="ctr"/>
        </dgm:presLayoutVars>
      </dgm:prSet>
      <dgm:spPr/>
    </dgm:pt>
    <dgm:pt modelId="{12AA5828-EA59-467E-A802-FA02470A5FCA}" type="pres">
      <dgm:prSet presAssocID="{DC064894-6A42-4AD7-BAF4-D69F41465C73}" presName="centerShape" presStyleLbl="vennNode1" presStyleIdx="0" presStyleCnt="5"/>
      <dgm:spPr/>
      <dgm:t>
        <a:bodyPr/>
        <a:lstStyle/>
        <a:p>
          <a:endParaRPr lang="fr-FR"/>
        </a:p>
      </dgm:t>
    </dgm:pt>
    <dgm:pt modelId="{344A7221-815F-426B-B422-45F204A2BB50}" type="pres">
      <dgm:prSet presAssocID="{374590A3-9640-4FB6-A28A-E2B60068BBE8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7E91C4-76CB-4721-B3D5-4E10FA695679}" type="pres">
      <dgm:prSet presAssocID="{1AFAA640-80AC-4484-9644-A2C0E46C71AE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072E67-AF67-48FA-BDCD-99E29DE7D183}" type="pres">
      <dgm:prSet presAssocID="{EB18D41C-BDFD-42DA-88F8-9DD6C17305D2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5110FA-EAA4-4001-8B50-4541BB71D1EC}" type="pres">
      <dgm:prSet presAssocID="{8AEF435A-0464-43B2-B91E-906DD266D617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3EF336B-9E31-4E8E-AA15-FCFD9A986A32}" srcId="{DC064894-6A42-4AD7-BAF4-D69F41465C73}" destId="{1AFAA640-80AC-4484-9644-A2C0E46C71AE}" srcOrd="1" destOrd="0" parTransId="{260074B3-1A3F-4F92-A7E2-F1B14FF4D570}" sibTransId="{09BE3009-A15C-4CF2-9A5E-DFD68823F325}"/>
    <dgm:cxn modelId="{ABEF0DE1-96F6-4197-86D1-E91D1056EDD5}" type="presOf" srcId="{0FC4C2C7-D0F5-43E7-B7CD-CC8FFDCC95EC}" destId="{CFA77F99-9B57-4B85-8F36-9E8152D51015}" srcOrd="0" destOrd="0" presId="urn:microsoft.com/office/officeart/2005/8/layout/radial3"/>
    <dgm:cxn modelId="{044A3ACA-33D0-40AC-9684-528B0F96E251}" type="presOf" srcId="{EB18D41C-BDFD-42DA-88F8-9DD6C17305D2}" destId="{78072E67-AF67-48FA-BDCD-99E29DE7D183}" srcOrd="0" destOrd="0" presId="urn:microsoft.com/office/officeart/2005/8/layout/radial3"/>
    <dgm:cxn modelId="{486CD393-5E02-4366-9CA5-AEB1C3FB98F4}" srcId="{0FC4C2C7-D0F5-43E7-B7CD-CC8FFDCC95EC}" destId="{DC064894-6A42-4AD7-BAF4-D69F41465C73}" srcOrd="0" destOrd="0" parTransId="{01D6B8F3-0843-4C74-AFFC-D87FB858175C}" sibTransId="{297CB09C-5090-4CB3-95A5-C19E7C9706F3}"/>
    <dgm:cxn modelId="{845C22AB-F8A6-44BF-84A3-1025EA47A136}" type="presOf" srcId="{DC064894-6A42-4AD7-BAF4-D69F41465C73}" destId="{12AA5828-EA59-467E-A802-FA02470A5FCA}" srcOrd="0" destOrd="0" presId="urn:microsoft.com/office/officeart/2005/8/layout/radial3"/>
    <dgm:cxn modelId="{E9CFA00D-9285-4549-84C0-3BDB9FC97285}" type="presOf" srcId="{8AEF435A-0464-43B2-B91E-906DD266D617}" destId="{795110FA-EAA4-4001-8B50-4541BB71D1EC}" srcOrd="0" destOrd="0" presId="urn:microsoft.com/office/officeart/2005/8/layout/radial3"/>
    <dgm:cxn modelId="{8564C4E5-D039-4239-B201-5DF8EF56B6CA}" srcId="{DC064894-6A42-4AD7-BAF4-D69F41465C73}" destId="{8AEF435A-0464-43B2-B91E-906DD266D617}" srcOrd="3" destOrd="0" parTransId="{67B5FF21-D565-4F5E-ACA6-7046DC020A91}" sibTransId="{24102B90-9141-4B5B-8C0C-3DEA63715B2C}"/>
    <dgm:cxn modelId="{9DF4EA8A-8F9C-4697-BBDC-B3159CFABCEB}" type="presOf" srcId="{374590A3-9640-4FB6-A28A-E2B60068BBE8}" destId="{344A7221-815F-426B-B422-45F204A2BB50}" srcOrd="0" destOrd="0" presId="urn:microsoft.com/office/officeart/2005/8/layout/radial3"/>
    <dgm:cxn modelId="{76F139AF-EE7D-41B8-A94C-78ECBB5A2868}" type="presOf" srcId="{1AFAA640-80AC-4484-9644-A2C0E46C71AE}" destId="{2A7E91C4-76CB-4721-B3D5-4E10FA695679}" srcOrd="0" destOrd="0" presId="urn:microsoft.com/office/officeart/2005/8/layout/radial3"/>
    <dgm:cxn modelId="{83B7777A-19EA-45D9-B224-AAA146986DE0}" srcId="{DC064894-6A42-4AD7-BAF4-D69F41465C73}" destId="{374590A3-9640-4FB6-A28A-E2B60068BBE8}" srcOrd="0" destOrd="0" parTransId="{107FE185-174C-418D-97EA-1F302FC2FFA6}" sibTransId="{D1258BD4-5149-4D10-A8FE-D92827B6A55A}"/>
    <dgm:cxn modelId="{BE1D3402-38F9-4669-AE4B-035FADDD196F}" srcId="{DC064894-6A42-4AD7-BAF4-D69F41465C73}" destId="{EB18D41C-BDFD-42DA-88F8-9DD6C17305D2}" srcOrd="2" destOrd="0" parTransId="{81D857C5-3675-40E5-A9D4-87F9E19CE06D}" sibTransId="{05311F57-F18D-4827-BC3F-543227AF0CD8}"/>
    <dgm:cxn modelId="{F68499DF-D415-47A3-B658-98B2DB8D8C42}" type="presParOf" srcId="{CFA77F99-9B57-4B85-8F36-9E8152D51015}" destId="{BCA1FA56-786E-4313-AC5C-AB8542BCCA4E}" srcOrd="0" destOrd="0" presId="urn:microsoft.com/office/officeart/2005/8/layout/radial3"/>
    <dgm:cxn modelId="{3DF9537E-6A76-475E-AAF9-78A07F8611EC}" type="presParOf" srcId="{BCA1FA56-786E-4313-AC5C-AB8542BCCA4E}" destId="{12AA5828-EA59-467E-A802-FA02470A5FCA}" srcOrd="0" destOrd="0" presId="urn:microsoft.com/office/officeart/2005/8/layout/radial3"/>
    <dgm:cxn modelId="{774E7407-7CB1-4638-9126-6456511C75A7}" type="presParOf" srcId="{BCA1FA56-786E-4313-AC5C-AB8542BCCA4E}" destId="{344A7221-815F-426B-B422-45F204A2BB50}" srcOrd="1" destOrd="0" presId="urn:microsoft.com/office/officeart/2005/8/layout/radial3"/>
    <dgm:cxn modelId="{D83D9FD8-43D1-401A-8954-5627C6E63C0D}" type="presParOf" srcId="{BCA1FA56-786E-4313-AC5C-AB8542BCCA4E}" destId="{2A7E91C4-76CB-4721-B3D5-4E10FA695679}" srcOrd="2" destOrd="0" presId="urn:microsoft.com/office/officeart/2005/8/layout/radial3"/>
    <dgm:cxn modelId="{60D16F0F-AD9B-4B14-A5C4-B7A4BCDF1FCE}" type="presParOf" srcId="{BCA1FA56-786E-4313-AC5C-AB8542BCCA4E}" destId="{78072E67-AF67-48FA-BDCD-99E29DE7D183}" srcOrd="3" destOrd="0" presId="urn:microsoft.com/office/officeart/2005/8/layout/radial3"/>
    <dgm:cxn modelId="{991D6B45-7F62-4591-9EFA-B5F1BCE13943}" type="presParOf" srcId="{BCA1FA56-786E-4313-AC5C-AB8542BCCA4E}" destId="{795110FA-EAA4-4001-8B50-4541BB71D1E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9386992-AB39-4A91-A811-5EF2781F2177}" type="doc">
      <dgm:prSet loTypeId="urn:microsoft.com/office/officeart/2005/8/layout/StepDown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75F61828-D17C-4DE1-AAE7-B6F13C9969F2}">
      <dgm:prSet phldrT="[Texte]"/>
      <dgm:spPr/>
      <dgm:t>
        <a:bodyPr/>
        <a:lstStyle/>
        <a:p>
          <a:r>
            <a:rPr lang="fr-FR" dirty="0" smtClean="0"/>
            <a:t>Check</a:t>
          </a:r>
          <a:endParaRPr lang="fr-FR" dirty="0"/>
        </a:p>
      </dgm:t>
    </dgm:pt>
    <dgm:pt modelId="{BEC049E6-A3EB-44CD-A248-9E3FDC3821B7}" type="parTrans" cxnId="{2CE937F5-3970-4ECC-AE5B-894C467BE348}">
      <dgm:prSet/>
      <dgm:spPr/>
      <dgm:t>
        <a:bodyPr/>
        <a:lstStyle/>
        <a:p>
          <a:endParaRPr lang="fr-FR"/>
        </a:p>
      </dgm:t>
    </dgm:pt>
    <dgm:pt modelId="{14241C5B-DA84-4C61-BBEB-F10A343D194F}" type="sibTrans" cxnId="{2CE937F5-3970-4ECC-AE5B-894C467BE348}">
      <dgm:prSet/>
      <dgm:spPr/>
      <dgm:t>
        <a:bodyPr/>
        <a:lstStyle/>
        <a:p>
          <a:endParaRPr lang="fr-FR"/>
        </a:p>
      </dgm:t>
    </dgm:pt>
    <dgm:pt modelId="{1D86E4D8-756A-40B0-A3F6-549273DA6971}">
      <dgm:prSet phldrT="[Texte]"/>
      <dgm:spPr/>
      <dgm:t>
        <a:bodyPr/>
        <a:lstStyle/>
        <a:p>
          <a:r>
            <a:rPr lang="fr-FR" dirty="0" smtClean="0"/>
            <a:t>Recherche le premier </a:t>
          </a:r>
          <a:r>
            <a:rPr lang="fr-FR" dirty="0" err="1" smtClean="0"/>
            <a:t>tile</a:t>
          </a:r>
          <a:r>
            <a:rPr lang="fr-FR" dirty="0" smtClean="0"/>
            <a:t> ayant une collision suite à une intersection</a:t>
          </a:r>
          <a:endParaRPr lang="fr-FR" dirty="0"/>
        </a:p>
      </dgm:t>
    </dgm:pt>
    <dgm:pt modelId="{8A5AAD08-E072-4149-9E47-C014FA4965F0}" type="parTrans" cxnId="{83803D9E-671C-421E-A81F-D89FF4082284}">
      <dgm:prSet/>
      <dgm:spPr/>
      <dgm:t>
        <a:bodyPr/>
        <a:lstStyle/>
        <a:p>
          <a:endParaRPr lang="fr-FR"/>
        </a:p>
      </dgm:t>
    </dgm:pt>
    <dgm:pt modelId="{EAF22F07-82B5-4376-BB0A-8A0DA55645F4}" type="sibTrans" cxnId="{83803D9E-671C-421E-A81F-D89FF4082284}">
      <dgm:prSet/>
      <dgm:spPr/>
      <dgm:t>
        <a:bodyPr/>
        <a:lstStyle/>
        <a:p>
          <a:endParaRPr lang="fr-FR"/>
        </a:p>
      </dgm:t>
    </dgm:pt>
    <dgm:pt modelId="{022D50E6-36E6-4FFF-90A0-A80496C7B58F}">
      <dgm:prSet phldrT="[Texte]"/>
      <dgm:spPr/>
      <dgm:t>
        <a:bodyPr/>
        <a:lstStyle/>
        <a:p>
          <a:r>
            <a:rPr lang="fr-FR" dirty="0" err="1" smtClean="0"/>
            <a:t>Get</a:t>
          </a:r>
          <a:endParaRPr lang="fr-FR" dirty="0"/>
        </a:p>
      </dgm:t>
    </dgm:pt>
    <dgm:pt modelId="{152772D4-676B-412B-B270-42A535E68A60}" type="parTrans" cxnId="{043B0591-32DA-4124-B0CA-15ECB6950815}">
      <dgm:prSet/>
      <dgm:spPr/>
      <dgm:t>
        <a:bodyPr/>
        <a:lstStyle/>
        <a:p>
          <a:endParaRPr lang="fr-FR"/>
        </a:p>
      </dgm:t>
    </dgm:pt>
    <dgm:pt modelId="{B64E0E88-0358-4988-8779-1CB88098C55C}" type="sibTrans" cxnId="{043B0591-32DA-4124-B0CA-15ECB6950815}">
      <dgm:prSet/>
      <dgm:spPr/>
      <dgm:t>
        <a:bodyPr/>
        <a:lstStyle/>
        <a:p>
          <a:endParaRPr lang="fr-FR"/>
        </a:p>
      </dgm:t>
    </dgm:pt>
    <dgm:pt modelId="{B21A6F2B-3EF0-4991-B003-CB61288DCEAC}">
      <dgm:prSet phldrT="[Texte]"/>
      <dgm:spPr/>
      <dgm:t>
        <a:bodyPr/>
        <a:lstStyle/>
        <a:p>
          <a:r>
            <a:rPr lang="fr-FR" dirty="0" smtClean="0"/>
            <a:t>Récupère le </a:t>
          </a:r>
          <a:r>
            <a:rPr lang="fr-FR" dirty="0" err="1" smtClean="0"/>
            <a:t>tile</a:t>
          </a:r>
          <a:r>
            <a:rPr lang="fr-FR" dirty="0" smtClean="0"/>
            <a:t> concerné, et recherche le point de collision associé</a:t>
          </a:r>
          <a:endParaRPr lang="fr-FR" dirty="0"/>
        </a:p>
      </dgm:t>
    </dgm:pt>
    <dgm:pt modelId="{C9B967B1-0A6F-428A-8C32-6151D54A139C}" type="parTrans" cxnId="{3C453B61-4971-4FF2-8D90-537669292D3D}">
      <dgm:prSet/>
      <dgm:spPr/>
      <dgm:t>
        <a:bodyPr/>
        <a:lstStyle/>
        <a:p>
          <a:endParaRPr lang="fr-FR"/>
        </a:p>
      </dgm:t>
    </dgm:pt>
    <dgm:pt modelId="{331597CC-A987-4F4D-AC9F-FF90B9020F73}" type="sibTrans" cxnId="{3C453B61-4971-4FF2-8D90-537669292D3D}">
      <dgm:prSet/>
      <dgm:spPr/>
      <dgm:t>
        <a:bodyPr/>
        <a:lstStyle/>
        <a:p>
          <a:endParaRPr lang="fr-FR"/>
        </a:p>
      </dgm:t>
    </dgm:pt>
    <dgm:pt modelId="{E9E09EDC-A8C3-479A-BE2F-5B0517B2ABBF}">
      <dgm:prSet phldrT="[Texte]"/>
      <dgm:spPr/>
      <dgm:t>
        <a:bodyPr/>
        <a:lstStyle/>
        <a:p>
          <a:r>
            <a:rPr lang="fr-FR" dirty="0" err="1" smtClean="0"/>
            <a:t>Apply</a:t>
          </a:r>
          <a:endParaRPr lang="fr-FR" dirty="0"/>
        </a:p>
      </dgm:t>
    </dgm:pt>
    <dgm:pt modelId="{17F80D5F-6731-47D3-A5F7-EB20F7D92F6C}" type="parTrans" cxnId="{2330C6FC-5D2D-4D77-A869-7931F5B6DF67}">
      <dgm:prSet/>
      <dgm:spPr/>
      <dgm:t>
        <a:bodyPr/>
        <a:lstStyle/>
        <a:p>
          <a:endParaRPr lang="fr-FR"/>
        </a:p>
      </dgm:t>
    </dgm:pt>
    <dgm:pt modelId="{8DDA902A-4AC2-434E-A90C-923D29A1BCD1}" type="sibTrans" cxnId="{2330C6FC-5D2D-4D77-A869-7931F5B6DF67}">
      <dgm:prSet/>
      <dgm:spPr/>
      <dgm:t>
        <a:bodyPr/>
        <a:lstStyle/>
        <a:p>
          <a:endParaRPr lang="fr-FR"/>
        </a:p>
      </dgm:t>
    </dgm:pt>
    <dgm:pt modelId="{A009047F-236F-456A-98C7-6B0C5752EFA7}">
      <dgm:prSet phldrT="[Texte]" custT="1"/>
      <dgm:spPr/>
      <dgm:t>
        <a:bodyPr/>
        <a:lstStyle/>
        <a:p>
          <a:r>
            <a:rPr lang="fr-FR" sz="2300" dirty="0" smtClean="0"/>
            <a:t>L’entité se place sur le point de collision</a:t>
          </a:r>
          <a:endParaRPr lang="fr-FR" sz="2300" dirty="0"/>
        </a:p>
      </dgm:t>
    </dgm:pt>
    <dgm:pt modelId="{D79ABFE1-F85D-4025-88E1-B9337D65D8D1}" type="parTrans" cxnId="{C3C54789-B9DD-4DD2-AB2D-29E22CFD931F}">
      <dgm:prSet/>
      <dgm:spPr/>
      <dgm:t>
        <a:bodyPr/>
        <a:lstStyle/>
        <a:p>
          <a:endParaRPr lang="fr-FR"/>
        </a:p>
      </dgm:t>
    </dgm:pt>
    <dgm:pt modelId="{C8C99179-9095-4B27-BDE8-6E53EDB3AB79}" type="sibTrans" cxnId="{C3C54789-B9DD-4DD2-AB2D-29E22CFD931F}">
      <dgm:prSet/>
      <dgm:spPr/>
      <dgm:t>
        <a:bodyPr/>
        <a:lstStyle/>
        <a:p>
          <a:endParaRPr lang="fr-FR"/>
        </a:p>
      </dgm:t>
    </dgm:pt>
    <dgm:pt modelId="{73536B79-B312-4F65-89B6-A72E76A7939D}" type="pres">
      <dgm:prSet presAssocID="{29386992-AB39-4A91-A811-5EF2781F217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35EDD9DD-3E4A-40DE-BB1C-80626F4BAD91}" type="pres">
      <dgm:prSet presAssocID="{75F61828-D17C-4DE1-AAE7-B6F13C9969F2}" presName="composite" presStyleCnt="0"/>
      <dgm:spPr/>
    </dgm:pt>
    <dgm:pt modelId="{F2FA50FC-7501-46CC-A3D0-6F98E9E3C746}" type="pres">
      <dgm:prSet presAssocID="{75F61828-D17C-4DE1-AAE7-B6F13C9969F2}" presName="bentUpArrow1" presStyleLbl="alignImgPlace1" presStyleIdx="0" presStyleCnt="2"/>
      <dgm:spPr/>
    </dgm:pt>
    <dgm:pt modelId="{818D5B1A-E1CE-48FD-9745-93B5D606B313}" type="pres">
      <dgm:prSet presAssocID="{75F61828-D17C-4DE1-AAE7-B6F13C9969F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8CD793-969C-4D04-88BC-AD9805845392}" type="pres">
      <dgm:prSet presAssocID="{75F61828-D17C-4DE1-AAE7-B6F13C9969F2}" presName="ChildText" presStyleLbl="revTx" presStyleIdx="0" presStyleCnt="3" custScaleX="219853" custLinFactNeighborX="64304" custLinFactNeighborY="14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7D22C4-E802-40A4-8111-A67E382F08B7}" type="pres">
      <dgm:prSet presAssocID="{14241C5B-DA84-4C61-BBEB-F10A343D194F}" presName="sibTrans" presStyleCnt="0"/>
      <dgm:spPr/>
    </dgm:pt>
    <dgm:pt modelId="{1AB6C639-E58C-42B2-A278-AAFB8FBF51BE}" type="pres">
      <dgm:prSet presAssocID="{022D50E6-36E6-4FFF-90A0-A80496C7B58F}" presName="composite" presStyleCnt="0"/>
      <dgm:spPr/>
    </dgm:pt>
    <dgm:pt modelId="{B777FB29-D3EF-48C8-9685-D81A2ECDEFF7}" type="pres">
      <dgm:prSet presAssocID="{022D50E6-36E6-4FFF-90A0-A80496C7B58F}" presName="bentUpArrow1" presStyleLbl="alignImgPlace1" presStyleIdx="1" presStyleCnt="2"/>
      <dgm:spPr/>
    </dgm:pt>
    <dgm:pt modelId="{48079260-189D-4F32-9C7F-A020CE36B038}" type="pres">
      <dgm:prSet presAssocID="{022D50E6-36E6-4FFF-90A0-A80496C7B58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884BD7-C36B-4D0E-B2D3-991B1AA28493}" type="pres">
      <dgm:prSet presAssocID="{022D50E6-36E6-4FFF-90A0-A80496C7B58F}" presName="ChildText" presStyleLbl="revTx" presStyleIdx="1" presStyleCnt="3" custScaleX="240874" custLinFactNeighborX="73807" custLinFactNeighborY="-8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7ECE4E-E9EC-4C60-BE97-EC94D738A4D4}" type="pres">
      <dgm:prSet presAssocID="{B64E0E88-0358-4988-8779-1CB88098C55C}" presName="sibTrans" presStyleCnt="0"/>
      <dgm:spPr/>
    </dgm:pt>
    <dgm:pt modelId="{316ED33B-7E0A-4BBF-831D-5D791A330950}" type="pres">
      <dgm:prSet presAssocID="{E9E09EDC-A8C3-479A-BE2F-5B0517B2ABBF}" presName="composite" presStyleCnt="0"/>
      <dgm:spPr/>
    </dgm:pt>
    <dgm:pt modelId="{A600E3C1-713D-4DE8-85FE-171BB8FC4D8C}" type="pres">
      <dgm:prSet presAssocID="{E9E09EDC-A8C3-479A-BE2F-5B0517B2ABB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125CFF-8589-4229-BB82-851FCDF197B3}" type="pres">
      <dgm:prSet presAssocID="{E9E09EDC-A8C3-479A-BE2F-5B0517B2ABBF}" presName="FinalChildText" presStyleLbl="revTx" presStyleIdx="2" presStyleCnt="3" custScaleX="125085" custScaleY="108552" custLinFactNeighborX="19932" custLinFactNeighborY="11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C95F345-1A76-44F8-AE69-34C33827EAE8}" type="presOf" srcId="{1D86E4D8-756A-40B0-A3F6-549273DA6971}" destId="{CF8CD793-969C-4D04-88BC-AD9805845392}" srcOrd="0" destOrd="0" presId="urn:microsoft.com/office/officeart/2005/8/layout/StepDownProcess"/>
    <dgm:cxn modelId="{DE3E80F4-ABBF-4616-B731-145B17752701}" type="presOf" srcId="{29386992-AB39-4A91-A811-5EF2781F2177}" destId="{73536B79-B312-4F65-89B6-A72E76A7939D}" srcOrd="0" destOrd="0" presId="urn:microsoft.com/office/officeart/2005/8/layout/StepDownProcess"/>
    <dgm:cxn modelId="{6DE79F92-0CEC-469E-B253-DBB3D481069A}" type="presOf" srcId="{A009047F-236F-456A-98C7-6B0C5752EFA7}" destId="{04125CFF-8589-4229-BB82-851FCDF197B3}" srcOrd="0" destOrd="0" presId="urn:microsoft.com/office/officeart/2005/8/layout/StepDownProcess"/>
    <dgm:cxn modelId="{A5E60DB5-381F-47A0-91DA-2FC9B7F29AD9}" type="presOf" srcId="{75F61828-D17C-4DE1-AAE7-B6F13C9969F2}" destId="{818D5B1A-E1CE-48FD-9745-93B5D606B313}" srcOrd="0" destOrd="0" presId="urn:microsoft.com/office/officeart/2005/8/layout/StepDownProcess"/>
    <dgm:cxn modelId="{83803D9E-671C-421E-A81F-D89FF4082284}" srcId="{75F61828-D17C-4DE1-AAE7-B6F13C9969F2}" destId="{1D86E4D8-756A-40B0-A3F6-549273DA6971}" srcOrd="0" destOrd="0" parTransId="{8A5AAD08-E072-4149-9E47-C014FA4965F0}" sibTransId="{EAF22F07-82B5-4376-BB0A-8A0DA55645F4}"/>
    <dgm:cxn modelId="{BFF7445E-6639-4B14-AF39-A15D113B0758}" type="presOf" srcId="{E9E09EDC-A8C3-479A-BE2F-5B0517B2ABBF}" destId="{A600E3C1-713D-4DE8-85FE-171BB8FC4D8C}" srcOrd="0" destOrd="0" presId="urn:microsoft.com/office/officeart/2005/8/layout/StepDownProcess"/>
    <dgm:cxn modelId="{2330C6FC-5D2D-4D77-A869-7931F5B6DF67}" srcId="{29386992-AB39-4A91-A811-5EF2781F2177}" destId="{E9E09EDC-A8C3-479A-BE2F-5B0517B2ABBF}" srcOrd="2" destOrd="0" parTransId="{17F80D5F-6731-47D3-A5F7-EB20F7D92F6C}" sibTransId="{8DDA902A-4AC2-434E-A90C-923D29A1BCD1}"/>
    <dgm:cxn modelId="{2CE937F5-3970-4ECC-AE5B-894C467BE348}" srcId="{29386992-AB39-4A91-A811-5EF2781F2177}" destId="{75F61828-D17C-4DE1-AAE7-B6F13C9969F2}" srcOrd="0" destOrd="0" parTransId="{BEC049E6-A3EB-44CD-A248-9E3FDC3821B7}" sibTransId="{14241C5B-DA84-4C61-BBEB-F10A343D194F}"/>
    <dgm:cxn modelId="{DE4E3F72-A392-4E06-AEAE-F76679753477}" type="presOf" srcId="{B21A6F2B-3EF0-4991-B003-CB61288DCEAC}" destId="{D9884BD7-C36B-4D0E-B2D3-991B1AA28493}" srcOrd="0" destOrd="0" presId="urn:microsoft.com/office/officeart/2005/8/layout/StepDownProcess"/>
    <dgm:cxn modelId="{4AB0D5AD-1774-4CF2-9D1A-266FAB513271}" type="presOf" srcId="{022D50E6-36E6-4FFF-90A0-A80496C7B58F}" destId="{48079260-189D-4F32-9C7F-A020CE36B038}" srcOrd="0" destOrd="0" presId="urn:microsoft.com/office/officeart/2005/8/layout/StepDownProcess"/>
    <dgm:cxn modelId="{3C453B61-4971-4FF2-8D90-537669292D3D}" srcId="{022D50E6-36E6-4FFF-90A0-A80496C7B58F}" destId="{B21A6F2B-3EF0-4991-B003-CB61288DCEAC}" srcOrd="0" destOrd="0" parTransId="{C9B967B1-0A6F-428A-8C32-6151D54A139C}" sibTransId="{331597CC-A987-4F4D-AC9F-FF90B9020F73}"/>
    <dgm:cxn modelId="{043B0591-32DA-4124-B0CA-15ECB6950815}" srcId="{29386992-AB39-4A91-A811-5EF2781F2177}" destId="{022D50E6-36E6-4FFF-90A0-A80496C7B58F}" srcOrd="1" destOrd="0" parTransId="{152772D4-676B-412B-B270-42A535E68A60}" sibTransId="{B64E0E88-0358-4988-8779-1CB88098C55C}"/>
    <dgm:cxn modelId="{C3C54789-B9DD-4DD2-AB2D-29E22CFD931F}" srcId="{E9E09EDC-A8C3-479A-BE2F-5B0517B2ABBF}" destId="{A009047F-236F-456A-98C7-6B0C5752EFA7}" srcOrd="0" destOrd="0" parTransId="{D79ABFE1-F85D-4025-88E1-B9337D65D8D1}" sibTransId="{C8C99179-9095-4B27-BDE8-6E53EDB3AB79}"/>
    <dgm:cxn modelId="{8AC3B81F-F272-4146-8DDD-4195B29CA641}" type="presParOf" srcId="{73536B79-B312-4F65-89B6-A72E76A7939D}" destId="{35EDD9DD-3E4A-40DE-BB1C-80626F4BAD91}" srcOrd="0" destOrd="0" presId="urn:microsoft.com/office/officeart/2005/8/layout/StepDownProcess"/>
    <dgm:cxn modelId="{0741A355-7681-4336-97E0-5C07008B82C1}" type="presParOf" srcId="{35EDD9DD-3E4A-40DE-BB1C-80626F4BAD91}" destId="{F2FA50FC-7501-46CC-A3D0-6F98E9E3C746}" srcOrd="0" destOrd="0" presId="urn:microsoft.com/office/officeart/2005/8/layout/StepDownProcess"/>
    <dgm:cxn modelId="{4661DE23-6E5B-4A7D-9343-61E5AF1A4D6F}" type="presParOf" srcId="{35EDD9DD-3E4A-40DE-BB1C-80626F4BAD91}" destId="{818D5B1A-E1CE-48FD-9745-93B5D606B313}" srcOrd="1" destOrd="0" presId="urn:microsoft.com/office/officeart/2005/8/layout/StepDownProcess"/>
    <dgm:cxn modelId="{4A3ADB1D-C1BB-4CD7-B31D-BE6A43EB8FC4}" type="presParOf" srcId="{35EDD9DD-3E4A-40DE-BB1C-80626F4BAD91}" destId="{CF8CD793-969C-4D04-88BC-AD9805845392}" srcOrd="2" destOrd="0" presId="urn:microsoft.com/office/officeart/2005/8/layout/StepDownProcess"/>
    <dgm:cxn modelId="{C2E6CA3D-0158-4631-8F0C-70C1699770D6}" type="presParOf" srcId="{73536B79-B312-4F65-89B6-A72E76A7939D}" destId="{787D22C4-E802-40A4-8111-A67E382F08B7}" srcOrd="1" destOrd="0" presId="urn:microsoft.com/office/officeart/2005/8/layout/StepDownProcess"/>
    <dgm:cxn modelId="{97442CFA-B110-4BFB-9E7A-ACFAF5969B82}" type="presParOf" srcId="{73536B79-B312-4F65-89B6-A72E76A7939D}" destId="{1AB6C639-E58C-42B2-A278-AAFB8FBF51BE}" srcOrd="2" destOrd="0" presId="urn:microsoft.com/office/officeart/2005/8/layout/StepDownProcess"/>
    <dgm:cxn modelId="{9783AD08-B4D4-4ECA-99DA-16E686AE6BEC}" type="presParOf" srcId="{1AB6C639-E58C-42B2-A278-AAFB8FBF51BE}" destId="{B777FB29-D3EF-48C8-9685-D81A2ECDEFF7}" srcOrd="0" destOrd="0" presId="urn:microsoft.com/office/officeart/2005/8/layout/StepDownProcess"/>
    <dgm:cxn modelId="{EBFED5DB-76F2-4EDA-96F9-42A95F3B7395}" type="presParOf" srcId="{1AB6C639-E58C-42B2-A278-AAFB8FBF51BE}" destId="{48079260-189D-4F32-9C7F-A020CE36B038}" srcOrd="1" destOrd="0" presId="urn:microsoft.com/office/officeart/2005/8/layout/StepDownProcess"/>
    <dgm:cxn modelId="{64F2EC48-3638-418F-AB1B-F6F15A654343}" type="presParOf" srcId="{1AB6C639-E58C-42B2-A278-AAFB8FBF51BE}" destId="{D9884BD7-C36B-4D0E-B2D3-991B1AA28493}" srcOrd="2" destOrd="0" presId="urn:microsoft.com/office/officeart/2005/8/layout/StepDownProcess"/>
    <dgm:cxn modelId="{B6055829-E52C-42D3-B913-659CE4C321DC}" type="presParOf" srcId="{73536B79-B312-4F65-89B6-A72E76A7939D}" destId="{ED7ECE4E-E9EC-4C60-BE97-EC94D738A4D4}" srcOrd="3" destOrd="0" presId="urn:microsoft.com/office/officeart/2005/8/layout/StepDownProcess"/>
    <dgm:cxn modelId="{5502B0AA-9482-48F2-9C40-2C86584419E6}" type="presParOf" srcId="{73536B79-B312-4F65-89B6-A72E76A7939D}" destId="{316ED33B-7E0A-4BBF-831D-5D791A330950}" srcOrd="4" destOrd="0" presId="urn:microsoft.com/office/officeart/2005/8/layout/StepDownProcess"/>
    <dgm:cxn modelId="{E880A99F-1F96-4D3F-8713-9661755DA23B}" type="presParOf" srcId="{316ED33B-7E0A-4BBF-831D-5D791A330950}" destId="{A600E3C1-713D-4DE8-85FE-171BB8FC4D8C}" srcOrd="0" destOrd="0" presId="urn:microsoft.com/office/officeart/2005/8/layout/StepDownProcess"/>
    <dgm:cxn modelId="{C7D52BD7-2A4B-48EA-93BF-4E973F5D3350}" type="presParOf" srcId="{316ED33B-7E0A-4BBF-831D-5D791A330950}" destId="{04125CFF-8589-4229-BB82-851FCDF197B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Rts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400" dirty="0" err="1" smtClean="0"/>
            <a:t>CameraRts</a:t>
          </a:r>
          <a:endParaRPr lang="fr-FR" sz="14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 custT="1"/>
      <dgm:spPr/>
      <dgm:t>
        <a:bodyPr/>
        <a:lstStyle/>
        <a:p>
          <a:r>
            <a:rPr lang="fr-FR" sz="1400" dirty="0" err="1" smtClean="0"/>
            <a:t>MapTile</a:t>
          </a:r>
          <a:endParaRPr lang="fr-FR" sz="1400" dirty="0" smtClean="0"/>
        </a:p>
        <a:p>
          <a:r>
            <a:rPr lang="fr-FR" sz="1400" dirty="0" err="1" smtClean="0"/>
            <a:t>Rts</a:t>
          </a:r>
          <a:endParaRPr lang="fr-FR" sz="1400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err="1" smtClean="0"/>
            <a:t>Ability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 custT="1"/>
      <dgm:spPr/>
      <dgm:t>
        <a:bodyPr/>
        <a:lstStyle/>
        <a:p>
          <a:r>
            <a:rPr lang="fr-FR" sz="1400" dirty="0" err="1" smtClean="0"/>
            <a:t>Attacker</a:t>
          </a:r>
          <a:endParaRPr lang="fr-FR" sz="1400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 custT="1"/>
      <dgm:spPr/>
      <dgm:t>
        <a:bodyPr/>
        <a:lstStyle/>
        <a:p>
          <a:r>
            <a:rPr lang="fr-FR" sz="1400" dirty="0" err="1" smtClean="0"/>
            <a:t>Extractor</a:t>
          </a:r>
          <a:endParaRPr lang="fr-FR" sz="1400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 custT="1"/>
      <dgm:spPr/>
      <dgm:t>
        <a:bodyPr/>
        <a:lstStyle/>
        <a:p>
          <a:r>
            <a:rPr lang="fr-FR" sz="1400" dirty="0" err="1" smtClean="0"/>
            <a:t>Mover</a:t>
          </a:r>
          <a:endParaRPr lang="fr-FR" sz="1400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 custT="1"/>
      <dgm:spPr/>
      <dgm:t>
        <a:bodyPr/>
        <a:lstStyle/>
        <a:p>
          <a:r>
            <a:rPr lang="fr-FR" sz="1400" dirty="0" err="1" smtClean="0"/>
            <a:t>CursorRts</a:t>
          </a:r>
          <a:endParaRPr lang="fr-FR" sz="1400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F50A0C4F-18C9-41DD-B8DB-D63FC6375FC9}">
      <dgm:prSet custT="1"/>
      <dgm:spPr/>
      <dgm:t>
        <a:bodyPr/>
        <a:lstStyle/>
        <a:p>
          <a:r>
            <a:rPr lang="fr-FR" sz="1400" dirty="0" err="1" smtClean="0"/>
            <a:t>ControlPanel</a:t>
          </a:r>
          <a:endParaRPr lang="fr-FR" sz="1400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14727197-8657-42E6-A02E-B47B4DFA8743}">
      <dgm:prSet custT="1"/>
      <dgm:spPr/>
      <dgm:t>
        <a:bodyPr/>
        <a:lstStyle/>
        <a:p>
          <a:r>
            <a:rPr lang="fr-FR" sz="1400" dirty="0" err="1" smtClean="0"/>
            <a:t>PlayerRts</a:t>
          </a:r>
          <a:endParaRPr lang="fr-FR" sz="1400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B1439A69-9387-466F-9D56-AC87563490D6}">
      <dgm:prSet custT="1"/>
      <dgm:spPr/>
      <dgm:t>
        <a:bodyPr/>
        <a:lstStyle/>
        <a:p>
          <a:r>
            <a:rPr lang="fr-FR" sz="1400" dirty="0" err="1" smtClean="0"/>
            <a:t>FogOfWar</a:t>
          </a:r>
          <a:endParaRPr lang="fr-FR" sz="1400" dirty="0" smtClean="0"/>
        </a:p>
        <a:p>
          <a:r>
            <a:rPr lang="fr-FR" sz="1400" dirty="0" err="1" smtClean="0"/>
            <a:t>Rts</a:t>
          </a:r>
          <a:endParaRPr lang="fr-FR" sz="1400" dirty="0"/>
        </a:p>
      </dgm:t>
    </dgm:pt>
    <dgm:pt modelId="{C2D20654-B1F0-40FA-9F65-D4B3EEB8B276}" type="parTrans" cxnId="{ED57CE93-34B7-439E-AB95-ACEF47F6F114}">
      <dgm:prSet/>
      <dgm:spPr/>
      <dgm:t>
        <a:bodyPr/>
        <a:lstStyle/>
        <a:p>
          <a:endParaRPr lang="fr-FR"/>
        </a:p>
      </dgm:t>
    </dgm:pt>
    <dgm:pt modelId="{38DACFB9-D998-4C48-B13C-40D84B673FB6}" type="sibTrans" cxnId="{ED57CE93-34B7-439E-AB95-ACEF47F6F114}">
      <dgm:prSet/>
      <dgm:spPr/>
      <dgm:t>
        <a:bodyPr/>
        <a:lstStyle/>
        <a:p>
          <a:endParaRPr lang="fr-FR"/>
        </a:p>
      </dgm:t>
    </dgm:pt>
    <dgm:pt modelId="{31953AE7-716A-470B-8AE5-37EA7ACEA1C0}">
      <dgm:prSet custT="1"/>
      <dgm:spPr/>
      <dgm:t>
        <a:bodyPr/>
        <a:lstStyle/>
        <a:p>
          <a:r>
            <a:rPr lang="fr-FR" sz="1400" dirty="0" smtClean="0"/>
            <a:t>Border20</a:t>
          </a:r>
          <a:endParaRPr lang="fr-FR" sz="1400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A63B25C7-653C-433B-B56D-8E9C4770553A}">
      <dgm:prSet custT="1"/>
      <dgm:spPr/>
      <dgm:t>
        <a:bodyPr/>
        <a:lstStyle/>
        <a:p>
          <a:r>
            <a:rPr lang="fr-FR" sz="1400" dirty="0" smtClean="0"/>
            <a:t>Producer</a:t>
          </a:r>
          <a:endParaRPr lang="fr-FR" sz="1400" dirty="0"/>
        </a:p>
      </dgm:t>
    </dgm:pt>
    <dgm:pt modelId="{CC4B941B-D129-4109-BB2D-7BDBCE0FBDCD}" type="parTrans" cxnId="{ACA19ECF-A234-4EE7-AE68-C9E0EA980622}">
      <dgm:prSet/>
      <dgm:spPr/>
      <dgm:t>
        <a:bodyPr/>
        <a:lstStyle/>
        <a:p>
          <a:endParaRPr lang="fr-FR"/>
        </a:p>
      </dgm:t>
    </dgm:pt>
    <dgm:pt modelId="{41D470B6-1423-4950-9FB6-17562DEE66A2}" type="sibTrans" cxnId="{ACA19ECF-A234-4EE7-AE68-C9E0EA980622}">
      <dgm:prSet/>
      <dgm:spPr/>
      <dgm:t>
        <a:bodyPr/>
        <a:lstStyle/>
        <a:p>
          <a:endParaRPr lang="fr-FR"/>
        </a:p>
      </dgm:t>
    </dgm:pt>
    <dgm:pt modelId="{B5C4A9A7-EAD3-4FD1-A7F9-7E5A4EE65637}">
      <dgm:prSet custT="1"/>
      <dgm:spPr/>
      <dgm:t>
        <a:bodyPr/>
        <a:lstStyle/>
        <a:p>
          <a:r>
            <a:rPr lang="fr-FR" sz="2400" dirty="0" err="1" smtClean="0"/>
            <a:t>Skill</a:t>
          </a:r>
          <a:endParaRPr lang="fr-FR" sz="2400" dirty="0"/>
        </a:p>
      </dgm:t>
    </dgm:pt>
    <dgm:pt modelId="{CFB99F72-85F7-4F0F-921A-A543F204FD94}" type="parTrans" cxnId="{1E7AA152-EF12-4DEF-86C2-05070E78A841}">
      <dgm:prSet/>
      <dgm:spPr/>
      <dgm:t>
        <a:bodyPr/>
        <a:lstStyle/>
        <a:p>
          <a:endParaRPr lang="fr-FR"/>
        </a:p>
      </dgm:t>
    </dgm:pt>
    <dgm:pt modelId="{462C8818-9C28-4DE5-82C1-99913937658C}" type="sibTrans" cxnId="{1E7AA152-EF12-4DEF-86C2-05070E78A841}">
      <dgm:prSet/>
      <dgm:spPr/>
      <dgm:t>
        <a:bodyPr/>
        <a:lstStyle/>
        <a:p>
          <a:endParaRPr lang="fr-FR"/>
        </a:p>
      </dgm:t>
    </dgm:pt>
    <dgm:pt modelId="{82A0E49A-0522-414D-AC6E-A7153DD8ECED}">
      <dgm:prSet/>
      <dgm:spPr/>
      <dgm:t>
        <a:bodyPr/>
        <a:lstStyle/>
        <a:p>
          <a:r>
            <a:rPr lang="fr-FR" dirty="0" err="1" smtClean="0"/>
            <a:t>FactorySkill</a:t>
          </a:r>
          <a:endParaRPr lang="fr-FR" dirty="0"/>
        </a:p>
      </dgm:t>
    </dgm:pt>
    <dgm:pt modelId="{015ED2B7-B4F0-40D6-89C7-2B07252DFF68}" type="parTrans" cxnId="{3F3E3686-2779-437E-A108-9B6960857272}">
      <dgm:prSet/>
      <dgm:spPr/>
      <dgm:t>
        <a:bodyPr/>
        <a:lstStyle/>
        <a:p>
          <a:endParaRPr lang="fr-FR"/>
        </a:p>
      </dgm:t>
    </dgm:pt>
    <dgm:pt modelId="{3D53A276-9BB9-46CB-A535-6047B6165CC3}" type="sibTrans" cxnId="{3F3E3686-2779-437E-A108-9B6960857272}">
      <dgm:prSet/>
      <dgm:spPr/>
      <dgm:t>
        <a:bodyPr/>
        <a:lstStyle/>
        <a:p>
          <a:endParaRPr lang="fr-FR"/>
        </a:p>
      </dgm:t>
    </dgm:pt>
    <dgm:pt modelId="{82C91B1B-7E25-4F8F-AE24-CEF0FC9D56A1}">
      <dgm:prSet/>
      <dgm:spPr/>
      <dgm:t>
        <a:bodyPr/>
        <a:lstStyle/>
        <a:p>
          <a:r>
            <a:rPr lang="fr-FR" dirty="0" err="1" smtClean="0"/>
            <a:t>SetupSkillRts</a:t>
          </a:r>
          <a:endParaRPr lang="fr-FR" dirty="0"/>
        </a:p>
      </dgm:t>
    </dgm:pt>
    <dgm:pt modelId="{C8886E1E-8469-42B1-B52E-C0F0EA7D7659}" type="parTrans" cxnId="{AEBF842F-8C0D-40F7-B673-4436F2CE39B2}">
      <dgm:prSet/>
      <dgm:spPr/>
      <dgm:t>
        <a:bodyPr/>
        <a:lstStyle/>
        <a:p>
          <a:endParaRPr lang="fr-FR"/>
        </a:p>
      </dgm:t>
    </dgm:pt>
    <dgm:pt modelId="{C396E15C-C1BB-4612-9E38-4EB3B989F276}" type="sibTrans" cxnId="{AEBF842F-8C0D-40F7-B673-4436F2CE39B2}">
      <dgm:prSet/>
      <dgm:spPr/>
      <dgm:t>
        <a:bodyPr/>
        <a:lstStyle/>
        <a:p>
          <a:endParaRPr lang="fr-FR"/>
        </a:p>
      </dgm:t>
    </dgm:pt>
    <dgm:pt modelId="{15D2ABC8-1800-43BB-9697-452E4E858BCD}">
      <dgm:prSet/>
      <dgm:spPr/>
      <dgm:t>
        <a:bodyPr/>
        <a:lstStyle/>
        <a:p>
          <a:r>
            <a:rPr lang="fr-FR" dirty="0" err="1" smtClean="0"/>
            <a:t>Skill</a:t>
          </a:r>
          <a:endParaRPr lang="fr-FR" dirty="0"/>
        </a:p>
      </dgm:t>
    </dgm:pt>
    <dgm:pt modelId="{415ED443-2A57-4ACF-A8D3-2BB2C0CE0E98}" type="parTrans" cxnId="{9687C879-5B0A-46F8-BF53-997E74D8B3B0}">
      <dgm:prSet/>
      <dgm:spPr/>
      <dgm:t>
        <a:bodyPr/>
        <a:lstStyle/>
        <a:p>
          <a:endParaRPr lang="fr-FR"/>
        </a:p>
      </dgm:t>
    </dgm:pt>
    <dgm:pt modelId="{07632D4A-5317-4B5B-A179-029367FC9E39}" type="sibTrans" cxnId="{9687C879-5B0A-46F8-BF53-997E74D8B3B0}">
      <dgm:prSet/>
      <dgm:spPr/>
      <dgm:t>
        <a:bodyPr/>
        <a:lstStyle/>
        <a:p>
          <a:endParaRPr lang="fr-FR"/>
        </a:p>
      </dgm:t>
    </dgm:pt>
    <dgm:pt modelId="{17A5BA23-09CF-42CB-BCF3-92F5B5EF9C65}">
      <dgm:prSet/>
      <dgm:spPr/>
      <dgm:t>
        <a:bodyPr/>
        <a:lstStyle/>
        <a:p>
          <a:r>
            <a:rPr lang="fr-FR" dirty="0" err="1" smtClean="0"/>
            <a:t>Skilled</a:t>
          </a:r>
          <a:endParaRPr lang="fr-FR" dirty="0"/>
        </a:p>
      </dgm:t>
    </dgm:pt>
    <dgm:pt modelId="{EA9E7BD2-3256-4EF2-9774-2683354CF728}" type="parTrans" cxnId="{174794F3-4F2E-4555-8238-651DC2611160}">
      <dgm:prSet/>
      <dgm:spPr/>
      <dgm:t>
        <a:bodyPr/>
        <a:lstStyle/>
        <a:p>
          <a:endParaRPr lang="fr-FR"/>
        </a:p>
      </dgm:t>
    </dgm:pt>
    <dgm:pt modelId="{D6D64396-E5D0-4047-8BEF-255B69FB7B81}" type="sibTrans" cxnId="{174794F3-4F2E-4555-8238-651DC2611160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TileRts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EntityRts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85097210-6493-45E4-9B25-DAA56A52C2BC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 smtClean="0"/>
        </a:p>
        <a:p>
          <a:r>
            <a:rPr lang="fr-FR" dirty="0" err="1" smtClean="0"/>
            <a:t>Listener</a:t>
          </a:r>
          <a:endParaRPr lang="fr-FR" dirty="0"/>
        </a:p>
      </dgm:t>
    </dgm:pt>
    <dgm:pt modelId="{1BB2D529-8BAF-46A0-9F9B-E5E9B1160654}" type="parTrans" cxnId="{D67C6239-0608-48EC-A017-A8F15E64E76E}">
      <dgm:prSet/>
      <dgm:spPr/>
      <dgm:t>
        <a:bodyPr/>
        <a:lstStyle/>
        <a:p>
          <a:endParaRPr lang="fr-FR"/>
        </a:p>
      </dgm:t>
    </dgm:pt>
    <dgm:pt modelId="{4058389A-D631-4E3A-A6D4-AB407C0039C5}" type="sibTrans" cxnId="{D67C6239-0608-48EC-A017-A8F15E64E76E}">
      <dgm:prSet/>
      <dgm:spPr/>
      <dgm:t>
        <a:bodyPr/>
        <a:lstStyle/>
        <a:p>
          <a:endParaRPr lang="fr-FR"/>
        </a:p>
      </dgm:t>
    </dgm:pt>
    <dgm:pt modelId="{83345472-33A1-4472-8453-F32530A6A3B0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err="1" smtClean="0"/>
            <a:t>Rts</a:t>
          </a:r>
          <a:endParaRPr lang="fr-FR" dirty="0"/>
        </a:p>
      </dgm:t>
    </dgm:pt>
    <dgm:pt modelId="{D31DBA27-9FB7-40A1-9B5B-F10859477CF1}" type="parTrans" cxnId="{80653DF6-ADEE-432A-B164-88CA8D2026C3}">
      <dgm:prSet/>
      <dgm:spPr/>
      <dgm:t>
        <a:bodyPr/>
        <a:lstStyle/>
        <a:p>
          <a:endParaRPr lang="fr-FR"/>
        </a:p>
      </dgm:t>
    </dgm:pt>
    <dgm:pt modelId="{0435A405-5B35-4C1E-8278-25F086D91F56}" type="sibTrans" cxnId="{80653DF6-ADEE-432A-B164-88CA8D2026C3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5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5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E0ABD0C8-7258-48AB-9665-3E8F8CD45700}" type="pres">
      <dgm:prSet presAssocID="{14727197-8657-42E6-A02E-B47B4DFA8743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5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5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5D285C-A6C1-47D6-B02E-8095F62199CB}" type="pres">
      <dgm:prSet presAssocID="{87E3BA48-F29D-424F-8BF0-5ACD0D870EA8}" presName="aSpace2" presStyleCnt="0"/>
      <dgm:spPr/>
    </dgm:pt>
    <dgm:pt modelId="{C13AE75A-B663-4869-9F72-99FD52610E69}" type="pres">
      <dgm:prSet presAssocID="{85097210-6493-45E4-9B25-DAA56A52C2BC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E20F3C-9C04-4FF3-A2BB-2EC2330732EE}" type="pres">
      <dgm:prSet presAssocID="{85097210-6493-45E4-9B25-DAA56A52C2BC}" presName="aSpace2" presStyleCnt="0"/>
      <dgm:spPr/>
    </dgm:pt>
    <dgm:pt modelId="{758F211A-5610-4FCA-A039-64F9CABDB8FB}" type="pres">
      <dgm:prSet presAssocID="{83345472-33A1-4472-8453-F32530A6A3B0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5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5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CF8F2-6220-483D-B3F4-204046098713}" type="pres">
      <dgm:prSet presAssocID="{696C248A-C8C6-40DF-B810-D01E178EC415}" presName="aSpace2" presStyleCnt="0"/>
      <dgm:spPr/>
    </dgm:pt>
    <dgm:pt modelId="{98A57818-2567-4736-81D7-961D18F5AB5A}" type="pres">
      <dgm:prSet presAssocID="{8A7717E2-897F-4B25-B958-22F8940AD5D1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81F6973-6355-435F-8FF6-D8658C597A55}" type="pres">
      <dgm:prSet presAssocID="{B1439A69-9387-466F-9D56-AC87563490D6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F94025-D7FC-43F5-8446-800CC92B545E}" type="pres">
      <dgm:prSet presAssocID="{B1439A69-9387-466F-9D56-AC87563490D6}" presName="aSpace2" presStyleCnt="0"/>
      <dgm:spPr/>
    </dgm:pt>
    <dgm:pt modelId="{C239260B-BA91-4DFF-A14B-1F55E37444FA}" type="pres">
      <dgm:prSet presAssocID="{31953AE7-716A-470B-8AE5-37EA7ACEA1C0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5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5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E04286FD-CE61-4BB3-9581-7149E3C15285}" type="pres">
      <dgm:prSet presAssocID="{A63B25C7-653C-433B-B56D-8E9C4770553A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094E2C-B4ED-465D-AAE4-B187B5520655}" type="pres">
      <dgm:prSet presAssocID="{A63B25C7-653C-433B-B56D-8E9C4770553A}" presName="aSpace2" presStyleCnt="0"/>
      <dgm:spPr/>
    </dgm:pt>
    <dgm:pt modelId="{CFE49C39-4FC0-4B42-86A5-BA4C6DD7CE2F}" type="pres">
      <dgm:prSet presAssocID="{17A5BA23-09CF-42CB-BCF3-92F5B5EF9C65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120E3990-0FC4-40B3-843D-4FAEBCBFE266}" type="pres">
      <dgm:prSet presAssocID="{B5C4A9A7-EAD3-4FD1-A7F9-7E5A4EE65637}" presName="compNode" presStyleCnt="0"/>
      <dgm:spPr/>
    </dgm:pt>
    <dgm:pt modelId="{D98D92AC-9B30-4CD4-80B2-6270EEA8586A}" type="pres">
      <dgm:prSet presAssocID="{B5C4A9A7-EAD3-4FD1-A7F9-7E5A4EE65637}" presName="aNode" presStyleLbl="bgShp" presStyleIdx="4" presStyleCnt="5"/>
      <dgm:spPr/>
      <dgm:t>
        <a:bodyPr/>
        <a:lstStyle/>
        <a:p>
          <a:endParaRPr lang="fr-FR"/>
        </a:p>
      </dgm:t>
    </dgm:pt>
    <dgm:pt modelId="{246911CC-23D8-40DC-BD6D-8EEFAACC6999}" type="pres">
      <dgm:prSet presAssocID="{B5C4A9A7-EAD3-4FD1-A7F9-7E5A4EE65637}" presName="textNode" presStyleLbl="bgShp" presStyleIdx="4" presStyleCnt="5"/>
      <dgm:spPr/>
      <dgm:t>
        <a:bodyPr/>
        <a:lstStyle/>
        <a:p>
          <a:endParaRPr lang="fr-FR"/>
        </a:p>
      </dgm:t>
    </dgm:pt>
    <dgm:pt modelId="{F6197D19-E487-402B-99F6-A0B02344546D}" type="pres">
      <dgm:prSet presAssocID="{B5C4A9A7-EAD3-4FD1-A7F9-7E5A4EE65637}" presName="compChildNode" presStyleCnt="0"/>
      <dgm:spPr/>
    </dgm:pt>
    <dgm:pt modelId="{693FBC6A-67FB-4AE1-A9F4-920912271638}" type="pres">
      <dgm:prSet presAssocID="{B5C4A9A7-EAD3-4FD1-A7F9-7E5A4EE65637}" presName="theInnerList" presStyleCnt="0"/>
      <dgm:spPr/>
    </dgm:pt>
    <dgm:pt modelId="{6EB3C11B-B64C-4DC7-9E90-4C4DC77FC07C}" type="pres">
      <dgm:prSet presAssocID="{82A0E49A-0522-414D-AC6E-A7153DD8ECED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ACC5A3-000D-4557-8591-4E8172AC4A51}" type="pres">
      <dgm:prSet presAssocID="{82A0E49A-0522-414D-AC6E-A7153DD8ECED}" presName="aSpace2" presStyleCnt="0"/>
      <dgm:spPr/>
    </dgm:pt>
    <dgm:pt modelId="{BB5AC602-C11E-4066-9429-0F0D8DAA5A78}" type="pres">
      <dgm:prSet presAssocID="{82C91B1B-7E25-4F8F-AE24-CEF0FC9D56A1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8DB479-B12F-4242-B360-A14CD36512A6}" type="pres">
      <dgm:prSet presAssocID="{82C91B1B-7E25-4F8F-AE24-CEF0FC9D56A1}" presName="aSpace2" presStyleCnt="0"/>
      <dgm:spPr/>
    </dgm:pt>
    <dgm:pt modelId="{70115988-1D96-43BF-8343-BFB2F513AD7A}" type="pres">
      <dgm:prSet presAssocID="{15D2ABC8-1800-43BB-9697-452E4E858BCD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E2D87A0-825F-48DC-93C1-633E1F299058}" type="presOf" srcId="{C6A36EA8-C3C3-4339-936E-9072AECC443D}" destId="{25343C86-8C7F-4D10-A861-BD9F85B7D443}" srcOrd="1" destOrd="0" presId="urn:microsoft.com/office/officeart/2005/8/layout/lProcess2"/>
    <dgm:cxn modelId="{2294CC89-7133-4BCE-886E-C123217CFA7C}" type="presOf" srcId="{E176E436-DF63-4607-A28A-5A0E38B35223}" destId="{9C3EBF8B-D719-4DFE-81F3-79427B74ED44}" srcOrd="0" destOrd="0" presId="urn:microsoft.com/office/officeart/2005/8/layout/lProcess2"/>
    <dgm:cxn modelId="{4D941EA7-6018-49FE-9D7C-7743121E4E62}" type="presOf" srcId="{A63B25C7-653C-433B-B56D-8E9C4770553A}" destId="{E04286FD-CE61-4BB3-9581-7149E3C15285}" srcOrd="0" destOrd="0" presId="urn:microsoft.com/office/officeart/2005/8/layout/lProcess2"/>
    <dgm:cxn modelId="{DC9584C4-813E-4137-ACCF-8B3246C6384A}" type="presOf" srcId="{40EC697D-D388-4920-8358-96CF86D01045}" destId="{991F04BC-C93A-4D25-8300-81588A7CEE99}" srcOrd="0" destOrd="0" presId="urn:microsoft.com/office/officeart/2005/8/layout/lProcess2"/>
    <dgm:cxn modelId="{16DF0AE6-2EED-4EB3-93E7-5A53DAF5889C}" type="presOf" srcId="{6CE4BCB9-161F-4C03-872F-F8FC433AD4E8}" destId="{19C80F56-5804-4A01-BDEB-5B39AE71018A}" srcOrd="1" destOrd="0" presId="urn:microsoft.com/office/officeart/2005/8/layout/lProcess2"/>
    <dgm:cxn modelId="{DD474E4E-F991-4EB1-8DF3-A518F6950E50}" type="presOf" srcId="{B1439A69-9387-466F-9D56-AC87563490D6}" destId="{C81F6973-6355-435F-8FF6-D8658C597A55}" srcOrd="0" destOrd="0" presId="urn:microsoft.com/office/officeart/2005/8/layout/lProcess2"/>
    <dgm:cxn modelId="{D1B22A7F-9E46-4DDB-8C02-1C3F0C93884D}" type="presOf" srcId="{D6DB07C5-688A-4FF2-B9B4-6831D9F63653}" destId="{C695740B-50E0-4D11-8F2E-FF634DEFDB12}" srcOrd="0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C114230F-6E17-4317-9A0B-B1271567023A}" srcId="{049D429E-DDA8-46EC-8602-2719E76CCD39}" destId="{14727197-8657-42E6-A02E-B47B4DFA8743}" srcOrd="3" destOrd="0" parTransId="{E88E4C9A-D690-4ED9-9F4C-23217B723BA9}" sibTransId="{61B15CBE-CACB-4E83-9A20-199CF45E656C}"/>
    <dgm:cxn modelId="{7A1EC9C3-717D-4AD6-B7CD-D0A17D6AFFD2}" type="presOf" srcId="{B5C4A9A7-EAD3-4FD1-A7F9-7E5A4EE65637}" destId="{246911CC-23D8-40DC-BD6D-8EEFAACC6999}" srcOrd="1" destOrd="0" presId="urn:microsoft.com/office/officeart/2005/8/layout/lProcess2"/>
    <dgm:cxn modelId="{235390BA-DF83-4ED2-9496-682A78BE2E42}" srcId="{049D429E-DDA8-46EC-8602-2719E76CCD39}" destId="{F50A0C4F-18C9-41DD-B8DB-D63FC6375FC9}" srcOrd="2" destOrd="0" parTransId="{BAB2AFC1-11FB-45B4-91EA-08C955EC4CD3}" sibTransId="{5FD8E228-BD73-46BA-837E-DF9BDA2FA452}"/>
    <dgm:cxn modelId="{6AB67F98-3C28-4747-93A6-83063996FC98}" type="presOf" srcId="{82A0E49A-0522-414D-AC6E-A7153DD8ECED}" destId="{6EB3C11B-B64C-4DC7-9E90-4C4DC77FC07C}" srcOrd="0" destOrd="0" presId="urn:microsoft.com/office/officeart/2005/8/layout/lProcess2"/>
    <dgm:cxn modelId="{B7BFBFC6-C74A-4E1C-848D-F2C8E2664FB8}" type="presOf" srcId="{83345472-33A1-4472-8453-F32530A6A3B0}" destId="{758F211A-5610-4FCA-A039-64F9CABDB8FB}" srcOrd="0" destOrd="0" presId="urn:microsoft.com/office/officeart/2005/8/layout/lProcess2"/>
    <dgm:cxn modelId="{0AF5B486-29A9-4D5E-8D20-01E164F98D1F}" type="presOf" srcId="{87E3BA48-F29D-424F-8BF0-5ACD0D870EA8}" destId="{B28E8751-939D-47DD-BF41-B6D1CB40B4B3}" srcOrd="0" destOrd="0" presId="urn:microsoft.com/office/officeart/2005/8/layout/lProcess2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9687C879-5B0A-46F8-BF53-997E74D8B3B0}" srcId="{B5C4A9A7-EAD3-4FD1-A7F9-7E5A4EE65637}" destId="{15D2ABC8-1800-43BB-9697-452E4E858BCD}" srcOrd="2" destOrd="0" parTransId="{415ED443-2A57-4ACF-A8D3-2BB2C0CE0E98}" sibTransId="{07632D4A-5317-4B5B-A179-029367FC9E39}"/>
    <dgm:cxn modelId="{D31D355D-268C-40B0-A938-37EA366F7253}" type="presOf" srcId="{15D2ABC8-1800-43BB-9697-452E4E858BCD}" destId="{70115988-1D96-43BF-8343-BFB2F513AD7A}" srcOrd="0" destOrd="0" presId="urn:microsoft.com/office/officeart/2005/8/layout/lProcess2"/>
    <dgm:cxn modelId="{27F58FD6-872B-4DBF-A20F-CC458F8E0BD5}" type="presOf" srcId="{6CE4BCB9-161F-4C03-872F-F8FC433AD4E8}" destId="{CFBACE37-B7C4-41F6-99E8-2EAFBAEB4CDF}" srcOrd="0" destOrd="0" presId="urn:microsoft.com/office/officeart/2005/8/layout/lProcess2"/>
    <dgm:cxn modelId="{A62FCE5D-E6B2-4EBC-860E-903ADEEE52A0}" type="presOf" srcId="{8A7717E2-897F-4B25-B958-22F8940AD5D1}" destId="{98A57818-2567-4736-81D7-961D18F5AB5A}" srcOrd="0" destOrd="0" presId="urn:microsoft.com/office/officeart/2005/8/layout/lProcess2"/>
    <dgm:cxn modelId="{DDE4C921-0A1F-4C61-8EE2-33DB8644C0B7}" type="presOf" srcId="{392A3889-E5A1-40F3-B0D5-0D5D9CF277DA}" destId="{5CCDB661-C790-4BB1-AD31-B377D0F1D9F2}" srcOrd="0" destOrd="0" presId="urn:microsoft.com/office/officeart/2005/8/layout/lProcess2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95C0D093-AC94-437E-8EF9-6BA147104BA3}" type="presOf" srcId="{049D429E-DDA8-46EC-8602-2719E76CCD39}" destId="{5BCF3D28-3C96-457B-BE96-704548BF6603}" srcOrd="1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80653DF6-ADEE-432A-B164-88CA8D2026C3}" srcId="{344D24B2-CCAB-482A-AA0F-E04456C2A888}" destId="{83345472-33A1-4472-8453-F32530A6A3B0}" srcOrd="2" destOrd="0" parTransId="{D31DBA27-9FB7-40A1-9B5B-F10859477CF1}" sibTransId="{0435A405-5B35-4C1E-8278-25F086D91F56}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174794F3-4F2E-4555-8238-651DC2611160}" srcId="{6CE4BCB9-161F-4C03-872F-F8FC433AD4E8}" destId="{17A5BA23-09CF-42CB-BCF3-92F5B5EF9C65}" srcOrd="4" destOrd="0" parTransId="{EA9E7BD2-3256-4EF2-9774-2683354CF728}" sibTransId="{D6D64396-E5D0-4047-8BEF-255B69FB7B81}"/>
    <dgm:cxn modelId="{9B521B06-86C8-44D4-8D0A-649813DA658B}" type="presOf" srcId="{17A5BA23-09CF-42CB-BCF3-92F5B5EF9C65}" destId="{CFE49C39-4FC0-4B42-86A5-BA4C6DD7CE2F}" srcOrd="0" destOrd="0" presId="urn:microsoft.com/office/officeart/2005/8/layout/lProcess2"/>
    <dgm:cxn modelId="{153BC12F-4527-4A5C-AC5F-35AF3A9FEDA2}" type="presOf" srcId="{31953AE7-716A-470B-8AE5-37EA7ACEA1C0}" destId="{C239260B-BA91-4DFF-A14B-1F55E37444FA}" srcOrd="0" destOrd="0" presId="urn:microsoft.com/office/officeart/2005/8/layout/lProcess2"/>
    <dgm:cxn modelId="{ACA19ECF-A234-4EE7-AE68-C9E0EA980622}" srcId="{6CE4BCB9-161F-4C03-872F-F8FC433AD4E8}" destId="{A63B25C7-653C-433B-B56D-8E9C4770553A}" srcOrd="3" destOrd="0" parTransId="{CC4B941B-D129-4109-BB2D-7BDBCE0FBDCD}" sibTransId="{41D470B6-1423-4950-9FB6-17562DEE66A2}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AEBF842F-8C0D-40F7-B673-4436F2CE39B2}" srcId="{B5C4A9A7-EAD3-4FD1-A7F9-7E5A4EE65637}" destId="{82C91B1B-7E25-4F8F-AE24-CEF0FC9D56A1}" srcOrd="1" destOrd="0" parTransId="{C8886E1E-8469-42B1-B52E-C0F0EA7D7659}" sibTransId="{C396E15C-C1BB-4612-9E38-4EB3B989F276}"/>
    <dgm:cxn modelId="{E727A5AA-ED34-4BE5-B0FD-C3B7A31A82D2}" type="presOf" srcId="{7D469A17-1217-4BE7-A52C-73467553B01A}" destId="{B18C1554-43BF-40C0-A757-60BED76F61EA}" srcOrd="0" destOrd="0" presId="urn:microsoft.com/office/officeart/2005/8/layout/lProcess2"/>
    <dgm:cxn modelId="{B2719174-4681-4682-8C71-41707766AC4E}" srcId="{C6A36EA8-C3C3-4339-936E-9072AECC443D}" destId="{8A7717E2-897F-4B25-B958-22F8940AD5D1}" srcOrd="1" destOrd="0" parTransId="{3F88D1AB-02E0-4A0F-871F-3E849C2AC850}" sibTransId="{A0388439-1E45-425F-AA18-6654575C95E3}"/>
    <dgm:cxn modelId="{E1C7C189-13DA-4FA4-9B13-5932C5CFD006}" type="presOf" srcId="{696C248A-C8C6-40DF-B810-D01E178EC415}" destId="{AC4D930F-E415-4824-BE6D-9352EE34D43A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C9449D14-B3E2-43D1-8986-B0AC4509DC10}" type="presOf" srcId="{85097210-6493-45E4-9B25-DAA56A52C2BC}" destId="{C13AE75A-B663-4869-9F72-99FD52610E69}" srcOrd="0" destOrd="0" presId="urn:microsoft.com/office/officeart/2005/8/layout/lProcess2"/>
    <dgm:cxn modelId="{2C502EE4-3430-4F1D-AAC4-5DF66722B4FE}" type="presOf" srcId="{049D429E-DDA8-46EC-8602-2719E76CCD39}" destId="{BB1122BA-ABD5-4477-966D-97D4D2E2C0D9}" srcOrd="0" destOrd="0" presId="urn:microsoft.com/office/officeart/2005/8/layout/lProcess2"/>
    <dgm:cxn modelId="{D67C6239-0608-48EC-A017-A8F15E64E76E}" srcId="{344D24B2-CCAB-482A-AA0F-E04456C2A888}" destId="{85097210-6493-45E4-9B25-DAA56A52C2BC}" srcOrd="1" destOrd="0" parTransId="{1BB2D529-8BAF-46A0-9F9B-E5E9B1160654}" sibTransId="{4058389A-D631-4E3A-A6D4-AB407C0039C5}"/>
    <dgm:cxn modelId="{8FA66714-0CF2-4E66-907C-4DFDBA3A7024}" srcId="{6CE4BCB9-161F-4C03-872F-F8FC433AD4E8}" destId="{7D469A17-1217-4BE7-A52C-73467553B01A}" srcOrd="1" destOrd="0" parTransId="{C456C285-14D2-4FFF-8D7C-08EB5D3FDDC3}" sibTransId="{AC54BC66-599B-4731-A6EA-0CB0AF0B6B4E}"/>
    <dgm:cxn modelId="{1E7AA152-EF12-4DEF-86C2-05070E78A841}" srcId="{2FC29AE2-50EC-4932-BC99-9C6B4EEF5E7D}" destId="{B5C4A9A7-EAD3-4FD1-A7F9-7E5A4EE65637}" srcOrd="4" destOrd="0" parTransId="{CFB99F72-85F7-4F0F-921A-A543F204FD94}" sibTransId="{462C8818-9C28-4DE5-82C1-99913937658C}"/>
    <dgm:cxn modelId="{6C1203C7-672D-4675-8ED9-9F5A1CF1B1F4}" srcId="{C6A36EA8-C3C3-4339-936E-9072AECC443D}" destId="{31953AE7-716A-470B-8AE5-37EA7ACEA1C0}" srcOrd="3" destOrd="0" parTransId="{EE2B096C-664C-4079-9A64-15B90D1E5C27}" sibTransId="{84CC2A56-9459-4764-BBCA-983D3B648FB3}"/>
    <dgm:cxn modelId="{285973A1-03CF-436D-A5A7-D9C232119267}" type="presOf" srcId="{82C91B1B-7E25-4F8F-AE24-CEF0FC9D56A1}" destId="{BB5AC602-C11E-4066-9429-0F0D8DAA5A78}" srcOrd="0" destOrd="0" presId="urn:microsoft.com/office/officeart/2005/8/layout/lProcess2"/>
    <dgm:cxn modelId="{7B628CAD-9F92-4BA4-9FA7-B9CE07BA91F1}" type="presOf" srcId="{344D24B2-CCAB-482A-AA0F-E04456C2A888}" destId="{23F05124-4E84-43EF-8EC0-8E75924A513E}" srcOrd="0" destOrd="0" presId="urn:microsoft.com/office/officeart/2005/8/layout/lProcess2"/>
    <dgm:cxn modelId="{97D26D2C-8AAC-47E4-97A7-3253463D6C52}" type="presOf" srcId="{B5C4A9A7-EAD3-4FD1-A7F9-7E5A4EE65637}" destId="{D98D92AC-9B30-4CD4-80B2-6270EEA8586A}" srcOrd="0" destOrd="0" presId="urn:microsoft.com/office/officeart/2005/8/layout/lProcess2"/>
    <dgm:cxn modelId="{3F3E3686-2779-437E-A108-9B6960857272}" srcId="{B5C4A9A7-EAD3-4FD1-A7F9-7E5A4EE65637}" destId="{82A0E49A-0522-414D-AC6E-A7153DD8ECED}" srcOrd="0" destOrd="0" parTransId="{015ED2B7-B4F0-40D6-89C7-2B07252DFF68}" sibTransId="{3D53A276-9BB9-46CB-A535-6047B6165CC3}"/>
    <dgm:cxn modelId="{79FB8A32-4C44-41C3-A2B0-5EFC63450BFA}" type="presOf" srcId="{344D24B2-CCAB-482A-AA0F-E04456C2A888}" destId="{B4FFFF5F-76FB-4FA3-888F-1C715C528F69}" srcOrd="1" destOrd="0" presId="urn:microsoft.com/office/officeart/2005/8/layout/lProcess2"/>
    <dgm:cxn modelId="{43C59258-D4A0-4828-958A-B268D9143E4F}" type="presOf" srcId="{C6A36EA8-C3C3-4339-936E-9072AECC443D}" destId="{0BA00038-48E3-4CBE-8581-526D7E04E7A0}" srcOrd="0" destOrd="0" presId="urn:microsoft.com/office/officeart/2005/8/layout/lProcess2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B0931F67-E29F-4681-BA55-7108701A9596}" type="presOf" srcId="{2FC29AE2-50EC-4932-BC99-9C6B4EEF5E7D}" destId="{BBB28096-69D9-4652-B672-B4927C76EAB9}" srcOrd="0" destOrd="0" presId="urn:microsoft.com/office/officeart/2005/8/layout/lProcess2"/>
    <dgm:cxn modelId="{ED57CE93-34B7-439E-AB95-ACEF47F6F114}" srcId="{C6A36EA8-C3C3-4339-936E-9072AECC443D}" destId="{B1439A69-9387-466F-9D56-AC87563490D6}" srcOrd="2" destOrd="0" parTransId="{C2D20654-B1F0-40FA-9F65-D4B3EEB8B276}" sibTransId="{38DACFB9-D998-4C48-B13C-40D84B673FB6}"/>
    <dgm:cxn modelId="{02287B15-5B86-4B28-AEB0-C0F33211F8C6}" type="presOf" srcId="{14727197-8657-42E6-A02E-B47B4DFA8743}" destId="{E0ABD0C8-7258-48AB-9665-3E8F8CD45700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6F1679B4-972D-4C73-AE59-3C3520AD7501}" type="presOf" srcId="{F50A0C4F-18C9-41DD-B8DB-D63FC6375FC9}" destId="{51ED1ACD-969E-4F51-B70D-936551040850}" srcOrd="0" destOrd="0" presId="urn:microsoft.com/office/officeart/2005/8/layout/lProcess2"/>
    <dgm:cxn modelId="{94F21515-90B8-41C8-A1D0-0219C7AA95C2}" type="presParOf" srcId="{BBB28096-69D9-4652-B672-B4927C76EAB9}" destId="{9E4875FE-66FB-486B-A249-14A931DCF878}" srcOrd="0" destOrd="0" presId="urn:microsoft.com/office/officeart/2005/8/layout/lProcess2"/>
    <dgm:cxn modelId="{ED1772EF-4553-4EE0-9FE5-D74287E35006}" type="presParOf" srcId="{9E4875FE-66FB-486B-A249-14A931DCF878}" destId="{BB1122BA-ABD5-4477-966D-97D4D2E2C0D9}" srcOrd="0" destOrd="0" presId="urn:microsoft.com/office/officeart/2005/8/layout/lProcess2"/>
    <dgm:cxn modelId="{715B6DBE-FD98-41EE-A3AF-04AD35CFA7B7}" type="presParOf" srcId="{9E4875FE-66FB-486B-A249-14A931DCF878}" destId="{5BCF3D28-3C96-457B-BE96-704548BF6603}" srcOrd="1" destOrd="0" presId="urn:microsoft.com/office/officeart/2005/8/layout/lProcess2"/>
    <dgm:cxn modelId="{F97D1115-CCAF-4ED3-B68E-7CE2A13F60B7}" type="presParOf" srcId="{9E4875FE-66FB-486B-A249-14A931DCF878}" destId="{40FA4E7A-A4A8-41CA-BBE3-5EC4432BC264}" srcOrd="2" destOrd="0" presId="urn:microsoft.com/office/officeart/2005/8/layout/lProcess2"/>
    <dgm:cxn modelId="{A9619DF3-2D24-49AD-844C-4E49BEAD82E0}" type="presParOf" srcId="{40FA4E7A-A4A8-41CA-BBE3-5EC4432BC264}" destId="{A82AFCA1-0A39-4E8C-AA2C-AF0AA1199404}" srcOrd="0" destOrd="0" presId="urn:microsoft.com/office/officeart/2005/8/layout/lProcess2"/>
    <dgm:cxn modelId="{162F04B7-666F-458D-84ED-98B918320A65}" type="presParOf" srcId="{A82AFCA1-0A39-4E8C-AA2C-AF0AA1199404}" destId="{C695740B-50E0-4D11-8F2E-FF634DEFDB12}" srcOrd="0" destOrd="0" presId="urn:microsoft.com/office/officeart/2005/8/layout/lProcess2"/>
    <dgm:cxn modelId="{AD92D4F7-5697-4E8F-9517-EFE0BFDDB67A}" type="presParOf" srcId="{A82AFCA1-0A39-4E8C-AA2C-AF0AA1199404}" destId="{CC1C6102-30A6-4CFD-83BD-3BB313CF6B54}" srcOrd="1" destOrd="0" presId="urn:microsoft.com/office/officeart/2005/8/layout/lProcess2"/>
    <dgm:cxn modelId="{2290D0F7-8B83-490F-81DF-EBA1994F8958}" type="presParOf" srcId="{A82AFCA1-0A39-4E8C-AA2C-AF0AA1199404}" destId="{9C3EBF8B-D719-4DFE-81F3-79427B74ED44}" srcOrd="2" destOrd="0" presId="urn:microsoft.com/office/officeart/2005/8/layout/lProcess2"/>
    <dgm:cxn modelId="{8BD88B51-1060-440B-ACBD-8448921AEE2C}" type="presParOf" srcId="{A82AFCA1-0A39-4E8C-AA2C-AF0AA1199404}" destId="{5E959460-6E76-4FF6-9D28-A1350BB3A6A2}" srcOrd="3" destOrd="0" presId="urn:microsoft.com/office/officeart/2005/8/layout/lProcess2"/>
    <dgm:cxn modelId="{923B274B-A05A-42A9-BBFE-6DF8D6892003}" type="presParOf" srcId="{A82AFCA1-0A39-4E8C-AA2C-AF0AA1199404}" destId="{51ED1ACD-969E-4F51-B70D-936551040850}" srcOrd="4" destOrd="0" presId="urn:microsoft.com/office/officeart/2005/8/layout/lProcess2"/>
    <dgm:cxn modelId="{DF257BA8-20C2-479A-8D44-43DCFCEC6046}" type="presParOf" srcId="{A82AFCA1-0A39-4E8C-AA2C-AF0AA1199404}" destId="{FBBBC848-74E5-4793-8EF0-8A1DD12B95F9}" srcOrd="5" destOrd="0" presId="urn:microsoft.com/office/officeart/2005/8/layout/lProcess2"/>
    <dgm:cxn modelId="{34AEAD14-FC2C-47F1-A220-92455B4AD87C}" type="presParOf" srcId="{A82AFCA1-0A39-4E8C-AA2C-AF0AA1199404}" destId="{E0ABD0C8-7258-48AB-9665-3E8F8CD45700}" srcOrd="6" destOrd="0" presId="urn:microsoft.com/office/officeart/2005/8/layout/lProcess2"/>
    <dgm:cxn modelId="{D4D5887D-A9DC-478D-A27B-4F177062DCB5}" type="presParOf" srcId="{BBB28096-69D9-4652-B672-B4927C76EAB9}" destId="{60A577E8-CD12-4402-829B-99E821AD6F24}" srcOrd="1" destOrd="0" presId="urn:microsoft.com/office/officeart/2005/8/layout/lProcess2"/>
    <dgm:cxn modelId="{B520B919-7E9E-4E53-A63D-32D8E0ECF1F1}" type="presParOf" srcId="{BBB28096-69D9-4652-B672-B4927C76EAB9}" destId="{B59C8B16-3360-4BD7-96B9-5BDE435C5CFF}" srcOrd="2" destOrd="0" presId="urn:microsoft.com/office/officeart/2005/8/layout/lProcess2"/>
    <dgm:cxn modelId="{79D7F25E-B44F-432E-A5C8-C6764B6B64CB}" type="presParOf" srcId="{B59C8B16-3360-4BD7-96B9-5BDE435C5CFF}" destId="{23F05124-4E84-43EF-8EC0-8E75924A513E}" srcOrd="0" destOrd="0" presId="urn:microsoft.com/office/officeart/2005/8/layout/lProcess2"/>
    <dgm:cxn modelId="{82B3A721-962C-406C-AB77-F064FEFAE375}" type="presParOf" srcId="{B59C8B16-3360-4BD7-96B9-5BDE435C5CFF}" destId="{B4FFFF5F-76FB-4FA3-888F-1C715C528F69}" srcOrd="1" destOrd="0" presId="urn:microsoft.com/office/officeart/2005/8/layout/lProcess2"/>
    <dgm:cxn modelId="{7A3FBBCA-E8E4-4F8C-8097-22D32FA83861}" type="presParOf" srcId="{B59C8B16-3360-4BD7-96B9-5BDE435C5CFF}" destId="{14BE1AA3-2D1E-4F64-87FE-631FD84DFCED}" srcOrd="2" destOrd="0" presId="urn:microsoft.com/office/officeart/2005/8/layout/lProcess2"/>
    <dgm:cxn modelId="{E85ABAAF-FCA1-40B9-9DD2-77CAE2ED0110}" type="presParOf" srcId="{14BE1AA3-2D1E-4F64-87FE-631FD84DFCED}" destId="{CEE3FB37-46FE-4FD4-ADF6-E1AE3541AFBD}" srcOrd="0" destOrd="0" presId="urn:microsoft.com/office/officeart/2005/8/layout/lProcess2"/>
    <dgm:cxn modelId="{14DE8373-34B5-4CDD-94B2-7C9C40C5D97E}" type="presParOf" srcId="{CEE3FB37-46FE-4FD4-ADF6-E1AE3541AFBD}" destId="{B28E8751-939D-47DD-BF41-B6D1CB40B4B3}" srcOrd="0" destOrd="0" presId="urn:microsoft.com/office/officeart/2005/8/layout/lProcess2"/>
    <dgm:cxn modelId="{8941F5A9-A9AF-4C47-808C-91B2F08C911D}" type="presParOf" srcId="{CEE3FB37-46FE-4FD4-ADF6-E1AE3541AFBD}" destId="{8A5D285C-A6C1-47D6-B02E-8095F62199CB}" srcOrd="1" destOrd="0" presId="urn:microsoft.com/office/officeart/2005/8/layout/lProcess2"/>
    <dgm:cxn modelId="{4C9BAA47-F6C7-46D7-BA03-E4450CB467BF}" type="presParOf" srcId="{CEE3FB37-46FE-4FD4-ADF6-E1AE3541AFBD}" destId="{C13AE75A-B663-4869-9F72-99FD52610E69}" srcOrd="2" destOrd="0" presId="urn:microsoft.com/office/officeart/2005/8/layout/lProcess2"/>
    <dgm:cxn modelId="{03562171-7F24-49E0-9153-2D3CE6A72C1B}" type="presParOf" srcId="{CEE3FB37-46FE-4FD4-ADF6-E1AE3541AFBD}" destId="{FBE20F3C-9C04-4FF3-A2BB-2EC2330732EE}" srcOrd="3" destOrd="0" presId="urn:microsoft.com/office/officeart/2005/8/layout/lProcess2"/>
    <dgm:cxn modelId="{8E6F1F75-6D95-492B-8995-F0AD4BDE8F84}" type="presParOf" srcId="{CEE3FB37-46FE-4FD4-ADF6-E1AE3541AFBD}" destId="{758F211A-5610-4FCA-A039-64F9CABDB8FB}" srcOrd="4" destOrd="0" presId="urn:microsoft.com/office/officeart/2005/8/layout/lProcess2"/>
    <dgm:cxn modelId="{9296C969-7C32-41D5-A44F-928DF45E9047}" type="presParOf" srcId="{BBB28096-69D9-4652-B672-B4927C76EAB9}" destId="{2C575F73-18E8-48B0-85B7-FB33B0627222}" srcOrd="3" destOrd="0" presId="urn:microsoft.com/office/officeart/2005/8/layout/lProcess2"/>
    <dgm:cxn modelId="{913ED6A3-C5D2-40A6-8CC1-84C0CCB7C59D}" type="presParOf" srcId="{BBB28096-69D9-4652-B672-B4927C76EAB9}" destId="{A428D1C3-795A-4FC6-8720-C554FFA3366C}" srcOrd="4" destOrd="0" presId="urn:microsoft.com/office/officeart/2005/8/layout/lProcess2"/>
    <dgm:cxn modelId="{FEB17CF2-8E4F-4975-BD41-90050A7195F2}" type="presParOf" srcId="{A428D1C3-795A-4FC6-8720-C554FFA3366C}" destId="{0BA00038-48E3-4CBE-8581-526D7E04E7A0}" srcOrd="0" destOrd="0" presId="urn:microsoft.com/office/officeart/2005/8/layout/lProcess2"/>
    <dgm:cxn modelId="{4EA477A9-7C03-4DD4-9030-4EAAC88D390E}" type="presParOf" srcId="{A428D1C3-795A-4FC6-8720-C554FFA3366C}" destId="{25343C86-8C7F-4D10-A861-BD9F85B7D443}" srcOrd="1" destOrd="0" presId="urn:microsoft.com/office/officeart/2005/8/layout/lProcess2"/>
    <dgm:cxn modelId="{5D61272D-F0EA-4610-BF5D-35F7ED86E32D}" type="presParOf" srcId="{A428D1C3-795A-4FC6-8720-C554FFA3366C}" destId="{245574B4-6112-4BB6-ACF7-776E4AD4EC9B}" srcOrd="2" destOrd="0" presId="urn:microsoft.com/office/officeart/2005/8/layout/lProcess2"/>
    <dgm:cxn modelId="{EB6F70AD-2198-4079-B4DC-B226DA22731F}" type="presParOf" srcId="{245574B4-6112-4BB6-ACF7-776E4AD4EC9B}" destId="{7E1B5D6A-90B4-4CE7-967D-02B2DC9157D9}" srcOrd="0" destOrd="0" presId="urn:microsoft.com/office/officeart/2005/8/layout/lProcess2"/>
    <dgm:cxn modelId="{A808B8AC-DBED-4487-AAA9-CA2166529827}" type="presParOf" srcId="{7E1B5D6A-90B4-4CE7-967D-02B2DC9157D9}" destId="{AC4D930F-E415-4824-BE6D-9352EE34D43A}" srcOrd="0" destOrd="0" presId="urn:microsoft.com/office/officeart/2005/8/layout/lProcess2"/>
    <dgm:cxn modelId="{FEE2F723-A5B7-401E-AA58-A6B0F96655BF}" type="presParOf" srcId="{7E1B5D6A-90B4-4CE7-967D-02B2DC9157D9}" destId="{EA2CF8F2-6220-483D-B3F4-204046098713}" srcOrd="1" destOrd="0" presId="urn:microsoft.com/office/officeart/2005/8/layout/lProcess2"/>
    <dgm:cxn modelId="{8DAF6DFE-66EB-4B56-9173-8540070BC569}" type="presParOf" srcId="{7E1B5D6A-90B4-4CE7-967D-02B2DC9157D9}" destId="{98A57818-2567-4736-81D7-961D18F5AB5A}" srcOrd="2" destOrd="0" presId="urn:microsoft.com/office/officeart/2005/8/layout/lProcess2"/>
    <dgm:cxn modelId="{D547A1E2-F612-4C7D-AAF4-B2DF91F8D5BD}" type="presParOf" srcId="{7E1B5D6A-90B4-4CE7-967D-02B2DC9157D9}" destId="{FFD60707-9112-4E4D-B5E7-7BE00705C71A}" srcOrd="3" destOrd="0" presId="urn:microsoft.com/office/officeart/2005/8/layout/lProcess2"/>
    <dgm:cxn modelId="{378EBD0D-5BA4-488F-9ADF-39A5DBE0CC6E}" type="presParOf" srcId="{7E1B5D6A-90B4-4CE7-967D-02B2DC9157D9}" destId="{C81F6973-6355-435F-8FF6-D8658C597A55}" srcOrd="4" destOrd="0" presId="urn:microsoft.com/office/officeart/2005/8/layout/lProcess2"/>
    <dgm:cxn modelId="{6EF03B7C-6345-4623-AC70-3E6E49B8213A}" type="presParOf" srcId="{7E1B5D6A-90B4-4CE7-967D-02B2DC9157D9}" destId="{BCF94025-D7FC-43F5-8446-800CC92B545E}" srcOrd="5" destOrd="0" presId="urn:microsoft.com/office/officeart/2005/8/layout/lProcess2"/>
    <dgm:cxn modelId="{22D5F76A-FD00-4D84-90F2-B38796122072}" type="presParOf" srcId="{7E1B5D6A-90B4-4CE7-967D-02B2DC9157D9}" destId="{C239260B-BA91-4DFF-A14B-1F55E37444FA}" srcOrd="6" destOrd="0" presId="urn:microsoft.com/office/officeart/2005/8/layout/lProcess2"/>
    <dgm:cxn modelId="{9EEEB0C2-932E-4FA9-8F50-CE9CA7B3294B}" type="presParOf" srcId="{BBB28096-69D9-4652-B672-B4927C76EAB9}" destId="{CB8DD374-1542-4464-BC8C-5ED4F2371C3B}" srcOrd="5" destOrd="0" presId="urn:microsoft.com/office/officeart/2005/8/layout/lProcess2"/>
    <dgm:cxn modelId="{7D52F70E-B076-4629-B623-7E71525680EC}" type="presParOf" srcId="{BBB28096-69D9-4652-B672-B4927C76EAB9}" destId="{CE9EDC4B-1A9A-414A-9C4B-77EA904D3FF3}" srcOrd="6" destOrd="0" presId="urn:microsoft.com/office/officeart/2005/8/layout/lProcess2"/>
    <dgm:cxn modelId="{807BA908-FB98-4C8A-9DE8-50F28E8E8EE7}" type="presParOf" srcId="{CE9EDC4B-1A9A-414A-9C4B-77EA904D3FF3}" destId="{CFBACE37-B7C4-41F6-99E8-2EAFBAEB4CDF}" srcOrd="0" destOrd="0" presId="urn:microsoft.com/office/officeart/2005/8/layout/lProcess2"/>
    <dgm:cxn modelId="{D262B226-47EB-4270-9A16-7073F51A0F80}" type="presParOf" srcId="{CE9EDC4B-1A9A-414A-9C4B-77EA904D3FF3}" destId="{19C80F56-5804-4A01-BDEB-5B39AE71018A}" srcOrd="1" destOrd="0" presId="urn:microsoft.com/office/officeart/2005/8/layout/lProcess2"/>
    <dgm:cxn modelId="{2C877F4A-67D2-4546-84C1-900A7DD0687B}" type="presParOf" srcId="{CE9EDC4B-1A9A-414A-9C4B-77EA904D3FF3}" destId="{4BD5CCA4-3D12-4265-A6E1-118671FA5D57}" srcOrd="2" destOrd="0" presId="urn:microsoft.com/office/officeart/2005/8/layout/lProcess2"/>
    <dgm:cxn modelId="{4B4174D4-8C65-4BC2-A559-EE67B20DAEF7}" type="presParOf" srcId="{4BD5CCA4-3D12-4265-A6E1-118671FA5D57}" destId="{847A3E1B-4A2F-4A99-B1AA-394A49847102}" srcOrd="0" destOrd="0" presId="urn:microsoft.com/office/officeart/2005/8/layout/lProcess2"/>
    <dgm:cxn modelId="{2126A613-8B46-42D7-8FA8-DCE1D90BA2D1}" type="presParOf" srcId="{847A3E1B-4A2F-4A99-B1AA-394A49847102}" destId="{5CCDB661-C790-4BB1-AD31-B377D0F1D9F2}" srcOrd="0" destOrd="0" presId="urn:microsoft.com/office/officeart/2005/8/layout/lProcess2"/>
    <dgm:cxn modelId="{01AECF5A-08AF-42EB-B6CB-78456519332F}" type="presParOf" srcId="{847A3E1B-4A2F-4A99-B1AA-394A49847102}" destId="{2F8B3C26-7F23-4694-92AF-A9D29248E2FD}" srcOrd="1" destOrd="0" presId="urn:microsoft.com/office/officeart/2005/8/layout/lProcess2"/>
    <dgm:cxn modelId="{3D255EE1-C40B-49F3-AF2A-42D4D4B24C52}" type="presParOf" srcId="{847A3E1B-4A2F-4A99-B1AA-394A49847102}" destId="{B18C1554-43BF-40C0-A757-60BED76F61EA}" srcOrd="2" destOrd="0" presId="urn:microsoft.com/office/officeart/2005/8/layout/lProcess2"/>
    <dgm:cxn modelId="{9BF3C64D-5624-4BAF-A3F1-FBB598C680ED}" type="presParOf" srcId="{847A3E1B-4A2F-4A99-B1AA-394A49847102}" destId="{D8992D4F-CFEB-4014-AD47-5DE20FC78EDF}" srcOrd="3" destOrd="0" presId="urn:microsoft.com/office/officeart/2005/8/layout/lProcess2"/>
    <dgm:cxn modelId="{AC5A52DC-5A87-410A-B144-F5620174833D}" type="presParOf" srcId="{847A3E1B-4A2F-4A99-B1AA-394A49847102}" destId="{991F04BC-C93A-4D25-8300-81588A7CEE99}" srcOrd="4" destOrd="0" presId="urn:microsoft.com/office/officeart/2005/8/layout/lProcess2"/>
    <dgm:cxn modelId="{89C9C0C1-E238-438E-86AD-D24A0C4DAD8C}" type="presParOf" srcId="{847A3E1B-4A2F-4A99-B1AA-394A49847102}" destId="{2251884B-6CCA-469F-955F-050087B383F8}" srcOrd="5" destOrd="0" presId="urn:microsoft.com/office/officeart/2005/8/layout/lProcess2"/>
    <dgm:cxn modelId="{90FCC8EB-C85C-4086-989F-8761DC2F47F5}" type="presParOf" srcId="{847A3E1B-4A2F-4A99-B1AA-394A49847102}" destId="{E04286FD-CE61-4BB3-9581-7149E3C15285}" srcOrd="6" destOrd="0" presId="urn:microsoft.com/office/officeart/2005/8/layout/lProcess2"/>
    <dgm:cxn modelId="{CBD74CD4-76BC-48A0-A104-D7C152A26528}" type="presParOf" srcId="{847A3E1B-4A2F-4A99-B1AA-394A49847102}" destId="{C3094E2C-B4ED-465D-AAE4-B187B5520655}" srcOrd="7" destOrd="0" presId="urn:microsoft.com/office/officeart/2005/8/layout/lProcess2"/>
    <dgm:cxn modelId="{A23BDE5C-A2AE-4FC8-9984-D295D47E542A}" type="presParOf" srcId="{847A3E1B-4A2F-4A99-B1AA-394A49847102}" destId="{CFE49C39-4FC0-4B42-86A5-BA4C6DD7CE2F}" srcOrd="8" destOrd="0" presId="urn:microsoft.com/office/officeart/2005/8/layout/lProcess2"/>
    <dgm:cxn modelId="{FA55863B-CC2F-45EA-B6EE-CA208812FD8C}" type="presParOf" srcId="{BBB28096-69D9-4652-B672-B4927C76EAB9}" destId="{6EFFCE2D-E754-4981-BB4F-F9992A686DE7}" srcOrd="7" destOrd="0" presId="urn:microsoft.com/office/officeart/2005/8/layout/lProcess2"/>
    <dgm:cxn modelId="{66D4E5E9-33F4-4E30-BA14-2B8E56D56064}" type="presParOf" srcId="{BBB28096-69D9-4652-B672-B4927C76EAB9}" destId="{120E3990-0FC4-40B3-843D-4FAEBCBFE266}" srcOrd="8" destOrd="0" presId="urn:microsoft.com/office/officeart/2005/8/layout/lProcess2"/>
    <dgm:cxn modelId="{17B2C82B-5579-4A43-B4B9-364F45031C92}" type="presParOf" srcId="{120E3990-0FC4-40B3-843D-4FAEBCBFE266}" destId="{D98D92AC-9B30-4CD4-80B2-6270EEA8586A}" srcOrd="0" destOrd="0" presId="urn:microsoft.com/office/officeart/2005/8/layout/lProcess2"/>
    <dgm:cxn modelId="{D79C22D9-3F8F-4844-9DCF-A299D0D01EEB}" type="presParOf" srcId="{120E3990-0FC4-40B3-843D-4FAEBCBFE266}" destId="{246911CC-23D8-40DC-BD6D-8EEFAACC6999}" srcOrd="1" destOrd="0" presId="urn:microsoft.com/office/officeart/2005/8/layout/lProcess2"/>
    <dgm:cxn modelId="{CC0DE4B0-35DE-49B6-BFA0-198678730C84}" type="presParOf" srcId="{120E3990-0FC4-40B3-843D-4FAEBCBFE266}" destId="{F6197D19-E487-402B-99F6-A0B02344546D}" srcOrd="2" destOrd="0" presId="urn:microsoft.com/office/officeart/2005/8/layout/lProcess2"/>
    <dgm:cxn modelId="{9B64581F-FDF9-4196-B0AB-C4CD8FBE6654}" type="presParOf" srcId="{F6197D19-E487-402B-99F6-A0B02344546D}" destId="{693FBC6A-67FB-4AE1-A9F4-920912271638}" srcOrd="0" destOrd="0" presId="urn:microsoft.com/office/officeart/2005/8/layout/lProcess2"/>
    <dgm:cxn modelId="{84169614-7C7C-432E-AA6F-07231720FD72}" type="presParOf" srcId="{693FBC6A-67FB-4AE1-A9F4-920912271638}" destId="{6EB3C11B-B64C-4DC7-9E90-4C4DC77FC07C}" srcOrd="0" destOrd="0" presId="urn:microsoft.com/office/officeart/2005/8/layout/lProcess2"/>
    <dgm:cxn modelId="{228C6B9B-B5F3-455E-AEAC-7781E775D16F}" type="presParOf" srcId="{693FBC6A-67FB-4AE1-A9F4-920912271638}" destId="{01ACC5A3-000D-4557-8591-4E8172AC4A51}" srcOrd="1" destOrd="0" presId="urn:microsoft.com/office/officeart/2005/8/layout/lProcess2"/>
    <dgm:cxn modelId="{2F180914-0608-4280-91B1-9F156AB345E9}" type="presParOf" srcId="{693FBC6A-67FB-4AE1-A9F4-920912271638}" destId="{BB5AC602-C11E-4066-9429-0F0D8DAA5A78}" srcOrd="2" destOrd="0" presId="urn:microsoft.com/office/officeart/2005/8/layout/lProcess2"/>
    <dgm:cxn modelId="{C63FF1B1-4114-4DDE-9F9B-96B51E592ADF}" type="presParOf" srcId="{693FBC6A-67FB-4AE1-A9F4-920912271638}" destId="{758DB479-B12F-4242-B360-A14CD36512A6}" srcOrd="3" destOrd="0" presId="urn:microsoft.com/office/officeart/2005/8/layout/lProcess2"/>
    <dgm:cxn modelId="{79B9E5A3-BE70-460C-991A-89AA688D684C}" type="presParOf" srcId="{693FBC6A-67FB-4AE1-A9F4-920912271638}" destId="{70115988-1D96-43BF-8343-BFB2F513AD7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smtClean="0"/>
            <a:t>Network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800" dirty="0" err="1" smtClean="0"/>
            <a:t>NetworkedWorld</a:t>
          </a:r>
          <a:endParaRPr lang="fr-FR" sz="18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smtClean="0"/>
            <a:t>Message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Purview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Networkable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9DD64F24-6729-4855-8753-5375A7CC098F}">
      <dgm:prSet/>
      <dgm:spPr/>
      <dgm:t>
        <a:bodyPr/>
        <a:lstStyle/>
        <a:p>
          <a:r>
            <a:rPr lang="fr-FR" dirty="0" err="1" smtClean="0"/>
            <a:t>NetworkedWorld</a:t>
          </a:r>
          <a:endParaRPr lang="fr-FR" dirty="0" smtClean="0"/>
        </a:p>
        <a:p>
          <a:r>
            <a:rPr lang="fr-FR" dirty="0" smtClean="0"/>
            <a:t>Server</a:t>
          </a:r>
          <a:endParaRPr lang="fr-FR" dirty="0"/>
        </a:p>
      </dgm:t>
    </dgm:pt>
    <dgm:pt modelId="{26F2A8C0-B940-410A-AEE7-F54C2104BD2B}" type="parTrans" cxnId="{5EC6E088-F9AC-4A7C-8D92-A3F17BD6B30E}">
      <dgm:prSet/>
      <dgm:spPr/>
      <dgm:t>
        <a:bodyPr/>
        <a:lstStyle/>
        <a:p>
          <a:endParaRPr lang="fr-FR"/>
        </a:p>
      </dgm:t>
    </dgm:pt>
    <dgm:pt modelId="{FBE7FEA4-3EE9-4D57-9592-03CF42E9CF50}" type="sibTrans" cxnId="{5EC6E088-F9AC-4A7C-8D92-A3F17BD6B30E}">
      <dgm:prSet/>
      <dgm:spPr/>
      <dgm:t>
        <a:bodyPr/>
        <a:lstStyle/>
        <a:p>
          <a:endParaRPr lang="fr-FR"/>
        </a:p>
      </dgm:t>
    </dgm:pt>
    <dgm:pt modelId="{458E0E43-3FF1-49F4-A377-A0252525C987}">
      <dgm:prSet/>
      <dgm:spPr/>
      <dgm:t>
        <a:bodyPr/>
        <a:lstStyle/>
        <a:p>
          <a:r>
            <a:rPr lang="fr-FR" dirty="0" err="1" smtClean="0"/>
            <a:t>NetworkedWorld</a:t>
          </a:r>
          <a:endParaRPr lang="fr-FR" dirty="0" smtClean="0"/>
        </a:p>
        <a:p>
          <a:r>
            <a:rPr lang="fr-FR" dirty="0" smtClean="0"/>
            <a:t>Client</a:t>
          </a:r>
          <a:endParaRPr lang="fr-FR" dirty="0"/>
        </a:p>
      </dgm:t>
    </dgm:pt>
    <dgm:pt modelId="{EC7CAAB2-0F3B-4708-B09C-A0A9306D7850}" type="parTrans" cxnId="{967151A5-E25B-4B9B-B70E-16E90E585F84}">
      <dgm:prSet/>
      <dgm:spPr/>
      <dgm:t>
        <a:bodyPr/>
        <a:lstStyle/>
        <a:p>
          <a:endParaRPr lang="fr-FR"/>
        </a:p>
      </dgm:t>
    </dgm:pt>
    <dgm:pt modelId="{5262FC26-AC5E-41DC-A0A9-C8C7C6C5AB41}" type="sibTrans" cxnId="{967151A5-E25B-4B9B-B70E-16E90E585F84}">
      <dgm:prSet/>
      <dgm:spPr/>
      <dgm:t>
        <a:bodyPr/>
        <a:lstStyle/>
        <a:p>
          <a:endParaRPr lang="fr-FR"/>
        </a:p>
      </dgm:t>
    </dgm:pt>
    <dgm:pt modelId="{F97B40E0-16C1-4E09-B817-5DCA82BFE667}">
      <dgm:prSet/>
      <dgm:spPr/>
      <dgm:t>
        <a:bodyPr/>
        <a:lstStyle/>
        <a:p>
          <a:r>
            <a:rPr lang="fr-FR" dirty="0" err="1" smtClean="0"/>
            <a:t>Connection</a:t>
          </a:r>
          <a:endParaRPr lang="fr-FR" dirty="0" smtClean="0"/>
        </a:p>
        <a:p>
          <a:r>
            <a:rPr lang="fr-FR" dirty="0" err="1" smtClean="0"/>
            <a:t>Listener</a:t>
          </a:r>
          <a:endParaRPr lang="fr-FR" dirty="0"/>
        </a:p>
      </dgm:t>
    </dgm:pt>
    <dgm:pt modelId="{16DEDB51-67FB-4CC9-A5B0-A636BE625785}" type="parTrans" cxnId="{C268D2B9-95EE-46F4-A32D-D0681C0AD7C6}">
      <dgm:prSet/>
      <dgm:spPr/>
      <dgm:t>
        <a:bodyPr/>
        <a:lstStyle/>
        <a:p>
          <a:endParaRPr lang="fr-FR"/>
        </a:p>
      </dgm:t>
    </dgm:pt>
    <dgm:pt modelId="{140BBF20-8439-4951-8067-2A8D38F20002}" type="sibTrans" cxnId="{C268D2B9-95EE-46F4-A32D-D0681C0AD7C6}">
      <dgm:prSet/>
      <dgm:spPr/>
      <dgm:t>
        <a:bodyPr/>
        <a:lstStyle/>
        <a:p>
          <a:endParaRPr lang="fr-FR"/>
        </a:p>
      </dgm:t>
    </dgm:pt>
    <dgm:pt modelId="{593D31A3-4056-4776-A631-6A3BF4033C89}">
      <dgm:prSet/>
      <dgm:spPr/>
      <dgm:t>
        <a:bodyPr/>
        <a:lstStyle/>
        <a:p>
          <a:r>
            <a:rPr lang="fr-FR" dirty="0" err="1" smtClean="0"/>
            <a:t>Networkable</a:t>
          </a:r>
          <a:endParaRPr lang="fr-FR" dirty="0" smtClean="0"/>
        </a:p>
        <a:p>
          <a:r>
            <a:rPr lang="fr-FR" dirty="0" smtClean="0"/>
            <a:t>Model</a:t>
          </a:r>
          <a:endParaRPr lang="fr-FR" dirty="0"/>
        </a:p>
      </dgm:t>
    </dgm:pt>
    <dgm:pt modelId="{4367C5BC-CFDD-43CB-8F95-006786960969}" type="parTrans" cxnId="{F04B849A-9DF5-49D0-AD8C-2322A35E1652}">
      <dgm:prSet/>
      <dgm:spPr/>
      <dgm:t>
        <a:bodyPr/>
        <a:lstStyle/>
        <a:p>
          <a:endParaRPr lang="fr-FR"/>
        </a:p>
      </dgm:t>
    </dgm:pt>
    <dgm:pt modelId="{15850997-A043-402C-AF01-836146B20ADB}" type="sibTrans" cxnId="{F04B849A-9DF5-49D0-AD8C-2322A35E1652}">
      <dgm:prSet/>
      <dgm:spPr/>
      <dgm:t>
        <a:bodyPr/>
        <a:lstStyle/>
        <a:p>
          <a:endParaRPr lang="fr-FR"/>
        </a:p>
      </dgm:t>
    </dgm:pt>
    <dgm:pt modelId="{6A04F94A-4F11-4979-B3E6-1CD2698430FB}">
      <dgm:prSet/>
      <dgm:spPr/>
      <dgm:t>
        <a:bodyPr/>
        <a:lstStyle/>
        <a:p>
          <a:r>
            <a:rPr lang="fr-FR" dirty="0" err="1" smtClean="0"/>
            <a:t>NetworkChat</a:t>
          </a:r>
          <a:endParaRPr lang="fr-FR" dirty="0"/>
        </a:p>
      </dgm:t>
    </dgm:pt>
    <dgm:pt modelId="{62B39FA9-29BF-4B15-AA35-FC22A5C74B77}" type="parTrans" cxnId="{D3AB3ADA-65AB-4E3C-BF04-98E4526E5944}">
      <dgm:prSet/>
      <dgm:spPr/>
      <dgm:t>
        <a:bodyPr/>
        <a:lstStyle/>
        <a:p>
          <a:endParaRPr lang="fr-FR"/>
        </a:p>
      </dgm:t>
    </dgm:pt>
    <dgm:pt modelId="{F4CEE227-C199-46E2-9E6B-27B8501FF556}" type="sibTrans" cxnId="{D3AB3ADA-65AB-4E3C-BF04-98E4526E5944}">
      <dgm:prSet/>
      <dgm:spPr/>
      <dgm:t>
        <a:bodyPr/>
        <a:lstStyle/>
        <a:p>
          <a:endParaRPr lang="fr-FR"/>
        </a:p>
      </dgm:t>
    </dgm:pt>
    <dgm:pt modelId="{D75AEB2D-598C-4C16-8C7D-8A8562DCC8A6}">
      <dgm:prSet/>
      <dgm:spPr/>
      <dgm:t>
        <a:bodyPr/>
        <a:lstStyle/>
        <a:p>
          <a:r>
            <a:rPr lang="fr-FR" dirty="0" err="1" smtClean="0"/>
            <a:t>NetworkedInput</a:t>
          </a:r>
          <a:endParaRPr lang="fr-FR" dirty="0"/>
        </a:p>
      </dgm:t>
    </dgm:pt>
    <dgm:pt modelId="{BC5C56AF-8DED-4960-8720-20D46CDF12A4}" type="parTrans" cxnId="{223CDB30-7F06-42B4-9B0C-CF832EA3D2A3}">
      <dgm:prSet/>
      <dgm:spPr/>
      <dgm:t>
        <a:bodyPr/>
        <a:lstStyle/>
        <a:p>
          <a:endParaRPr lang="fr-FR"/>
        </a:p>
      </dgm:t>
    </dgm:pt>
    <dgm:pt modelId="{8C00494D-CAAD-4FF1-9088-5541E5F78714}" type="sibTrans" cxnId="{223CDB30-7F06-42B4-9B0C-CF832EA3D2A3}">
      <dgm:prSet/>
      <dgm:spPr/>
      <dgm:t>
        <a:bodyPr/>
        <a:lstStyle/>
        <a:p>
          <a:endParaRPr lang="fr-FR"/>
        </a:p>
      </dgm:t>
    </dgm:pt>
    <dgm:pt modelId="{66DA02C9-FEC7-48A2-9918-E76D8B2F9AC5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err="1" smtClean="0"/>
            <a:t>Entity</a:t>
          </a:r>
          <a:endParaRPr lang="fr-FR" dirty="0"/>
        </a:p>
      </dgm:t>
    </dgm:pt>
    <dgm:pt modelId="{C5A8B84D-89F0-4EBD-86D2-699B220B0A9A}" type="parTrans" cxnId="{BD3E5850-2397-46E9-8251-029601C9FB6A}">
      <dgm:prSet/>
      <dgm:spPr/>
      <dgm:t>
        <a:bodyPr/>
        <a:lstStyle/>
        <a:p>
          <a:endParaRPr lang="fr-FR"/>
        </a:p>
      </dgm:t>
    </dgm:pt>
    <dgm:pt modelId="{F18FA434-AD44-448E-BFAC-F96CD179D1E4}" type="sibTrans" cxnId="{BD3E5850-2397-46E9-8251-029601C9FB6A}">
      <dgm:prSet/>
      <dgm:spPr/>
      <dgm:t>
        <a:bodyPr/>
        <a:lstStyle/>
        <a:p>
          <a:endParaRPr lang="fr-FR"/>
        </a:p>
      </dgm:t>
    </dgm:pt>
    <dgm:pt modelId="{65C03FCF-FCC1-48DA-86E4-4EEA19A725E1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smtClean="0"/>
            <a:t>Chat</a:t>
          </a:r>
          <a:endParaRPr lang="fr-FR" dirty="0"/>
        </a:p>
      </dgm:t>
    </dgm:pt>
    <dgm:pt modelId="{05D52271-375F-4487-8150-BEF23D8C437C}" type="parTrans" cxnId="{6C8B0FC5-30C6-4C9A-8BFA-6F72B6490F42}">
      <dgm:prSet/>
      <dgm:spPr/>
      <dgm:t>
        <a:bodyPr/>
        <a:lstStyle/>
        <a:p>
          <a:endParaRPr lang="fr-FR"/>
        </a:p>
      </dgm:t>
    </dgm:pt>
    <dgm:pt modelId="{D30A41F6-E447-4748-9D08-1C4E1566AE56}" type="sibTrans" cxnId="{6C8B0FC5-30C6-4C9A-8BFA-6F72B6490F42}">
      <dgm:prSet/>
      <dgm:spPr/>
      <dgm:t>
        <a:bodyPr/>
        <a:lstStyle/>
        <a:p>
          <a:endParaRPr lang="fr-FR"/>
        </a:p>
      </dgm:t>
    </dgm:pt>
    <dgm:pt modelId="{FDDB1018-C7F3-44EF-B5AF-9BB8C5F4FC6B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err="1" smtClean="0"/>
            <a:t>Decoder</a:t>
          </a:r>
          <a:endParaRPr lang="fr-FR" dirty="0"/>
        </a:p>
      </dgm:t>
    </dgm:pt>
    <dgm:pt modelId="{35DF6326-3A62-4FAA-B594-7FD336E59B21}" type="parTrans" cxnId="{37465B1C-B577-44A1-8462-659CCAEBE83A}">
      <dgm:prSet/>
      <dgm:spPr/>
      <dgm:t>
        <a:bodyPr/>
        <a:lstStyle/>
        <a:p>
          <a:endParaRPr lang="fr-FR"/>
        </a:p>
      </dgm:t>
    </dgm:pt>
    <dgm:pt modelId="{FA3A2C07-8F07-4E80-82A0-8B6D2C24BA01}" type="sibTrans" cxnId="{37465B1C-B577-44A1-8462-659CCAEBE83A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3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3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6613EE-14B1-4504-A6F4-200BEA5BC98B}" type="pres">
      <dgm:prSet presAssocID="{D6DB07C5-688A-4FF2-B9B4-6831D9F63653}" presName="aSpace2" presStyleCnt="0"/>
      <dgm:spPr/>
    </dgm:pt>
    <dgm:pt modelId="{6022796A-E9A5-4886-BDCD-4D3389F26D88}" type="pres">
      <dgm:prSet presAssocID="{9DD64F24-6729-4855-8753-5375A7CC098F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03B245-D56C-4543-BE8A-12A4857035C1}" type="pres">
      <dgm:prSet presAssocID="{9DD64F24-6729-4855-8753-5375A7CC098F}" presName="aSpace2" presStyleCnt="0"/>
      <dgm:spPr/>
    </dgm:pt>
    <dgm:pt modelId="{BDC72F3D-0C82-427D-B9E5-16F652204261}" type="pres">
      <dgm:prSet presAssocID="{458E0E43-3FF1-49F4-A377-A0252525C987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DEE183-554A-43B3-8A39-A7AD7C5A6526}" type="pres">
      <dgm:prSet presAssocID="{458E0E43-3FF1-49F4-A377-A0252525C987}" presName="aSpace2" presStyleCnt="0"/>
      <dgm:spPr/>
    </dgm:pt>
    <dgm:pt modelId="{2EC57791-32BA-493C-B8F8-CE3DBEC41A5D}" type="pres">
      <dgm:prSet presAssocID="{F97B40E0-16C1-4E09-B817-5DCA82BFE667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3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3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F462D9-01BE-442E-846D-00AC38F2D208}" type="pres">
      <dgm:prSet presAssocID="{87E3BA48-F29D-424F-8BF0-5ACD0D870EA8}" presName="aSpace2" presStyleCnt="0"/>
      <dgm:spPr/>
    </dgm:pt>
    <dgm:pt modelId="{80E64F01-C1D8-4E52-8B06-1D7988BD4888}" type="pres">
      <dgm:prSet presAssocID="{593D31A3-4056-4776-A631-6A3BF4033C89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C2142F-631C-425D-AA92-BA5925018EF6}" type="pres">
      <dgm:prSet presAssocID="{593D31A3-4056-4776-A631-6A3BF4033C89}" presName="aSpace2" presStyleCnt="0"/>
      <dgm:spPr/>
    </dgm:pt>
    <dgm:pt modelId="{5EFE91C8-B88D-4464-BC92-5248643C2EA1}" type="pres">
      <dgm:prSet presAssocID="{6A04F94A-4F11-4979-B3E6-1CD2698430F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5A188F-188A-4681-AE76-0007D8D488DB}" type="pres">
      <dgm:prSet presAssocID="{6A04F94A-4F11-4979-B3E6-1CD2698430FB}" presName="aSpace2" presStyleCnt="0"/>
      <dgm:spPr/>
    </dgm:pt>
    <dgm:pt modelId="{32078305-56EE-4B60-A845-E1842CB9D648}" type="pres">
      <dgm:prSet presAssocID="{D75AEB2D-598C-4C16-8C7D-8A8562DCC8A6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3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3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19C0ED-196D-4DF4-8B22-F608B276D249}" type="pres">
      <dgm:prSet presAssocID="{696C248A-C8C6-40DF-B810-D01E178EC415}" presName="aSpace2" presStyleCnt="0"/>
      <dgm:spPr/>
    </dgm:pt>
    <dgm:pt modelId="{E91340D7-FE0C-4D84-A4AD-3A50702517FC}" type="pres">
      <dgm:prSet presAssocID="{66DA02C9-FEC7-48A2-9918-E76D8B2F9AC5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0C2B9C-E5CC-4D2F-B2CF-36F30787EB5C}" type="pres">
      <dgm:prSet presAssocID="{66DA02C9-FEC7-48A2-9918-E76D8B2F9AC5}" presName="aSpace2" presStyleCnt="0"/>
      <dgm:spPr/>
    </dgm:pt>
    <dgm:pt modelId="{23D0B832-C7A2-4924-89C7-1D96A8F1622B}" type="pres">
      <dgm:prSet presAssocID="{65C03FCF-FCC1-48DA-86E4-4EEA19A725E1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41CADE-73A9-4B60-A547-F160892D91E4}" type="pres">
      <dgm:prSet presAssocID="{65C03FCF-FCC1-48DA-86E4-4EEA19A725E1}" presName="aSpace2" presStyleCnt="0"/>
      <dgm:spPr/>
    </dgm:pt>
    <dgm:pt modelId="{8AB2198E-594C-4596-B895-ACBF54779437}" type="pres">
      <dgm:prSet presAssocID="{FDDB1018-C7F3-44EF-B5AF-9BB8C5F4FC6B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6E8F931-9EDE-4BAC-971B-FF28820A88B9}" type="presOf" srcId="{593D31A3-4056-4776-A631-6A3BF4033C89}" destId="{80E64F01-C1D8-4E52-8B06-1D7988BD4888}" srcOrd="0" destOrd="0" presId="urn:microsoft.com/office/officeart/2005/8/layout/lProcess2"/>
    <dgm:cxn modelId="{9208F0BC-22C9-432F-9191-82798C85F999}" type="presOf" srcId="{65C03FCF-FCC1-48DA-86E4-4EEA19A725E1}" destId="{23D0B832-C7A2-4924-89C7-1D96A8F1622B}" srcOrd="0" destOrd="0" presId="urn:microsoft.com/office/officeart/2005/8/layout/lProcess2"/>
    <dgm:cxn modelId="{6C8B0FC5-30C6-4C9A-8BFA-6F72B6490F42}" srcId="{C6A36EA8-C3C3-4339-936E-9072AECC443D}" destId="{65C03FCF-FCC1-48DA-86E4-4EEA19A725E1}" srcOrd="2" destOrd="0" parTransId="{05D52271-375F-4487-8150-BEF23D8C437C}" sibTransId="{D30A41F6-E447-4748-9D08-1C4E1566AE56}"/>
    <dgm:cxn modelId="{F5B2B53E-1C6B-4266-943C-034426DBC9DC}" type="presOf" srcId="{87E3BA48-F29D-424F-8BF0-5ACD0D870EA8}" destId="{B28E8751-939D-47DD-BF41-B6D1CB40B4B3}" srcOrd="0" destOrd="0" presId="urn:microsoft.com/office/officeart/2005/8/layout/lProcess2"/>
    <dgm:cxn modelId="{BD3E5850-2397-46E9-8251-029601C9FB6A}" srcId="{C6A36EA8-C3C3-4339-936E-9072AECC443D}" destId="{66DA02C9-FEC7-48A2-9918-E76D8B2F9AC5}" srcOrd="1" destOrd="0" parTransId="{C5A8B84D-89F0-4EBD-86D2-699B220B0A9A}" sibTransId="{F18FA434-AD44-448E-BFAC-F96CD179D1E4}"/>
    <dgm:cxn modelId="{4D3DAD87-F8CA-4A19-BE78-4FDD61D45196}" type="presOf" srcId="{66DA02C9-FEC7-48A2-9918-E76D8B2F9AC5}" destId="{E91340D7-FE0C-4D84-A4AD-3A50702517FC}" srcOrd="0" destOrd="0" presId="urn:microsoft.com/office/officeart/2005/8/layout/lProcess2"/>
    <dgm:cxn modelId="{D3AB3ADA-65AB-4E3C-BF04-98E4526E5944}" srcId="{344D24B2-CCAB-482A-AA0F-E04456C2A888}" destId="{6A04F94A-4F11-4979-B3E6-1CD2698430FB}" srcOrd="2" destOrd="0" parTransId="{62B39FA9-29BF-4B15-AA35-FC22A5C74B77}" sibTransId="{F4CEE227-C199-46E2-9E6B-27B8501FF556}"/>
    <dgm:cxn modelId="{151EF4D8-0090-47E8-BA7B-52B7AC192DD8}" type="presOf" srcId="{6A04F94A-4F11-4979-B3E6-1CD2698430FB}" destId="{5EFE91C8-B88D-4464-BC92-5248643C2EA1}" srcOrd="0" destOrd="0" presId="urn:microsoft.com/office/officeart/2005/8/layout/lProcess2"/>
    <dgm:cxn modelId="{223CDB30-7F06-42B4-9B0C-CF832EA3D2A3}" srcId="{344D24B2-CCAB-482A-AA0F-E04456C2A888}" destId="{D75AEB2D-598C-4C16-8C7D-8A8562DCC8A6}" srcOrd="3" destOrd="0" parTransId="{BC5C56AF-8DED-4960-8720-20D46CDF12A4}" sibTransId="{8C00494D-CAAD-4FF1-9088-5541E5F78714}"/>
    <dgm:cxn modelId="{219D5F55-BC7E-48FD-BA00-CF45955EFA0C}" type="presOf" srcId="{D75AEB2D-598C-4C16-8C7D-8A8562DCC8A6}" destId="{32078305-56EE-4B60-A845-E1842CB9D648}" srcOrd="0" destOrd="0" presId="urn:microsoft.com/office/officeart/2005/8/layout/lProcess2"/>
    <dgm:cxn modelId="{6FAB0CF0-E6C5-49E9-87AA-6F09409740A2}" type="presOf" srcId="{9DD64F24-6729-4855-8753-5375A7CC098F}" destId="{6022796A-E9A5-4886-BDCD-4D3389F26D88}" srcOrd="0" destOrd="0" presId="urn:microsoft.com/office/officeart/2005/8/layout/lProcess2"/>
    <dgm:cxn modelId="{7377E2CA-A5E5-456C-ACF6-2A8D60EEAEFB}" type="presOf" srcId="{049D429E-DDA8-46EC-8602-2719E76CCD39}" destId="{BB1122BA-ABD5-4477-966D-97D4D2E2C0D9}" srcOrd="0" destOrd="0" presId="urn:microsoft.com/office/officeart/2005/8/layout/lProcess2"/>
    <dgm:cxn modelId="{9308C37D-6D9C-443E-BBED-12015F09EF45}" type="presOf" srcId="{D6DB07C5-688A-4FF2-B9B4-6831D9F63653}" destId="{C695740B-50E0-4D11-8F2E-FF634DEFDB12}" srcOrd="0" destOrd="0" presId="urn:microsoft.com/office/officeart/2005/8/layout/lProcess2"/>
    <dgm:cxn modelId="{37465B1C-B577-44A1-8462-659CCAEBE83A}" srcId="{C6A36EA8-C3C3-4339-936E-9072AECC443D}" destId="{FDDB1018-C7F3-44EF-B5AF-9BB8C5F4FC6B}" srcOrd="3" destOrd="0" parTransId="{35DF6326-3A62-4FAA-B594-7FD336E59B21}" sibTransId="{FA3A2C07-8F07-4E80-82A0-8B6D2C24BA01}"/>
    <dgm:cxn modelId="{77A006E0-91E9-4721-97B6-96C4AAA337D7}" type="presOf" srcId="{C6A36EA8-C3C3-4339-936E-9072AECC443D}" destId="{0BA00038-48E3-4CBE-8581-526D7E04E7A0}" srcOrd="0" destOrd="0" presId="urn:microsoft.com/office/officeart/2005/8/layout/lProcess2"/>
    <dgm:cxn modelId="{3E26B236-C969-4985-A634-375DEFB1FB84}" type="presOf" srcId="{049D429E-DDA8-46EC-8602-2719E76CCD39}" destId="{5BCF3D28-3C96-457B-BE96-704548BF6603}" srcOrd="1" destOrd="0" presId="urn:microsoft.com/office/officeart/2005/8/layout/lProcess2"/>
    <dgm:cxn modelId="{A7260FFF-85BA-4154-B6EF-B1998EEB62DA}" type="presOf" srcId="{344D24B2-CCAB-482A-AA0F-E04456C2A888}" destId="{23F05124-4E84-43EF-8EC0-8E75924A513E}" srcOrd="0" destOrd="0" presId="urn:microsoft.com/office/officeart/2005/8/layout/lProcess2"/>
    <dgm:cxn modelId="{190050D4-D359-4EB8-B158-77E3A6A05BD3}" type="presOf" srcId="{344D24B2-CCAB-482A-AA0F-E04456C2A888}" destId="{B4FFFF5F-76FB-4FA3-888F-1C715C528F69}" srcOrd="1" destOrd="0" presId="urn:microsoft.com/office/officeart/2005/8/layout/lProcess2"/>
    <dgm:cxn modelId="{897E29B8-5835-4CD8-9E67-D74A9EA7AB43}" type="presOf" srcId="{2FC29AE2-50EC-4932-BC99-9C6B4EEF5E7D}" destId="{BBB28096-69D9-4652-B672-B4927C76EAB9}" srcOrd="0" destOrd="0" presId="urn:microsoft.com/office/officeart/2005/8/layout/lProcess2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967151A5-E25B-4B9B-B70E-16E90E585F84}" srcId="{049D429E-DDA8-46EC-8602-2719E76CCD39}" destId="{458E0E43-3FF1-49F4-A377-A0252525C987}" srcOrd="2" destOrd="0" parTransId="{EC7CAAB2-0F3B-4708-B09C-A0A9306D7850}" sibTransId="{5262FC26-AC5E-41DC-A0A9-C8C7C6C5AB41}"/>
    <dgm:cxn modelId="{C268D2B9-95EE-46F4-A32D-D0681C0AD7C6}" srcId="{049D429E-DDA8-46EC-8602-2719E76CCD39}" destId="{F97B40E0-16C1-4E09-B817-5DCA82BFE667}" srcOrd="3" destOrd="0" parTransId="{16DEDB51-67FB-4CC9-A5B0-A636BE625785}" sibTransId="{140BBF20-8439-4951-8067-2A8D38F20002}"/>
    <dgm:cxn modelId="{1CA5DA9F-AE2E-4CA0-8321-545E4AAC33F6}" type="presOf" srcId="{458E0E43-3FF1-49F4-A377-A0252525C987}" destId="{BDC72F3D-0C82-427D-B9E5-16F652204261}" srcOrd="0" destOrd="0" presId="urn:microsoft.com/office/officeart/2005/8/layout/lProcess2"/>
    <dgm:cxn modelId="{1C858959-32BC-451D-9AE8-33500BB2D153}" type="presOf" srcId="{F97B40E0-16C1-4E09-B817-5DCA82BFE667}" destId="{2EC57791-32BA-493C-B8F8-CE3DBEC41A5D}" srcOrd="0" destOrd="0" presId="urn:microsoft.com/office/officeart/2005/8/layout/lProcess2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5EC6E088-F9AC-4A7C-8D92-A3F17BD6B30E}" srcId="{049D429E-DDA8-46EC-8602-2719E76CCD39}" destId="{9DD64F24-6729-4855-8753-5375A7CC098F}" srcOrd="1" destOrd="0" parTransId="{26F2A8C0-B940-410A-AEE7-F54C2104BD2B}" sibTransId="{FBE7FEA4-3EE9-4D57-9592-03CF42E9CF50}"/>
    <dgm:cxn modelId="{F04B849A-9DF5-49D0-AD8C-2322A35E1652}" srcId="{344D24B2-CCAB-482A-AA0F-E04456C2A888}" destId="{593D31A3-4056-4776-A631-6A3BF4033C89}" srcOrd="1" destOrd="0" parTransId="{4367C5BC-CFDD-43CB-8F95-006786960969}" sibTransId="{15850997-A043-402C-AF01-836146B20ADB}"/>
    <dgm:cxn modelId="{560A4FB5-53D3-4992-9A8A-13F9D93D3566}" type="presOf" srcId="{FDDB1018-C7F3-44EF-B5AF-9BB8C5F4FC6B}" destId="{8AB2198E-594C-4596-B895-ACBF54779437}" srcOrd="0" destOrd="0" presId="urn:microsoft.com/office/officeart/2005/8/layout/lProcess2"/>
    <dgm:cxn modelId="{A4DE5992-2D74-43A9-86D0-F0376B32F38E}" type="presOf" srcId="{C6A36EA8-C3C3-4339-936E-9072AECC443D}" destId="{25343C86-8C7F-4D10-A861-BD9F85B7D443}" srcOrd="1" destOrd="0" presId="urn:microsoft.com/office/officeart/2005/8/layout/lProcess2"/>
    <dgm:cxn modelId="{0AB34E12-9806-4EEB-9F05-91FC7847A907}" type="presOf" srcId="{696C248A-C8C6-40DF-B810-D01E178EC415}" destId="{AC4D930F-E415-4824-BE6D-9352EE34D43A}" srcOrd="0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E3088E4A-227B-4D6D-A60D-0AA887009D6F}" type="presParOf" srcId="{BBB28096-69D9-4652-B672-B4927C76EAB9}" destId="{9E4875FE-66FB-486B-A249-14A931DCF878}" srcOrd="0" destOrd="0" presId="urn:microsoft.com/office/officeart/2005/8/layout/lProcess2"/>
    <dgm:cxn modelId="{063EC349-3BCB-4AAA-9F67-F8C95B01ED30}" type="presParOf" srcId="{9E4875FE-66FB-486B-A249-14A931DCF878}" destId="{BB1122BA-ABD5-4477-966D-97D4D2E2C0D9}" srcOrd="0" destOrd="0" presId="urn:microsoft.com/office/officeart/2005/8/layout/lProcess2"/>
    <dgm:cxn modelId="{7E66A85B-4013-4254-A7DD-0305F53B0326}" type="presParOf" srcId="{9E4875FE-66FB-486B-A249-14A931DCF878}" destId="{5BCF3D28-3C96-457B-BE96-704548BF6603}" srcOrd="1" destOrd="0" presId="urn:microsoft.com/office/officeart/2005/8/layout/lProcess2"/>
    <dgm:cxn modelId="{8F30E67C-C890-46FC-9C0C-98F5887F3E7A}" type="presParOf" srcId="{9E4875FE-66FB-486B-A249-14A931DCF878}" destId="{40FA4E7A-A4A8-41CA-BBE3-5EC4432BC264}" srcOrd="2" destOrd="0" presId="urn:microsoft.com/office/officeart/2005/8/layout/lProcess2"/>
    <dgm:cxn modelId="{6B0556AC-ECF6-4B17-9182-3B390F706121}" type="presParOf" srcId="{40FA4E7A-A4A8-41CA-BBE3-5EC4432BC264}" destId="{A82AFCA1-0A39-4E8C-AA2C-AF0AA1199404}" srcOrd="0" destOrd="0" presId="urn:microsoft.com/office/officeart/2005/8/layout/lProcess2"/>
    <dgm:cxn modelId="{1B63A2BC-698D-4D69-9734-B02B3261D4D7}" type="presParOf" srcId="{A82AFCA1-0A39-4E8C-AA2C-AF0AA1199404}" destId="{C695740B-50E0-4D11-8F2E-FF634DEFDB12}" srcOrd="0" destOrd="0" presId="urn:microsoft.com/office/officeart/2005/8/layout/lProcess2"/>
    <dgm:cxn modelId="{C8B9B55D-8877-4FC7-AAD5-DDA2F86529C4}" type="presParOf" srcId="{A82AFCA1-0A39-4E8C-AA2C-AF0AA1199404}" destId="{666613EE-14B1-4504-A6F4-200BEA5BC98B}" srcOrd="1" destOrd="0" presId="urn:microsoft.com/office/officeart/2005/8/layout/lProcess2"/>
    <dgm:cxn modelId="{4371FB34-DA53-414A-8648-0BD614AB70A5}" type="presParOf" srcId="{A82AFCA1-0A39-4E8C-AA2C-AF0AA1199404}" destId="{6022796A-E9A5-4886-BDCD-4D3389F26D88}" srcOrd="2" destOrd="0" presId="urn:microsoft.com/office/officeart/2005/8/layout/lProcess2"/>
    <dgm:cxn modelId="{7D473175-A73D-4455-8789-8A36C4C0C953}" type="presParOf" srcId="{A82AFCA1-0A39-4E8C-AA2C-AF0AA1199404}" destId="{1A03B245-D56C-4543-BE8A-12A4857035C1}" srcOrd="3" destOrd="0" presId="urn:microsoft.com/office/officeart/2005/8/layout/lProcess2"/>
    <dgm:cxn modelId="{497B5C6E-3694-4051-A0BD-C7F492991F4D}" type="presParOf" srcId="{A82AFCA1-0A39-4E8C-AA2C-AF0AA1199404}" destId="{BDC72F3D-0C82-427D-B9E5-16F652204261}" srcOrd="4" destOrd="0" presId="urn:microsoft.com/office/officeart/2005/8/layout/lProcess2"/>
    <dgm:cxn modelId="{F21A6047-05C9-4F97-A9D6-9B89158BCF2C}" type="presParOf" srcId="{A82AFCA1-0A39-4E8C-AA2C-AF0AA1199404}" destId="{78DEE183-554A-43B3-8A39-A7AD7C5A6526}" srcOrd="5" destOrd="0" presId="urn:microsoft.com/office/officeart/2005/8/layout/lProcess2"/>
    <dgm:cxn modelId="{6E11A632-C6A4-48BA-B65E-AA06F210C4C6}" type="presParOf" srcId="{A82AFCA1-0A39-4E8C-AA2C-AF0AA1199404}" destId="{2EC57791-32BA-493C-B8F8-CE3DBEC41A5D}" srcOrd="6" destOrd="0" presId="urn:microsoft.com/office/officeart/2005/8/layout/lProcess2"/>
    <dgm:cxn modelId="{D64970CC-1B14-4B9A-A2D3-0033E39839BC}" type="presParOf" srcId="{BBB28096-69D9-4652-B672-B4927C76EAB9}" destId="{60A577E8-CD12-4402-829B-99E821AD6F24}" srcOrd="1" destOrd="0" presId="urn:microsoft.com/office/officeart/2005/8/layout/lProcess2"/>
    <dgm:cxn modelId="{4D671C7F-D0CA-4846-B249-909C0850950C}" type="presParOf" srcId="{BBB28096-69D9-4652-B672-B4927C76EAB9}" destId="{B59C8B16-3360-4BD7-96B9-5BDE435C5CFF}" srcOrd="2" destOrd="0" presId="urn:microsoft.com/office/officeart/2005/8/layout/lProcess2"/>
    <dgm:cxn modelId="{4544B059-AE2E-4FB5-8ABC-D163F42DC601}" type="presParOf" srcId="{B59C8B16-3360-4BD7-96B9-5BDE435C5CFF}" destId="{23F05124-4E84-43EF-8EC0-8E75924A513E}" srcOrd="0" destOrd="0" presId="urn:microsoft.com/office/officeart/2005/8/layout/lProcess2"/>
    <dgm:cxn modelId="{838F1EC3-77F5-4F3A-B694-F2EFC3BBFEA4}" type="presParOf" srcId="{B59C8B16-3360-4BD7-96B9-5BDE435C5CFF}" destId="{B4FFFF5F-76FB-4FA3-888F-1C715C528F69}" srcOrd="1" destOrd="0" presId="urn:microsoft.com/office/officeart/2005/8/layout/lProcess2"/>
    <dgm:cxn modelId="{ABEE1C24-350D-4CBD-AFD8-EFE68C6C48BB}" type="presParOf" srcId="{B59C8B16-3360-4BD7-96B9-5BDE435C5CFF}" destId="{14BE1AA3-2D1E-4F64-87FE-631FD84DFCED}" srcOrd="2" destOrd="0" presId="urn:microsoft.com/office/officeart/2005/8/layout/lProcess2"/>
    <dgm:cxn modelId="{AEE0E847-53FA-4383-B710-D1B8FD5ECA05}" type="presParOf" srcId="{14BE1AA3-2D1E-4F64-87FE-631FD84DFCED}" destId="{CEE3FB37-46FE-4FD4-ADF6-E1AE3541AFBD}" srcOrd="0" destOrd="0" presId="urn:microsoft.com/office/officeart/2005/8/layout/lProcess2"/>
    <dgm:cxn modelId="{1CE07E3E-6CAF-4041-AC9B-7F416D36528A}" type="presParOf" srcId="{CEE3FB37-46FE-4FD4-ADF6-E1AE3541AFBD}" destId="{B28E8751-939D-47DD-BF41-B6D1CB40B4B3}" srcOrd="0" destOrd="0" presId="urn:microsoft.com/office/officeart/2005/8/layout/lProcess2"/>
    <dgm:cxn modelId="{256398AB-2CB8-48F6-B1CF-EED85B099D47}" type="presParOf" srcId="{CEE3FB37-46FE-4FD4-ADF6-E1AE3541AFBD}" destId="{72F462D9-01BE-442E-846D-00AC38F2D208}" srcOrd="1" destOrd="0" presId="urn:microsoft.com/office/officeart/2005/8/layout/lProcess2"/>
    <dgm:cxn modelId="{A0209AD2-2DCD-449A-BEFD-C6B48F310B42}" type="presParOf" srcId="{CEE3FB37-46FE-4FD4-ADF6-E1AE3541AFBD}" destId="{80E64F01-C1D8-4E52-8B06-1D7988BD4888}" srcOrd="2" destOrd="0" presId="urn:microsoft.com/office/officeart/2005/8/layout/lProcess2"/>
    <dgm:cxn modelId="{E39EBE61-347C-48C7-AE71-1F927D8D8196}" type="presParOf" srcId="{CEE3FB37-46FE-4FD4-ADF6-E1AE3541AFBD}" destId="{A3C2142F-631C-425D-AA92-BA5925018EF6}" srcOrd="3" destOrd="0" presId="urn:microsoft.com/office/officeart/2005/8/layout/lProcess2"/>
    <dgm:cxn modelId="{9C4C4C98-95ED-4691-B0D8-73913F41F75E}" type="presParOf" srcId="{CEE3FB37-46FE-4FD4-ADF6-E1AE3541AFBD}" destId="{5EFE91C8-B88D-4464-BC92-5248643C2EA1}" srcOrd="4" destOrd="0" presId="urn:microsoft.com/office/officeart/2005/8/layout/lProcess2"/>
    <dgm:cxn modelId="{3153859F-8F0D-480E-9A88-2B08F3FBADE5}" type="presParOf" srcId="{CEE3FB37-46FE-4FD4-ADF6-E1AE3541AFBD}" destId="{6F5A188F-188A-4681-AE76-0007D8D488DB}" srcOrd="5" destOrd="0" presId="urn:microsoft.com/office/officeart/2005/8/layout/lProcess2"/>
    <dgm:cxn modelId="{350DE5EE-6B5B-49C3-BF99-076F6FC7FDC6}" type="presParOf" srcId="{CEE3FB37-46FE-4FD4-ADF6-E1AE3541AFBD}" destId="{32078305-56EE-4B60-A845-E1842CB9D648}" srcOrd="6" destOrd="0" presId="urn:microsoft.com/office/officeart/2005/8/layout/lProcess2"/>
    <dgm:cxn modelId="{1682BF0C-3401-47AE-B89A-1C6DD0C9D5FD}" type="presParOf" srcId="{BBB28096-69D9-4652-B672-B4927C76EAB9}" destId="{2C575F73-18E8-48B0-85B7-FB33B0627222}" srcOrd="3" destOrd="0" presId="urn:microsoft.com/office/officeart/2005/8/layout/lProcess2"/>
    <dgm:cxn modelId="{DC25E21E-8020-47F3-8EE7-4E3AB349933A}" type="presParOf" srcId="{BBB28096-69D9-4652-B672-B4927C76EAB9}" destId="{A428D1C3-795A-4FC6-8720-C554FFA3366C}" srcOrd="4" destOrd="0" presId="urn:microsoft.com/office/officeart/2005/8/layout/lProcess2"/>
    <dgm:cxn modelId="{FD63AE21-515A-4C3E-A0EC-1878DB8892A4}" type="presParOf" srcId="{A428D1C3-795A-4FC6-8720-C554FFA3366C}" destId="{0BA00038-48E3-4CBE-8581-526D7E04E7A0}" srcOrd="0" destOrd="0" presId="urn:microsoft.com/office/officeart/2005/8/layout/lProcess2"/>
    <dgm:cxn modelId="{81531504-8860-4A3E-BD13-5B3843377070}" type="presParOf" srcId="{A428D1C3-795A-4FC6-8720-C554FFA3366C}" destId="{25343C86-8C7F-4D10-A861-BD9F85B7D443}" srcOrd="1" destOrd="0" presId="urn:microsoft.com/office/officeart/2005/8/layout/lProcess2"/>
    <dgm:cxn modelId="{69EA432D-14D7-4D7B-924E-F415690689ED}" type="presParOf" srcId="{A428D1C3-795A-4FC6-8720-C554FFA3366C}" destId="{245574B4-6112-4BB6-ACF7-776E4AD4EC9B}" srcOrd="2" destOrd="0" presId="urn:microsoft.com/office/officeart/2005/8/layout/lProcess2"/>
    <dgm:cxn modelId="{CED72B74-DCE1-4BEA-AA52-8C0BEC0E1732}" type="presParOf" srcId="{245574B4-6112-4BB6-ACF7-776E4AD4EC9B}" destId="{7E1B5D6A-90B4-4CE7-967D-02B2DC9157D9}" srcOrd="0" destOrd="0" presId="urn:microsoft.com/office/officeart/2005/8/layout/lProcess2"/>
    <dgm:cxn modelId="{3A5D466D-20F3-4397-946C-7B7AE813415E}" type="presParOf" srcId="{7E1B5D6A-90B4-4CE7-967D-02B2DC9157D9}" destId="{AC4D930F-E415-4824-BE6D-9352EE34D43A}" srcOrd="0" destOrd="0" presId="urn:microsoft.com/office/officeart/2005/8/layout/lProcess2"/>
    <dgm:cxn modelId="{EB6B9295-0794-43A3-B922-3FE48EBE2DFF}" type="presParOf" srcId="{7E1B5D6A-90B4-4CE7-967D-02B2DC9157D9}" destId="{C019C0ED-196D-4DF4-8B22-F608B276D249}" srcOrd="1" destOrd="0" presId="urn:microsoft.com/office/officeart/2005/8/layout/lProcess2"/>
    <dgm:cxn modelId="{3B5AAEC0-0FD1-4E1C-8A87-5B14DFF9DD49}" type="presParOf" srcId="{7E1B5D6A-90B4-4CE7-967D-02B2DC9157D9}" destId="{E91340D7-FE0C-4D84-A4AD-3A50702517FC}" srcOrd="2" destOrd="0" presId="urn:microsoft.com/office/officeart/2005/8/layout/lProcess2"/>
    <dgm:cxn modelId="{452786C2-446E-4631-9914-2E14648F6673}" type="presParOf" srcId="{7E1B5D6A-90B4-4CE7-967D-02B2DC9157D9}" destId="{BC0C2B9C-E5CC-4D2F-B2CF-36F30787EB5C}" srcOrd="3" destOrd="0" presId="urn:microsoft.com/office/officeart/2005/8/layout/lProcess2"/>
    <dgm:cxn modelId="{300687F5-3B0A-48D4-AEC6-EDA688627F3C}" type="presParOf" srcId="{7E1B5D6A-90B4-4CE7-967D-02B2DC9157D9}" destId="{23D0B832-C7A2-4924-89C7-1D96A8F1622B}" srcOrd="4" destOrd="0" presId="urn:microsoft.com/office/officeart/2005/8/layout/lProcess2"/>
    <dgm:cxn modelId="{02704D68-6A67-47DB-A810-9A73EDB590D1}" type="presParOf" srcId="{7E1B5D6A-90B4-4CE7-967D-02B2DC9157D9}" destId="{2741CADE-73A9-4B60-A547-F160892D91E4}" srcOrd="5" destOrd="0" presId="urn:microsoft.com/office/officeart/2005/8/layout/lProcess2"/>
    <dgm:cxn modelId="{96B3CC33-209F-4E20-A55B-D2700493E806}" type="presParOf" srcId="{7E1B5D6A-90B4-4CE7-967D-02B2DC9157D9}" destId="{8AB2198E-594C-4596-B895-ACBF5477943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84F2D-6ACA-4B35-87DB-567CA4B9F758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7B60F82-A6A3-4A30-9D5F-24F5FBC54447}">
      <dgm:prSet phldrT="[Texte]"/>
      <dgm:spPr/>
      <dgm:t>
        <a:bodyPr/>
        <a:lstStyle/>
        <a:p>
          <a:r>
            <a:rPr lang="fr-FR" dirty="0" err="1" smtClean="0"/>
            <a:t>load</a:t>
          </a:r>
          <a:endParaRPr lang="fr-FR" dirty="0"/>
        </a:p>
      </dgm:t>
    </dgm:pt>
    <dgm:pt modelId="{EA489790-1CD8-4B49-B61E-0B9DC43E7226}" type="parTrans" cxnId="{40B6230C-39B6-48A2-8DAA-AF4A5BB2B087}">
      <dgm:prSet/>
      <dgm:spPr/>
      <dgm:t>
        <a:bodyPr/>
        <a:lstStyle/>
        <a:p>
          <a:endParaRPr lang="fr-FR"/>
        </a:p>
      </dgm:t>
    </dgm:pt>
    <dgm:pt modelId="{C6A4DF7A-E864-4A12-83CA-57FFE679F23B}" type="sibTrans" cxnId="{40B6230C-39B6-48A2-8DAA-AF4A5BB2B087}">
      <dgm:prSet/>
      <dgm:spPr/>
      <dgm:t>
        <a:bodyPr/>
        <a:lstStyle/>
        <a:p>
          <a:endParaRPr lang="fr-FR"/>
        </a:p>
      </dgm:t>
    </dgm:pt>
    <dgm:pt modelId="{DC9E456F-99A2-45FA-AA7D-2FA57E544109}">
      <dgm:prSet phldrT="[Texte]"/>
      <dgm:spPr/>
      <dgm:t>
        <a:bodyPr/>
        <a:lstStyle/>
        <a:p>
          <a:r>
            <a:rPr lang="fr-FR" dirty="0" smtClean="0"/>
            <a:t>Initialisation des variables</a:t>
          </a:r>
          <a:endParaRPr lang="fr-FR" dirty="0"/>
        </a:p>
      </dgm:t>
    </dgm:pt>
    <dgm:pt modelId="{3FAD2FED-C94C-487B-AC1E-98FB8C1A6B07}" type="parTrans" cxnId="{D14DD262-AF5E-45F2-BD07-1E61F011946B}">
      <dgm:prSet/>
      <dgm:spPr/>
      <dgm:t>
        <a:bodyPr/>
        <a:lstStyle/>
        <a:p>
          <a:endParaRPr lang="fr-FR"/>
        </a:p>
      </dgm:t>
    </dgm:pt>
    <dgm:pt modelId="{2ECD19DD-D9AE-4879-B6F0-2F4FC5D98A3A}" type="sibTrans" cxnId="{D14DD262-AF5E-45F2-BD07-1E61F011946B}">
      <dgm:prSet/>
      <dgm:spPr/>
      <dgm:t>
        <a:bodyPr/>
        <a:lstStyle/>
        <a:p>
          <a:endParaRPr lang="fr-FR"/>
        </a:p>
      </dgm:t>
    </dgm:pt>
    <dgm:pt modelId="{67296093-3153-4F17-8A8E-35AB695CEAF7}">
      <dgm:prSet phldrT="[Texte]"/>
      <dgm:spPr/>
      <dgm:t>
        <a:bodyPr/>
        <a:lstStyle/>
        <a:p>
          <a:r>
            <a:rPr lang="fr-FR" dirty="0" smtClean="0"/>
            <a:t>Chargement des ressources</a:t>
          </a:r>
          <a:endParaRPr lang="fr-FR" dirty="0"/>
        </a:p>
      </dgm:t>
    </dgm:pt>
    <dgm:pt modelId="{CF21AD18-B31F-429A-B182-016B4BE6EBFE}" type="parTrans" cxnId="{0F42E5BE-CDE0-463D-ACB1-4D6A3E0412DD}">
      <dgm:prSet/>
      <dgm:spPr/>
      <dgm:t>
        <a:bodyPr/>
        <a:lstStyle/>
        <a:p>
          <a:endParaRPr lang="fr-FR"/>
        </a:p>
      </dgm:t>
    </dgm:pt>
    <dgm:pt modelId="{5A1D90FE-425E-45E3-9DF6-6DAC7F9EB551}" type="sibTrans" cxnId="{0F42E5BE-CDE0-463D-ACB1-4D6A3E0412DD}">
      <dgm:prSet/>
      <dgm:spPr/>
      <dgm:t>
        <a:bodyPr/>
        <a:lstStyle/>
        <a:p>
          <a:endParaRPr lang="fr-FR"/>
        </a:p>
      </dgm:t>
    </dgm:pt>
    <dgm:pt modelId="{97FB137D-9D06-44ED-813F-7E5E0C1D9450}">
      <dgm:prSet phldrT="[Texte]"/>
      <dgm:spPr/>
      <dgm:t>
        <a:bodyPr/>
        <a:lstStyle/>
        <a:p>
          <a:r>
            <a:rPr lang="fr-FR" dirty="0" smtClean="0"/>
            <a:t>update</a:t>
          </a:r>
          <a:endParaRPr lang="fr-FR" dirty="0"/>
        </a:p>
      </dgm:t>
    </dgm:pt>
    <dgm:pt modelId="{7C214002-35A4-4820-BB4F-8CF17DBB9D30}" type="parTrans" cxnId="{DE9AD4B7-5D9C-4517-9F73-EC940580E64D}">
      <dgm:prSet/>
      <dgm:spPr/>
      <dgm:t>
        <a:bodyPr/>
        <a:lstStyle/>
        <a:p>
          <a:endParaRPr lang="fr-FR"/>
        </a:p>
      </dgm:t>
    </dgm:pt>
    <dgm:pt modelId="{102CDE4C-68E7-4F62-8131-3FF78EC51CBF}" type="sibTrans" cxnId="{DE9AD4B7-5D9C-4517-9F73-EC940580E64D}">
      <dgm:prSet/>
      <dgm:spPr/>
      <dgm:t>
        <a:bodyPr/>
        <a:lstStyle/>
        <a:p>
          <a:endParaRPr lang="fr-FR"/>
        </a:p>
      </dgm:t>
    </dgm:pt>
    <dgm:pt modelId="{E11D5F09-5475-46F9-83FF-58D4AA2DDBCB}">
      <dgm:prSet phldrT="[Texte]"/>
      <dgm:spPr/>
      <dgm:t>
        <a:bodyPr/>
        <a:lstStyle/>
        <a:p>
          <a:r>
            <a:rPr lang="fr-FR" dirty="0" smtClean="0"/>
            <a:t>Mise à jour des variables</a:t>
          </a:r>
          <a:endParaRPr lang="fr-FR" dirty="0"/>
        </a:p>
      </dgm:t>
    </dgm:pt>
    <dgm:pt modelId="{628F6ADF-2AEB-480C-B8CF-441CF9535BCB}" type="parTrans" cxnId="{E757A81F-A9AA-4FBD-9671-C423225CA3AE}">
      <dgm:prSet/>
      <dgm:spPr/>
      <dgm:t>
        <a:bodyPr/>
        <a:lstStyle/>
        <a:p>
          <a:endParaRPr lang="fr-FR"/>
        </a:p>
      </dgm:t>
    </dgm:pt>
    <dgm:pt modelId="{5BF3BABD-B08E-4C60-843F-0270B97302A5}" type="sibTrans" cxnId="{E757A81F-A9AA-4FBD-9671-C423225CA3AE}">
      <dgm:prSet/>
      <dgm:spPr/>
      <dgm:t>
        <a:bodyPr/>
        <a:lstStyle/>
        <a:p>
          <a:endParaRPr lang="fr-FR"/>
        </a:p>
      </dgm:t>
    </dgm:pt>
    <dgm:pt modelId="{33106414-4EAF-4163-85CB-62CED1D413AF}">
      <dgm:prSet phldrT="[Texte]"/>
      <dgm:spPr/>
      <dgm:t>
        <a:bodyPr/>
        <a:lstStyle/>
        <a:p>
          <a:r>
            <a:rPr lang="fr-FR" dirty="0" smtClean="0"/>
            <a:t>Mise à jour des composants</a:t>
          </a:r>
          <a:endParaRPr lang="fr-FR" dirty="0"/>
        </a:p>
      </dgm:t>
    </dgm:pt>
    <dgm:pt modelId="{F2EDE848-FC18-472C-A206-5F970E4E2D5F}" type="parTrans" cxnId="{9837F2FF-F704-4FC3-9FC8-B215AB283C81}">
      <dgm:prSet/>
      <dgm:spPr/>
      <dgm:t>
        <a:bodyPr/>
        <a:lstStyle/>
        <a:p>
          <a:endParaRPr lang="fr-FR"/>
        </a:p>
      </dgm:t>
    </dgm:pt>
    <dgm:pt modelId="{FD057337-A7DB-4537-AFB4-A1980650ED65}" type="sibTrans" cxnId="{9837F2FF-F704-4FC3-9FC8-B215AB283C81}">
      <dgm:prSet/>
      <dgm:spPr/>
      <dgm:t>
        <a:bodyPr/>
        <a:lstStyle/>
        <a:p>
          <a:endParaRPr lang="fr-FR"/>
        </a:p>
      </dgm:t>
    </dgm:pt>
    <dgm:pt modelId="{9677DDA4-E36D-4353-809D-699580C3A622}">
      <dgm:prSet phldrT="[Texte]"/>
      <dgm:spPr/>
      <dgm:t>
        <a:bodyPr/>
        <a:lstStyle/>
        <a:p>
          <a:r>
            <a:rPr lang="fr-FR" dirty="0" err="1" smtClean="0"/>
            <a:t>render</a:t>
          </a:r>
          <a:endParaRPr lang="fr-FR" dirty="0"/>
        </a:p>
      </dgm:t>
    </dgm:pt>
    <dgm:pt modelId="{E1724475-3D8B-4689-BFCB-A0F1D6A3F907}" type="parTrans" cxnId="{E82FB36C-8B95-49E1-AD48-EDA54612C89A}">
      <dgm:prSet/>
      <dgm:spPr/>
      <dgm:t>
        <a:bodyPr/>
        <a:lstStyle/>
        <a:p>
          <a:endParaRPr lang="fr-FR"/>
        </a:p>
      </dgm:t>
    </dgm:pt>
    <dgm:pt modelId="{F952D4FF-E3F9-4767-BED7-148048936A94}" type="sibTrans" cxnId="{E82FB36C-8B95-49E1-AD48-EDA54612C89A}">
      <dgm:prSet/>
      <dgm:spPr/>
      <dgm:t>
        <a:bodyPr/>
        <a:lstStyle/>
        <a:p>
          <a:endParaRPr lang="fr-FR"/>
        </a:p>
      </dgm:t>
    </dgm:pt>
    <dgm:pt modelId="{2CAC07E3-E84B-4452-9852-4A9789505C73}">
      <dgm:prSet phldrT="[Texte]"/>
      <dgm:spPr/>
      <dgm:t>
        <a:bodyPr/>
        <a:lstStyle/>
        <a:p>
          <a:r>
            <a:rPr lang="fr-FR" dirty="0" smtClean="0"/>
            <a:t>Rendu dans un buffer</a:t>
          </a:r>
          <a:endParaRPr lang="fr-FR" dirty="0"/>
        </a:p>
      </dgm:t>
    </dgm:pt>
    <dgm:pt modelId="{4B41947A-A731-47B3-BB3D-692E3D31EE2A}" type="parTrans" cxnId="{9E92758B-36BF-45AE-B048-61A72C45AC14}">
      <dgm:prSet/>
      <dgm:spPr/>
      <dgm:t>
        <a:bodyPr/>
        <a:lstStyle/>
        <a:p>
          <a:endParaRPr lang="fr-FR"/>
        </a:p>
      </dgm:t>
    </dgm:pt>
    <dgm:pt modelId="{45F44C9D-6EAD-4BC9-80A1-2BF0798E4492}" type="sibTrans" cxnId="{9E92758B-36BF-45AE-B048-61A72C45AC14}">
      <dgm:prSet/>
      <dgm:spPr/>
      <dgm:t>
        <a:bodyPr/>
        <a:lstStyle/>
        <a:p>
          <a:endParaRPr lang="fr-FR"/>
        </a:p>
      </dgm:t>
    </dgm:pt>
    <dgm:pt modelId="{E3D3D596-7B3D-499E-8D92-5239CEEE42A6}">
      <dgm:prSet phldrT="[Texte]"/>
      <dgm:spPr/>
      <dgm:t>
        <a:bodyPr/>
        <a:lstStyle/>
        <a:p>
          <a:r>
            <a:rPr lang="fr-FR" dirty="0" smtClean="0"/>
            <a:t>Affichage du buffer à l’écran</a:t>
          </a:r>
          <a:endParaRPr lang="fr-FR" dirty="0"/>
        </a:p>
      </dgm:t>
    </dgm:pt>
    <dgm:pt modelId="{B4CAB072-CA41-411F-85A5-40CCE1E5B73B}" type="parTrans" cxnId="{2549B2F4-A9C7-4D81-81D9-37BF225FB70C}">
      <dgm:prSet/>
      <dgm:spPr/>
      <dgm:t>
        <a:bodyPr/>
        <a:lstStyle/>
        <a:p>
          <a:endParaRPr lang="fr-FR"/>
        </a:p>
      </dgm:t>
    </dgm:pt>
    <dgm:pt modelId="{CF2BAFB8-8C84-43DA-8C95-A731E8C5B318}" type="sibTrans" cxnId="{2549B2F4-A9C7-4D81-81D9-37BF225FB70C}">
      <dgm:prSet/>
      <dgm:spPr/>
      <dgm:t>
        <a:bodyPr/>
        <a:lstStyle/>
        <a:p>
          <a:endParaRPr lang="fr-FR"/>
        </a:p>
      </dgm:t>
    </dgm:pt>
    <dgm:pt modelId="{E882F912-0D3B-4167-B41E-B0A624A72594}" type="pres">
      <dgm:prSet presAssocID="{D1484F2D-6ACA-4B35-87DB-567CA4B9F75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B76A42E-F215-4310-B007-C36287790EEA}" type="pres">
      <dgm:prSet presAssocID="{07B60F82-A6A3-4A30-9D5F-24F5FBC54447}" presName="composite" presStyleCnt="0"/>
      <dgm:spPr/>
    </dgm:pt>
    <dgm:pt modelId="{3CC1FC7B-C17A-4540-A4B2-583C9C8A5A4A}" type="pres">
      <dgm:prSet presAssocID="{07B60F82-A6A3-4A30-9D5F-24F5FBC5444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D7269C-A979-4B16-839D-6808A03FED1F}" type="pres">
      <dgm:prSet presAssocID="{07B60F82-A6A3-4A30-9D5F-24F5FBC5444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BC79A9-D2DF-4A9D-994B-48CB10D9F677}" type="pres">
      <dgm:prSet presAssocID="{C6A4DF7A-E864-4A12-83CA-57FFE679F23B}" presName="sp" presStyleCnt="0"/>
      <dgm:spPr/>
    </dgm:pt>
    <dgm:pt modelId="{1A5B7EA2-31B5-4BBA-9AA4-19C9810CD513}" type="pres">
      <dgm:prSet presAssocID="{97FB137D-9D06-44ED-813F-7E5E0C1D9450}" presName="composite" presStyleCnt="0"/>
      <dgm:spPr/>
    </dgm:pt>
    <dgm:pt modelId="{6F478566-97F6-4861-806A-4FB2472DBEDE}" type="pres">
      <dgm:prSet presAssocID="{97FB137D-9D06-44ED-813F-7E5E0C1D945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0AB181-D489-46C3-8080-C42F953EFC62}" type="pres">
      <dgm:prSet presAssocID="{97FB137D-9D06-44ED-813F-7E5E0C1D945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198F54-5B02-4720-9990-D321B831DAD3}" type="pres">
      <dgm:prSet presAssocID="{102CDE4C-68E7-4F62-8131-3FF78EC51CBF}" presName="sp" presStyleCnt="0"/>
      <dgm:spPr/>
    </dgm:pt>
    <dgm:pt modelId="{ABCA6E26-4E60-42C2-B74C-9E5DA55D7706}" type="pres">
      <dgm:prSet presAssocID="{9677DDA4-E36D-4353-809D-699580C3A622}" presName="composite" presStyleCnt="0"/>
      <dgm:spPr/>
    </dgm:pt>
    <dgm:pt modelId="{50A85932-7309-48C7-AC79-7914BBCD0F62}" type="pres">
      <dgm:prSet presAssocID="{9677DDA4-E36D-4353-809D-699580C3A62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A50FE0-F1A5-4EB8-86A2-1465743B633E}" type="pres">
      <dgm:prSet presAssocID="{9677DDA4-E36D-4353-809D-699580C3A62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D7C087D-6188-442C-A76D-96AFAB9F6E81}" type="presOf" srcId="{2CAC07E3-E84B-4452-9852-4A9789505C73}" destId="{A4A50FE0-F1A5-4EB8-86A2-1465743B633E}" srcOrd="0" destOrd="0" presId="urn:microsoft.com/office/officeart/2005/8/layout/chevron2"/>
    <dgm:cxn modelId="{E757A81F-A9AA-4FBD-9671-C423225CA3AE}" srcId="{97FB137D-9D06-44ED-813F-7E5E0C1D9450}" destId="{E11D5F09-5475-46F9-83FF-58D4AA2DDBCB}" srcOrd="0" destOrd="0" parTransId="{628F6ADF-2AEB-480C-B8CF-441CF9535BCB}" sibTransId="{5BF3BABD-B08E-4C60-843F-0270B97302A5}"/>
    <dgm:cxn modelId="{0F42E5BE-CDE0-463D-ACB1-4D6A3E0412DD}" srcId="{07B60F82-A6A3-4A30-9D5F-24F5FBC54447}" destId="{67296093-3153-4F17-8A8E-35AB695CEAF7}" srcOrd="1" destOrd="0" parTransId="{CF21AD18-B31F-429A-B182-016B4BE6EBFE}" sibTransId="{5A1D90FE-425E-45E3-9DF6-6DAC7F9EB551}"/>
    <dgm:cxn modelId="{1BBAA9CE-D617-4CD1-A6E5-6BF4C1BC0BA1}" type="presOf" srcId="{DC9E456F-99A2-45FA-AA7D-2FA57E544109}" destId="{D7D7269C-A979-4B16-839D-6808A03FED1F}" srcOrd="0" destOrd="0" presId="urn:microsoft.com/office/officeart/2005/8/layout/chevron2"/>
    <dgm:cxn modelId="{183E353C-3036-4684-85A8-72F6E96CBB05}" type="presOf" srcId="{E3D3D596-7B3D-499E-8D92-5239CEEE42A6}" destId="{A4A50FE0-F1A5-4EB8-86A2-1465743B633E}" srcOrd="0" destOrd="1" presId="urn:microsoft.com/office/officeart/2005/8/layout/chevron2"/>
    <dgm:cxn modelId="{FFDB9A6C-7039-4F9B-8990-AF22B6BF51E1}" type="presOf" srcId="{33106414-4EAF-4163-85CB-62CED1D413AF}" destId="{2C0AB181-D489-46C3-8080-C42F953EFC62}" srcOrd="0" destOrd="1" presId="urn:microsoft.com/office/officeart/2005/8/layout/chevron2"/>
    <dgm:cxn modelId="{2549B2F4-A9C7-4D81-81D9-37BF225FB70C}" srcId="{9677DDA4-E36D-4353-809D-699580C3A622}" destId="{E3D3D596-7B3D-499E-8D92-5239CEEE42A6}" srcOrd="1" destOrd="0" parTransId="{B4CAB072-CA41-411F-85A5-40CCE1E5B73B}" sibTransId="{CF2BAFB8-8C84-43DA-8C95-A731E8C5B318}"/>
    <dgm:cxn modelId="{E82FB36C-8B95-49E1-AD48-EDA54612C89A}" srcId="{D1484F2D-6ACA-4B35-87DB-567CA4B9F758}" destId="{9677DDA4-E36D-4353-809D-699580C3A622}" srcOrd="2" destOrd="0" parTransId="{E1724475-3D8B-4689-BFCB-A0F1D6A3F907}" sibTransId="{F952D4FF-E3F9-4767-BED7-148048936A94}"/>
    <dgm:cxn modelId="{DE9AD4B7-5D9C-4517-9F73-EC940580E64D}" srcId="{D1484F2D-6ACA-4B35-87DB-567CA4B9F758}" destId="{97FB137D-9D06-44ED-813F-7E5E0C1D9450}" srcOrd="1" destOrd="0" parTransId="{7C214002-35A4-4820-BB4F-8CF17DBB9D30}" sibTransId="{102CDE4C-68E7-4F62-8131-3FF78EC51CBF}"/>
    <dgm:cxn modelId="{6C911EBE-19FA-48AE-A578-37C27D50BC01}" type="presOf" srcId="{07B60F82-A6A3-4A30-9D5F-24F5FBC54447}" destId="{3CC1FC7B-C17A-4540-A4B2-583C9C8A5A4A}" srcOrd="0" destOrd="0" presId="urn:microsoft.com/office/officeart/2005/8/layout/chevron2"/>
    <dgm:cxn modelId="{2F7C971F-FDF7-473B-93FD-62B1CDE97F6F}" type="presOf" srcId="{97FB137D-9D06-44ED-813F-7E5E0C1D9450}" destId="{6F478566-97F6-4861-806A-4FB2472DBEDE}" srcOrd="0" destOrd="0" presId="urn:microsoft.com/office/officeart/2005/8/layout/chevron2"/>
    <dgm:cxn modelId="{9837F2FF-F704-4FC3-9FC8-B215AB283C81}" srcId="{97FB137D-9D06-44ED-813F-7E5E0C1D9450}" destId="{33106414-4EAF-4163-85CB-62CED1D413AF}" srcOrd="1" destOrd="0" parTransId="{F2EDE848-FC18-472C-A206-5F970E4E2D5F}" sibTransId="{FD057337-A7DB-4537-AFB4-A1980650ED65}"/>
    <dgm:cxn modelId="{D64B99EB-795E-4F7C-ACC9-A6517DCE7DC1}" type="presOf" srcId="{E11D5F09-5475-46F9-83FF-58D4AA2DDBCB}" destId="{2C0AB181-D489-46C3-8080-C42F953EFC62}" srcOrd="0" destOrd="0" presId="urn:microsoft.com/office/officeart/2005/8/layout/chevron2"/>
    <dgm:cxn modelId="{7D2E01F2-8585-4B5D-B378-D6375B60C64D}" type="presOf" srcId="{67296093-3153-4F17-8A8E-35AB695CEAF7}" destId="{D7D7269C-A979-4B16-839D-6808A03FED1F}" srcOrd="0" destOrd="1" presId="urn:microsoft.com/office/officeart/2005/8/layout/chevron2"/>
    <dgm:cxn modelId="{40B6230C-39B6-48A2-8DAA-AF4A5BB2B087}" srcId="{D1484F2D-6ACA-4B35-87DB-567CA4B9F758}" destId="{07B60F82-A6A3-4A30-9D5F-24F5FBC54447}" srcOrd="0" destOrd="0" parTransId="{EA489790-1CD8-4B49-B61E-0B9DC43E7226}" sibTransId="{C6A4DF7A-E864-4A12-83CA-57FFE679F23B}"/>
    <dgm:cxn modelId="{A07452ED-169E-4294-A64E-FAFFD99DCC4E}" type="presOf" srcId="{9677DDA4-E36D-4353-809D-699580C3A622}" destId="{50A85932-7309-48C7-AC79-7914BBCD0F62}" srcOrd="0" destOrd="0" presId="urn:microsoft.com/office/officeart/2005/8/layout/chevron2"/>
    <dgm:cxn modelId="{D14DD262-AF5E-45F2-BD07-1E61F011946B}" srcId="{07B60F82-A6A3-4A30-9D5F-24F5FBC54447}" destId="{DC9E456F-99A2-45FA-AA7D-2FA57E544109}" srcOrd="0" destOrd="0" parTransId="{3FAD2FED-C94C-487B-AC1E-98FB8C1A6B07}" sibTransId="{2ECD19DD-D9AE-4879-B6F0-2F4FC5D98A3A}"/>
    <dgm:cxn modelId="{2111528C-19CD-4925-BD49-606598910635}" type="presOf" srcId="{D1484F2D-6ACA-4B35-87DB-567CA4B9F758}" destId="{E882F912-0D3B-4167-B41E-B0A624A72594}" srcOrd="0" destOrd="0" presId="urn:microsoft.com/office/officeart/2005/8/layout/chevron2"/>
    <dgm:cxn modelId="{9E92758B-36BF-45AE-B048-61A72C45AC14}" srcId="{9677DDA4-E36D-4353-809D-699580C3A622}" destId="{2CAC07E3-E84B-4452-9852-4A9789505C73}" srcOrd="0" destOrd="0" parTransId="{4B41947A-A731-47B3-BB3D-692E3D31EE2A}" sibTransId="{45F44C9D-6EAD-4BC9-80A1-2BF0798E4492}"/>
    <dgm:cxn modelId="{C84B7B59-72BE-4816-B70D-19EF99E0DFD1}" type="presParOf" srcId="{E882F912-0D3B-4167-B41E-B0A624A72594}" destId="{CB76A42E-F215-4310-B007-C36287790EEA}" srcOrd="0" destOrd="0" presId="urn:microsoft.com/office/officeart/2005/8/layout/chevron2"/>
    <dgm:cxn modelId="{2F9AC5DE-B013-4702-AC52-B4301C2A6D89}" type="presParOf" srcId="{CB76A42E-F215-4310-B007-C36287790EEA}" destId="{3CC1FC7B-C17A-4540-A4B2-583C9C8A5A4A}" srcOrd="0" destOrd="0" presId="urn:microsoft.com/office/officeart/2005/8/layout/chevron2"/>
    <dgm:cxn modelId="{A14A7E24-4121-42AA-8108-440A1BC70363}" type="presParOf" srcId="{CB76A42E-F215-4310-B007-C36287790EEA}" destId="{D7D7269C-A979-4B16-839D-6808A03FED1F}" srcOrd="1" destOrd="0" presId="urn:microsoft.com/office/officeart/2005/8/layout/chevron2"/>
    <dgm:cxn modelId="{9B076CF9-C0E3-4739-8153-C363A8A37CC7}" type="presParOf" srcId="{E882F912-0D3B-4167-B41E-B0A624A72594}" destId="{1FBC79A9-D2DF-4A9D-994B-48CB10D9F677}" srcOrd="1" destOrd="0" presId="urn:microsoft.com/office/officeart/2005/8/layout/chevron2"/>
    <dgm:cxn modelId="{8F276FD4-3970-4501-ADF6-672AA49DC7FD}" type="presParOf" srcId="{E882F912-0D3B-4167-B41E-B0A624A72594}" destId="{1A5B7EA2-31B5-4BBA-9AA4-19C9810CD513}" srcOrd="2" destOrd="0" presId="urn:microsoft.com/office/officeart/2005/8/layout/chevron2"/>
    <dgm:cxn modelId="{094CD8C8-B247-4513-B091-4578A786D1A4}" type="presParOf" srcId="{1A5B7EA2-31B5-4BBA-9AA4-19C9810CD513}" destId="{6F478566-97F6-4861-806A-4FB2472DBEDE}" srcOrd="0" destOrd="0" presId="urn:microsoft.com/office/officeart/2005/8/layout/chevron2"/>
    <dgm:cxn modelId="{97D7274C-5F11-4E6D-8596-36443D2756D2}" type="presParOf" srcId="{1A5B7EA2-31B5-4BBA-9AA4-19C9810CD513}" destId="{2C0AB181-D489-46C3-8080-C42F953EFC62}" srcOrd="1" destOrd="0" presId="urn:microsoft.com/office/officeart/2005/8/layout/chevron2"/>
    <dgm:cxn modelId="{A45269E4-ED0E-498D-B576-D760D4C9ABDB}" type="presParOf" srcId="{E882F912-0D3B-4167-B41E-B0A624A72594}" destId="{DB198F54-5B02-4720-9990-D321B831DAD3}" srcOrd="3" destOrd="0" presId="urn:microsoft.com/office/officeart/2005/8/layout/chevron2"/>
    <dgm:cxn modelId="{9D6BA420-D6E4-469B-911A-DE1C026D9415}" type="presParOf" srcId="{E882F912-0D3B-4167-B41E-B0A624A72594}" destId="{ABCA6E26-4E60-42C2-B74C-9E5DA55D7706}" srcOrd="4" destOrd="0" presId="urn:microsoft.com/office/officeart/2005/8/layout/chevron2"/>
    <dgm:cxn modelId="{AEE61402-20C2-4A66-AC27-A9D97FD537EB}" type="presParOf" srcId="{ABCA6E26-4E60-42C2-B74C-9E5DA55D7706}" destId="{50A85932-7309-48C7-AC79-7914BBCD0F62}" srcOrd="0" destOrd="0" presId="urn:microsoft.com/office/officeart/2005/8/layout/chevron2"/>
    <dgm:cxn modelId="{6633DDAE-5447-40D9-80FB-8A24E5F9C491}" type="presParOf" srcId="{ABCA6E26-4E60-42C2-B74C-9E5DA55D7706}" destId="{A4A50FE0-F1A5-4EB8-86A2-1465743B633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725D9E-F888-44FB-A4AA-FAEE7F9DE13E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FAD6D03F-3E10-4DD2-8B79-36BFCDE7DC42}">
      <dgm:prSet phldrT="[Texte]"/>
      <dgm:spPr/>
      <dgm:t>
        <a:bodyPr/>
        <a:lstStyle/>
        <a:p>
          <a:r>
            <a:rPr lang="fr-FR" dirty="0" smtClean="0"/>
            <a:t>Image</a:t>
          </a:r>
          <a:endParaRPr lang="fr-FR" dirty="0"/>
        </a:p>
      </dgm:t>
    </dgm:pt>
    <dgm:pt modelId="{110FB007-EBAD-48E6-84C2-A77ACB66303E}" type="parTrans" cxnId="{D05B90FD-D503-49AD-8BDD-89857631A34F}">
      <dgm:prSet/>
      <dgm:spPr/>
      <dgm:t>
        <a:bodyPr/>
        <a:lstStyle/>
        <a:p>
          <a:endParaRPr lang="fr-FR"/>
        </a:p>
      </dgm:t>
    </dgm:pt>
    <dgm:pt modelId="{D2603103-0468-4A2C-85F7-389A6237D91D}" type="sibTrans" cxnId="{D05B90FD-D503-49AD-8BDD-89857631A34F}">
      <dgm:prSet/>
      <dgm:spPr/>
      <dgm:t>
        <a:bodyPr/>
        <a:lstStyle/>
        <a:p>
          <a:endParaRPr lang="fr-FR"/>
        </a:p>
      </dgm:t>
    </dgm:pt>
    <dgm:pt modelId="{CEA37C44-68F2-4EF6-B711-9EF88CD1AE03}">
      <dgm:prSet phldrT="[Texte]"/>
      <dgm:spPr/>
      <dgm:t>
        <a:bodyPr/>
        <a:lstStyle/>
        <a:p>
          <a:r>
            <a:rPr lang="fr-FR" dirty="0" err="1" smtClean="0"/>
            <a:t>Sprite</a:t>
          </a:r>
          <a:endParaRPr lang="fr-FR" dirty="0"/>
        </a:p>
      </dgm:t>
    </dgm:pt>
    <dgm:pt modelId="{FC80CF7D-00C1-497C-A55D-AAC8AC64D5B1}" type="parTrans" cxnId="{6293365E-E921-4842-A97C-747247611822}">
      <dgm:prSet/>
      <dgm:spPr/>
      <dgm:t>
        <a:bodyPr/>
        <a:lstStyle/>
        <a:p>
          <a:endParaRPr lang="fr-FR"/>
        </a:p>
      </dgm:t>
    </dgm:pt>
    <dgm:pt modelId="{7D733F90-D6AE-4B7F-B263-97640C05AC7D}" type="sibTrans" cxnId="{6293365E-E921-4842-A97C-747247611822}">
      <dgm:prSet/>
      <dgm:spPr/>
      <dgm:t>
        <a:bodyPr/>
        <a:lstStyle/>
        <a:p>
          <a:endParaRPr lang="fr-FR"/>
        </a:p>
      </dgm:t>
    </dgm:pt>
    <dgm:pt modelId="{57C3DDFB-86F6-424D-B421-DFE0922C0EA2}">
      <dgm:prSet phldrT="[Texte]"/>
      <dgm:spPr/>
      <dgm:t>
        <a:bodyPr/>
        <a:lstStyle/>
        <a:p>
          <a:r>
            <a:rPr lang="fr-FR" dirty="0" err="1" smtClean="0"/>
            <a:t>SpriteAnimated</a:t>
          </a:r>
          <a:endParaRPr lang="fr-FR" dirty="0"/>
        </a:p>
      </dgm:t>
    </dgm:pt>
    <dgm:pt modelId="{716547A2-14A1-413E-944F-7A78A65D372D}" type="parTrans" cxnId="{10327F3D-DFA2-4E4A-B410-40456653B3BD}">
      <dgm:prSet/>
      <dgm:spPr/>
      <dgm:t>
        <a:bodyPr/>
        <a:lstStyle/>
        <a:p>
          <a:endParaRPr lang="fr-FR"/>
        </a:p>
      </dgm:t>
    </dgm:pt>
    <dgm:pt modelId="{62335640-E1C5-4333-A2D9-A9DBD53001EA}" type="sibTrans" cxnId="{10327F3D-DFA2-4E4A-B410-40456653B3BD}">
      <dgm:prSet/>
      <dgm:spPr/>
      <dgm:t>
        <a:bodyPr/>
        <a:lstStyle/>
        <a:p>
          <a:endParaRPr lang="fr-FR"/>
        </a:p>
      </dgm:t>
    </dgm:pt>
    <dgm:pt modelId="{091B7782-2D30-4333-A55E-8CECC74DB492}">
      <dgm:prSet phldrT="[Texte]"/>
      <dgm:spPr/>
      <dgm:t>
        <a:bodyPr/>
        <a:lstStyle/>
        <a:p>
          <a:r>
            <a:rPr lang="fr-FR" dirty="0" err="1" smtClean="0"/>
            <a:t>SpriteTiled</a:t>
          </a:r>
          <a:endParaRPr lang="fr-FR" dirty="0"/>
        </a:p>
      </dgm:t>
    </dgm:pt>
    <dgm:pt modelId="{1264D4DB-D5D8-449E-9B04-BCCDCA8C1676}" type="parTrans" cxnId="{D4E0EA40-4FA0-439D-BA69-DA5E95F11095}">
      <dgm:prSet/>
      <dgm:spPr/>
      <dgm:t>
        <a:bodyPr/>
        <a:lstStyle/>
        <a:p>
          <a:endParaRPr lang="fr-FR"/>
        </a:p>
      </dgm:t>
    </dgm:pt>
    <dgm:pt modelId="{E86040AA-0E32-4C98-A660-79E228078A2E}" type="sibTrans" cxnId="{D4E0EA40-4FA0-439D-BA69-DA5E95F11095}">
      <dgm:prSet/>
      <dgm:spPr/>
      <dgm:t>
        <a:bodyPr/>
        <a:lstStyle/>
        <a:p>
          <a:endParaRPr lang="fr-FR"/>
        </a:p>
      </dgm:t>
    </dgm:pt>
    <dgm:pt modelId="{B2CA9537-42E6-4645-A93E-29F50A55C33A}">
      <dgm:prSet phldrT="[Texte]"/>
      <dgm:spPr/>
      <dgm:t>
        <a:bodyPr/>
        <a:lstStyle/>
        <a:p>
          <a:r>
            <a:rPr lang="fr-FR" dirty="0" err="1" smtClean="0"/>
            <a:t>SpriteFont</a:t>
          </a:r>
          <a:endParaRPr lang="fr-FR" dirty="0"/>
        </a:p>
      </dgm:t>
    </dgm:pt>
    <dgm:pt modelId="{210B2556-60D2-447E-A060-ED93A911D2D9}" type="parTrans" cxnId="{AF465A11-70D0-40AA-834C-914EF5BEC05A}">
      <dgm:prSet/>
      <dgm:spPr/>
      <dgm:t>
        <a:bodyPr/>
        <a:lstStyle/>
        <a:p>
          <a:endParaRPr lang="fr-FR"/>
        </a:p>
      </dgm:t>
    </dgm:pt>
    <dgm:pt modelId="{C8C29206-BC9F-42AE-8191-39494645B8A8}" type="sibTrans" cxnId="{AF465A11-70D0-40AA-834C-914EF5BEC05A}">
      <dgm:prSet/>
      <dgm:spPr/>
      <dgm:t>
        <a:bodyPr/>
        <a:lstStyle/>
        <a:p>
          <a:endParaRPr lang="fr-FR"/>
        </a:p>
      </dgm:t>
    </dgm:pt>
    <dgm:pt modelId="{24391769-8DA3-4CDE-9EEB-117D08E15309}">
      <dgm:prSet phldrT="[Texte]"/>
      <dgm:spPr/>
      <dgm:t>
        <a:bodyPr/>
        <a:lstStyle/>
        <a:p>
          <a:r>
            <a:rPr lang="fr-FR" dirty="0" err="1" smtClean="0"/>
            <a:t>Renderable</a:t>
          </a:r>
          <a:endParaRPr lang="fr-FR" dirty="0"/>
        </a:p>
      </dgm:t>
    </dgm:pt>
    <dgm:pt modelId="{01DE0B4E-0F45-4F9D-AC8B-B7CEC6F26593}" type="parTrans" cxnId="{3D317A63-3A71-4456-89AA-F91779A90E2D}">
      <dgm:prSet/>
      <dgm:spPr/>
      <dgm:t>
        <a:bodyPr/>
        <a:lstStyle/>
        <a:p>
          <a:endParaRPr lang="fr-FR"/>
        </a:p>
      </dgm:t>
    </dgm:pt>
    <dgm:pt modelId="{DE33FC3F-B9D5-4F07-BA0D-709A7DD0EAA6}" type="sibTrans" cxnId="{3D317A63-3A71-4456-89AA-F91779A90E2D}">
      <dgm:prSet/>
      <dgm:spPr/>
      <dgm:t>
        <a:bodyPr/>
        <a:lstStyle/>
        <a:p>
          <a:endParaRPr lang="fr-FR"/>
        </a:p>
      </dgm:t>
    </dgm:pt>
    <dgm:pt modelId="{9F16F964-7B62-4D11-8C35-2F21A9BEE134}">
      <dgm:prSet phldrT="[Texte]"/>
      <dgm:spPr/>
      <dgm:t>
        <a:bodyPr/>
        <a:lstStyle/>
        <a:p>
          <a:r>
            <a:rPr lang="fr-FR" smtClean="0"/>
            <a:t>SpriteParallaxed</a:t>
          </a:r>
          <a:endParaRPr lang="fr-FR" dirty="0"/>
        </a:p>
      </dgm:t>
    </dgm:pt>
    <dgm:pt modelId="{E669EFA8-E62B-451A-9F45-8B80CCB23CF0}" type="sibTrans" cxnId="{5C923E1A-2B0A-49E0-8198-E318CB80C025}">
      <dgm:prSet/>
      <dgm:spPr/>
      <dgm:t>
        <a:bodyPr/>
        <a:lstStyle/>
        <a:p>
          <a:endParaRPr lang="fr-FR"/>
        </a:p>
      </dgm:t>
    </dgm:pt>
    <dgm:pt modelId="{28A92671-B01F-4392-AB5A-55CACA596B69}" type="parTrans" cxnId="{5C923E1A-2B0A-49E0-8198-E318CB80C025}">
      <dgm:prSet/>
      <dgm:spPr/>
      <dgm:t>
        <a:bodyPr/>
        <a:lstStyle/>
        <a:p>
          <a:endParaRPr lang="fr-FR"/>
        </a:p>
      </dgm:t>
    </dgm:pt>
    <dgm:pt modelId="{514F5308-2500-4B5E-847F-867583320C6F}" type="pres">
      <dgm:prSet presAssocID="{88725D9E-F888-44FB-A4AA-FAEE7F9DE1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8F789D3-6B61-4B70-9F62-A0681A0B6F72}" type="pres">
      <dgm:prSet presAssocID="{24391769-8DA3-4CDE-9EEB-117D08E15309}" presName="root1" presStyleCnt="0"/>
      <dgm:spPr/>
    </dgm:pt>
    <dgm:pt modelId="{0AD1E57B-A87C-4AF8-992E-1C45FDF7D4EF}" type="pres">
      <dgm:prSet presAssocID="{24391769-8DA3-4CDE-9EEB-117D08E1530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3F540E8-C78F-49A8-B080-A8E08847D4EA}" type="pres">
      <dgm:prSet presAssocID="{24391769-8DA3-4CDE-9EEB-117D08E15309}" presName="level2hierChild" presStyleCnt="0"/>
      <dgm:spPr/>
    </dgm:pt>
    <dgm:pt modelId="{ECD19BA9-721C-4C52-A6C9-C86E88CC2D8E}" type="pres">
      <dgm:prSet presAssocID="{110FB007-EBAD-48E6-84C2-A77ACB66303E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614DD018-F8A0-4A17-B628-99DCCF1E214B}" type="pres">
      <dgm:prSet presAssocID="{110FB007-EBAD-48E6-84C2-A77ACB66303E}" presName="connTx" presStyleLbl="parChTrans1D2" presStyleIdx="0" presStyleCnt="1"/>
      <dgm:spPr/>
      <dgm:t>
        <a:bodyPr/>
        <a:lstStyle/>
        <a:p>
          <a:endParaRPr lang="fr-FR"/>
        </a:p>
      </dgm:t>
    </dgm:pt>
    <dgm:pt modelId="{8B9FDA1D-0B5F-4866-81F5-AF371F419706}" type="pres">
      <dgm:prSet presAssocID="{FAD6D03F-3E10-4DD2-8B79-36BFCDE7DC42}" presName="root2" presStyleCnt="0"/>
      <dgm:spPr/>
    </dgm:pt>
    <dgm:pt modelId="{40CD02FF-C8CD-4939-93E1-49481CE5BD71}" type="pres">
      <dgm:prSet presAssocID="{FAD6D03F-3E10-4DD2-8B79-36BFCDE7DC42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2914321-6FEF-4418-8A10-CED230B0BA3F}" type="pres">
      <dgm:prSet presAssocID="{FAD6D03F-3E10-4DD2-8B79-36BFCDE7DC42}" presName="level3hierChild" presStyleCnt="0"/>
      <dgm:spPr/>
    </dgm:pt>
    <dgm:pt modelId="{1715F0CC-4F98-424C-AC87-E61765EF7246}" type="pres">
      <dgm:prSet presAssocID="{FC80CF7D-00C1-497C-A55D-AAC8AC64D5B1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B08E88D7-1D4E-4780-9EDE-4B4E69D814E3}" type="pres">
      <dgm:prSet presAssocID="{FC80CF7D-00C1-497C-A55D-AAC8AC64D5B1}" presName="connTx" presStyleLbl="parChTrans1D3" presStyleIdx="0" presStyleCnt="1"/>
      <dgm:spPr/>
      <dgm:t>
        <a:bodyPr/>
        <a:lstStyle/>
        <a:p>
          <a:endParaRPr lang="fr-FR"/>
        </a:p>
      </dgm:t>
    </dgm:pt>
    <dgm:pt modelId="{E566CAF7-35E2-44FB-9D2B-4B4D40D4FD86}" type="pres">
      <dgm:prSet presAssocID="{CEA37C44-68F2-4EF6-B711-9EF88CD1AE03}" presName="root2" presStyleCnt="0"/>
      <dgm:spPr/>
    </dgm:pt>
    <dgm:pt modelId="{AF019803-4622-4601-B731-92956E5F61ED}" type="pres">
      <dgm:prSet presAssocID="{CEA37C44-68F2-4EF6-B711-9EF88CD1AE03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748E690-B805-4C3D-82E7-B08711D517AB}" type="pres">
      <dgm:prSet presAssocID="{CEA37C44-68F2-4EF6-B711-9EF88CD1AE03}" presName="level3hierChild" presStyleCnt="0"/>
      <dgm:spPr/>
    </dgm:pt>
    <dgm:pt modelId="{48775C69-83D0-4B05-B725-03DBDF9F1F0A}" type="pres">
      <dgm:prSet presAssocID="{716547A2-14A1-413E-944F-7A78A65D372D}" presName="conn2-1" presStyleLbl="parChTrans1D4" presStyleIdx="0" presStyleCnt="4"/>
      <dgm:spPr/>
      <dgm:t>
        <a:bodyPr/>
        <a:lstStyle/>
        <a:p>
          <a:endParaRPr lang="fr-FR"/>
        </a:p>
      </dgm:t>
    </dgm:pt>
    <dgm:pt modelId="{34919925-64B6-40F2-B468-A755776BCD55}" type="pres">
      <dgm:prSet presAssocID="{716547A2-14A1-413E-944F-7A78A65D372D}" presName="connTx" presStyleLbl="parChTrans1D4" presStyleIdx="0" presStyleCnt="4"/>
      <dgm:spPr/>
      <dgm:t>
        <a:bodyPr/>
        <a:lstStyle/>
        <a:p>
          <a:endParaRPr lang="fr-FR"/>
        </a:p>
      </dgm:t>
    </dgm:pt>
    <dgm:pt modelId="{04502087-5A50-4B69-866F-78275A859B0D}" type="pres">
      <dgm:prSet presAssocID="{57C3DDFB-86F6-424D-B421-DFE0922C0EA2}" presName="root2" presStyleCnt="0"/>
      <dgm:spPr/>
    </dgm:pt>
    <dgm:pt modelId="{9EB3CBC8-953F-4291-90C9-418AE59282CC}" type="pres">
      <dgm:prSet presAssocID="{57C3DDFB-86F6-424D-B421-DFE0922C0EA2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00E075D-AA54-4C82-8D40-E80AF18D8856}" type="pres">
      <dgm:prSet presAssocID="{57C3DDFB-86F6-424D-B421-DFE0922C0EA2}" presName="level3hierChild" presStyleCnt="0"/>
      <dgm:spPr/>
    </dgm:pt>
    <dgm:pt modelId="{0998D769-BFB6-4A53-A28A-923651A15182}" type="pres">
      <dgm:prSet presAssocID="{1264D4DB-D5D8-449E-9B04-BCCDCA8C1676}" presName="conn2-1" presStyleLbl="parChTrans1D4" presStyleIdx="1" presStyleCnt="4"/>
      <dgm:spPr/>
      <dgm:t>
        <a:bodyPr/>
        <a:lstStyle/>
        <a:p>
          <a:endParaRPr lang="fr-FR"/>
        </a:p>
      </dgm:t>
    </dgm:pt>
    <dgm:pt modelId="{534B11A2-D193-4E9F-86CF-2FB4F2FBA248}" type="pres">
      <dgm:prSet presAssocID="{1264D4DB-D5D8-449E-9B04-BCCDCA8C1676}" presName="connTx" presStyleLbl="parChTrans1D4" presStyleIdx="1" presStyleCnt="4"/>
      <dgm:spPr/>
      <dgm:t>
        <a:bodyPr/>
        <a:lstStyle/>
        <a:p>
          <a:endParaRPr lang="fr-FR"/>
        </a:p>
      </dgm:t>
    </dgm:pt>
    <dgm:pt modelId="{B48B3C11-C7C0-4CE7-9344-3A6EC9D6AEA5}" type="pres">
      <dgm:prSet presAssocID="{091B7782-2D30-4333-A55E-8CECC74DB492}" presName="root2" presStyleCnt="0"/>
      <dgm:spPr/>
    </dgm:pt>
    <dgm:pt modelId="{0FF4ABFC-DE49-4887-B4BA-73FF94DF307D}" type="pres">
      <dgm:prSet presAssocID="{091B7782-2D30-4333-A55E-8CECC74DB492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C785BB-D690-4B63-97D2-766EE2AC01D4}" type="pres">
      <dgm:prSet presAssocID="{091B7782-2D30-4333-A55E-8CECC74DB492}" presName="level3hierChild" presStyleCnt="0"/>
      <dgm:spPr/>
    </dgm:pt>
    <dgm:pt modelId="{F1486E40-6F7B-4235-B83D-416DDDC99809}" type="pres">
      <dgm:prSet presAssocID="{28A92671-B01F-4392-AB5A-55CACA596B69}" presName="conn2-1" presStyleLbl="parChTrans1D4" presStyleIdx="2" presStyleCnt="4"/>
      <dgm:spPr/>
      <dgm:t>
        <a:bodyPr/>
        <a:lstStyle/>
        <a:p>
          <a:endParaRPr lang="fr-FR"/>
        </a:p>
      </dgm:t>
    </dgm:pt>
    <dgm:pt modelId="{880615E9-12D3-4CC8-8F5B-467BF5A87556}" type="pres">
      <dgm:prSet presAssocID="{28A92671-B01F-4392-AB5A-55CACA596B69}" presName="connTx" presStyleLbl="parChTrans1D4" presStyleIdx="2" presStyleCnt="4"/>
      <dgm:spPr/>
      <dgm:t>
        <a:bodyPr/>
        <a:lstStyle/>
        <a:p>
          <a:endParaRPr lang="fr-FR"/>
        </a:p>
      </dgm:t>
    </dgm:pt>
    <dgm:pt modelId="{407F393F-2E49-4F7C-B8F0-D63E85470787}" type="pres">
      <dgm:prSet presAssocID="{9F16F964-7B62-4D11-8C35-2F21A9BEE134}" presName="root2" presStyleCnt="0"/>
      <dgm:spPr/>
    </dgm:pt>
    <dgm:pt modelId="{D042E513-2053-4A9F-9F56-BF49F9835DEB}" type="pres">
      <dgm:prSet presAssocID="{9F16F964-7B62-4D11-8C35-2F21A9BEE134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6FBA5EC-A7A3-4EBE-8CDB-B62440B7BD3D}" type="pres">
      <dgm:prSet presAssocID="{9F16F964-7B62-4D11-8C35-2F21A9BEE134}" presName="level3hierChild" presStyleCnt="0"/>
      <dgm:spPr/>
    </dgm:pt>
    <dgm:pt modelId="{8286D63C-B8CC-4F4F-A514-437F7CA036B6}" type="pres">
      <dgm:prSet presAssocID="{210B2556-60D2-447E-A060-ED93A911D2D9}" presName="conn2-1" presStyleLbl="parChTrans1D4" presStyleIdx="3" presStyleCnt="4"/>
      <dgm:spPr/>
      <dgm:t>
        <a:bodyPr/>
        <a:lstStyle/>
        <a:p>
          <a:endParaRPr lang="fr-FR"/>
        </a:p>
      </dgm:t>
    </dgm:pt>
    <dgm:pt modelId="{FD99DFB7-F5FF-404C-912E-ED10E22855FC}" type="pres">
      <dgm:prSet presAssocID="{210B2556-60D2-447E-A060-ED93A911D2D9}" presName="connTx" presStyleLbl="parChTrans1D4" presStyleIdx="3" presStyleCnt="4"/>
      <dgm:spPr/>
      <dgm:t>
        <a:bodyPr/>
        <a:lstStyle/>
        <a:p>
          <a:endParaRPr lang="fr-FR"/>
        </a:p>
      </dgm:t>
    </dgm:pt>
    <dgm:pt modelId="{00C9A11B-2602-48BB-8E55-6FA8597143E3}" type="pres">
      <dgm:prSet presAssocID="{B2CA9537-42E6-4645-A93E-29F50A55C33A}" presName="root2" presStyleCnt="0"/>
      <dgm:spPr/>
    </dgm:pt>
    <dgm:pt modelId="{B80F4848-3B46-4950-8317-B4F17F5A16C1}" type="pres">
      <dgm:prSet presAssocID="{B2CA9537-42E6-4645-A93E-29F50A55C33A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48AE55-F56F-4BA2-8BCC-45BE4936AC6B}" type="pres">
      <dgm:prSet presAssocID="{B2CA9537-42E6-4645-A93E-29F50A55C33A}" presName="level3hierChild" presStyleCnt="0"/>
      <dgm:spPr/>
    </dgm:pt>
  </dgm:ptLst>
  <dgm:cxnLst>
    <dgm:cxn modelId="{E09CA1D2-F08A-4666-9AA9-F7786A3E0428}" type="presOf" srcId="{091B7782-2D30-4333-A55E-8CECC74DB492}" destId="{0FF4ABFC-DE49-4887-B4BA-73FF94DF307D}" srcOrd="0" destOrd="0" presId="urn:microsoft.com/office/officeart/2008/layout/HorizontalMultiLevelHierarchy"/>
    <dgm:cxn modelId="{CFAE0AFD-177F-4504-9C97-AEA454111B9E}" type="presOf" srcId="{1264D4DB-D5D8-449E-9B04-BCCDCA8C1676}" destId="{0998D769-BFB6-4A53-A28A-923651A15182}" srcOrd="0" destOrd="0" presId="urn:microsoft.com/office/officeart/2008/layout/HorizontalMultiLevelHierarchy"/>
    <dgm:cxn modelId="{CBBDD985-E945-46AF-BB6D-7A668389E1E6}" type="presOf" srcId="{9F16F964-7B62-4D11-8C35-2F21A9BEE134}" destId="{D042E513-2053-4A9F-9F56-BF49F9835DEB}" srcOrd="0" destOrd="0" presId="urn:microsoft.com/office/officeart/2008/layout/HorizontalMultiLevelHierarchy"/>
    <dgm:cxn modelId="{3D317A63-3A71-4456-89AA-F91779A90E2D}" srcId="{88725D9E-F888-44FB-A4AA-FAEE7F9DE13E}" destId="{24391769-8DA3-4CDE-9EEB-117D08E15309}" srcOrd="0" destOrd="0" parTransId="{01DE0B4E-0F45-4F9D-AC8B-B7CEC6F26593}" sibTransId="{DE33FC3F-B9D5-4F07-BA0D-709A7DD0EAA6}"/>
    <dgm:cxn modelId="{FAD5B944-D6B8-401C-B777-072D87EB355B}" type="presOf" srcId="{1264D4DB-D5D8-449E-9B04-BCCDCA8C1676}" destId="{534B11A2-D193-4E9F-86CF-2FB4F2FBA248}" srcOrd="1" destOrd="0" presId="urn:microsoft.com/office/officeart/2008/layout/HorizontalMultiLevelHierarchy"/>
    <dgm:cxn modelId="{5C923E1A-2B0A-49E0-8198-E318CB80C025}" srcId="{CEA37C44-68F2-4EF6-B711-9EF88CD1AE03}" destId="{9F16F964-7B62-4D11-8C35-2F21A9BEE134}" srcOrd="2" destOrd="0" parTransId="{28A92671-B01F-4392-AB5A-55CACA596B69}" sibTransId="{E669EFA8-E62B-451A-9F45-8B80CCB23CF0}"/>
    <dgm:cxn modelId="{D4E0EA40-4FA0-439D-BA69-DA5E95F11095}" srcId="{CEA37C44-68F2-4EF6-B711-9EF88CD1AE03}" destId="{091B7782-2D30-4333-A55E-8CECC74DB492}" srcOrd="1" destOrd="0" parTransId="{1264D4DB-D5D8-449E-9B04-BCCDCA8C1676}" sibTransId="{E86040AA-0E32-4C98-A660-79E228078A2E}"/>
    <dgm:cxn modelId="{D18E6B7C-D726-4833-9526-F97EA95D1F02}" type="presOf" srcId="{FC80CF7D-00C1-497C-A55D-AAC8AC64D5B1}" destId="{B08E88D7-1D4E-4780-9EDE-4B4E69D814E3}" srcOrd="1" destOrd="0" presId="urn:microsoft.com/office/officeart/2008/layout/HorizontalMultiLevelHierarchy"/>
    <dgm:cxn modelId="{6293365E-E921-4842-A97C-747247611822}" srcId="{FAD6D03F-3E10-4DD2-8B79-36BFCDE7DC42}" destId="{CEA37C44-68F2-4EF6-B711-9EF88CD1AE03}" srcOrd="0" destOrd="0" parTransId="{FC80CF7D-00C1-497C-A55D-AAC8AC64D5B1}" sibTransId="{7D733F90-D6AE-4B7F-B263-97640C05AC7D}"/>
    <dgm:cxn modelId="{C512CA1A-0D09-41C7-ADDE-A6712AA67B34}" type="presOf" srcId="{88725D9E-F888-44FB-A4AA-FAEE7F9DE13E}" destId="{514F5308-2500-4B5E-847F-867583320C6F}" srcOrd="0" destOrd="0" presId="urn:microsoft.com/office/officeart/2008/layout/HorizontalMultiLevelHierarchy"/>
    <dgm:cxn modelId="{152BC47D-7DAF-41C7-812A-AF482F4BD93C}" type="presOf" srcId="{110FB007-EBAD-48E6-84C2-A77ACB66303E}" destId="{614DD018-F8A0-4A17-B628-99DCCF1E214B}" srcOrd="1" destOrd="0" presId="urn:microsoft.com/office/officeart/2008/layout/HorizontalMultiLevelHierarchy"/>
    <dgm:cxn modelId="{BB61AC21-F2DC-435B-BB50-6B8496F25D13}" type="presOf" srcId="{716547A2-14A1-413E-944F-7A78A65D372D}" destId="{34919925-64B6-40F2-B468-A755776BCD55}" srcOrd="1" destOrd="0" presId="urn:microsoft.com/office/officeart/2008/layout/HorizontalMultiLevelHierarchy"/>
    <dgm:cxn modelId="{8F25429A-B703-4A45-9D59-AEBCED49914B}" type="presOf" srcId="{FAD6D03F-3E10-4DD2-8B79-36BFCDE7DC42}" destId="{40CD02FF-C8CD-4939-93E1-49481CE5BD71}" srcOrd="0" destOrd="0" presId="urn:microsoft.com/office/officeart/2008/layout/HorizontalMultiLevelHierarchy"/>
    <dgm:cxn modelId="{EBE5DB11-FCAA-408B-8D20-2629D17B0D60}" type="presOf" srcId="{FC80CF7D-00C1-497C-A55D-AAC8AC64D5B1}" destId="{1715F0CC-4F98-424C-AC87-E61765EF7246}" srcOrd="0" destOrd="0" presId="urn:microsoft.com/office/officeart/2008/layout/HorizontalMultiLevelHierarchy"/>
    <dgm:cxn modelId="{D05B90FD-D503-49AD-8BDD-89857631A34F}" srcId="{24391769-8DA3-4CDE-9EEB-117D08E15309}" destId="{FAD6D03F-3E10-4DD2-8B79-36BFCDE7DC42}" srcOrd="0" destOrd="0" parTransId="{110FB007-EBAD-48E6-84C2-A77ACB66303E}" sibTransId="{D2603103-0468-4A2C-85F7-389A6237D91D}"/>
    <dgm:cxn modelId="{DD104D7C-DA32-4A22-9B97-3FE450EB956C}" type="presOf" srcId="{57C3DDFB-86F6-424D-B421-DFE0922C0EA2}" destId="{9EB3CBC8-953F-4291-90C9-418AE59282CC}" srcOrd="0" destOrd="0" presId="urn:microsoft.com/office/officeart/2008/layout/HorizontalMultiLevelHierarchy"/>
    <dgm:cxn modelId="{D09DAD16-B3D7-400F-AF1F-84D9436413AC}" type="presOf" srcId="{716547A2-14A1-413E-944F-7A78A65D372D}" destId="{48775C69-83D0-4B05-B725-03DBDF9F1F0A}" srcOrd="0" destOrd="0" presId="urn:microsoft.com/office/officeart/2008/layout/HorizontalMultiLevelHierarchy"/>
    <dgm:cxn modelId="{D9E1E553-40EF-4B9A-862E-24E7814339D5}" type="presOf" srcId="{28A92671-B01F-4392-AB5A-55CACA596B69}" destId="{880615E9-12D3-4CC8-8F5B-467BF5A87556}" srcOrd="1" destOrd="0" presId="urn:microsoft.com/office/officeart/2008/layout/HorizontalMultiLevelHierarchy"/>
    <dgm:cxn modelId="{AF465A11-70D0-40AA-834C-914EF5BEC05A}" srcId="{CEA37C44-68F2-4EF6-B711-9EF88CD1AE03}" destId="{B2CA9537-42E6-4645-A93E-29F50A55C33A}" srcOrd="3" destOrd="0" parTransId="{210B2556-60D2-447E-A060-ED93A911D2D9}" sibTransId="{C8C29206-BC9F-42AE-8191-39494645B8A8}"/>
    <dgm:cxn modelId="{C688FDD8-6DB5-43DE-8A15-DB1E63A3DA2F}" type="presOf" srcId="{CEA37C44-68F2-4EF6-B711-9EF88CD1AE03}" destId="{AF019803-4622-4601-B731-92956E5F61ED}" srcOrd="0" destOrd="0" presId="urn:microsoft.com/office/officeart/2008/layout/HorizontalMultiLevelHierarchy"/>
    <dgm:cxn modelId="{1157ACD8-2E05-4B7E-B3A0-F1935A75D3A5}" type="presOf" srcId="{24391769-8DA3-4CDE-9EEB-117D08E15309}" destId="{0AD1E57B-A87C-4AF8-992E-1C45FDF7D4EF}" srcOrd="0" destOrd="0" presId="urn:microsoft.com/office/officeart/2008/layout/HorizontalMultiLevelHierarchy"/>
    <dgm:cxn modelId="{F64A57D9-54E3-40DA-8421-B82D8E4AC73A}" type="presOf" srcId="{110FB007-EBAD-48E6-84C2-A77ACB66303E}" destId="{ECD19BA9-721C-4C52-A6C9-C86E88CC2D8E}" srcOrd="0" destOrd="0" presId="urn:microsoft.com/office/officeart/2008/layout/HorizontalMultiLevelHierarchy"/>
    <dgm:cxn modelId="{7B5C013F-9616-44BC-8F25-4B5E2E15F5B7}" type="presOf" srcId="{210B2556-60D2-447E-A060-ED93A911D2D9}" destId="{FD99DFB7-F5FF-404C-912E-ED10E22855FC}" srcOrd="1" destOrd="0" presId="urn:microsoft.com/office/officeart/2008/layout/HorizontalMultiLevelHierarchy"/>
    <dgm:cxn modelId="{67AFB842-EB56-418B-807E-A548BA21F316}" type="presOf" srcId="{210B2556-60D2-447E-A060-ED93A911D2D9}" destId="{8286D63C-B8CC-4F4F-A514-437F7CA036B6}" srcOrd="0" destOrd="0" presId="urn:microsoft.com/office/officeart/2008/layout/HorizontalMultiLevelHierarchy"/>
    <dgm:cxn modelId="{1DFE9704-B156-40DD-BE07-344EA7C74C6D}" type="presOf" srcId="{28A92671-B01F-4392-AB5A-55CACA596B69}" destId="{F1486E40-6F7B-4235-B83D-416DDDC99809}" srcOrd="0" destOrd="0" presId="urn:microsoft.com/office/officeart/2008/layout/HorizontalMultiLevelHierarchy"/>
    <dgm:cxn modelId="{10327F3D-DFA2-4E4A-B410-40456653B3BD}" srcId="{CEA37C44-68F2-4EF6-B711-9EF88CD1AE03}" destId="{57C3DDFB-86F6-424D-B421-DFE0922C0EA2}" srcOrd="0" destOrd="0" parTransId="{716547A2-14A1-413E-944F-7A78A65D372D}" sibTransId="{62335640-E1C5-4333-A2D9-A9DBD53001EA}"/>
    <dgm:cxn modelId="{56F05D9F-0785-4F5C-BE4A-AFBB685FA23B}" type="presOf" srcId="{B2CA9537-42E6-4645-A93E-29F50A55C33A}" destId="{B80F4848-3B46-4950-8317-B4F17F5A16C1}" srcOrd="0" destOrd="0" presId="urn:microsoft.com/office/officeart/2008/layout/HorizontalMultiLevelHierarchy"/>
    <dgm:cxn modelId="{472E3A11-5CCC-4C1D-8651-6AF9A84DBD82}" type="presParOf" srcId="{514F5308-2500-4B5E-847F-867583320C6F}" destId="{68F789D3-6B61-4B70-9F62-A0681A0B6F72}" srcOrd="0" destOrd="0" presId="urn:microsoft.com/office/officeart/2008/layout/HorizontalMultiLevelHierarchy"/>
    <dgm:cxn modelId="{02E2A778-AA4F-44A5-A4C4-3F8C17F9C702}" type="presParOf" srcId="{68F789D3-6B61-4B70-9F62-A0681A0B6F72}" destId="{0AD1E57B-A87C-4AF8-992E-1C45FDF7D4EF}" srcOrd="0" destOrd="0" presId="urn:microsoft.com/office/officeart/2008/layout/HorizontalMultiLevelHierarchy"/>
    <dgm:cxn modelId="{E923223B-9A22-4A4F-AF60-76DF3C79EDD0}" type="presParOf" srcId="{68F789D3-6B61-4B70-9F62-A0681A0B6F72}" destId="{33F540E8-C78F-49A8-B080-A8E08847D4EA}" srcOrd="1" destOrd="0" presId="urn:microsoft.com/office/officeart/2008/layout/HorizontalMultiLevelHierarchy"/>
    <dgm:cxn modelId="{A757378A-1256-4D17-A2CC-1C19D8BB97E1}" type="presParOf" srcId="{33F540E8-C78F-49A8-B080-A8E08847D4EA}" destId="{ECD19BA9-721C-4C52-A6C9-C86E88CC2D8E}" srcOrd="0" destOrd="0" presId="urn:microsoft.com/office/officeart/2008/layout/HorizontalMultiLevelHierarchy"/>
    <dgm:cxn modelId="{471A7460-78C9-4E9E-97BD-1EEDC5704A8E}" type="presParOf" srcId="{ECD19BA9-721C-4C52-A6C9-C86E88CC2D8E}" destId="{614DD018-F8A0-4A17-B628-99DCCF1E214B}" srcOrd="0" destOrd="0" presId="urn:microsoft.com/office/officeart/2008/layout/HorizontalMultiLevelHierarchy"/>
    <dgm:cxn modelId="{CD15D223-6177-437F-A5D2-E6C9BFEA4C4D}" type="presParOf" srcId="{33F540E8-C78F-49A8-B080-A8E08847D4EA}" destId="{8B9FDA1D-0B5F-4866-81F5-AF371F419706}" srcOrd="1" destOrd="0" presId="urn:microsoft.com/office/officeart/2008/layout/HorizontalMultiLevelHierarchy"/>
    <dgm:cxn modelId="{F4E3C0C3-2131-4405-B965-A90C5B4F1E2B}" type="presParOf" srcId="{8B9FDA1D-0B5F-4866-81F5-AF371F419706}" destId="{40CD02FF-C8CD-4939-93E1-49481CE5BD71}" srcOrd="0" destOrd="0" presId="urn:microsoft.com/office/officeart/2008/layout/HorizontalMultiLevelHierarchy"/>
    <dgm:cxn modelId="{6725E019-944D-484D-A65B-6EC38A6F9654}" type="presParOf" srcId="{8B9FDA1D-0B5F-4866-81F5-AF371F419706}" destId="{92914321-6FEF-4418-8A10-CED230B0BA3F}" srcOrd="1" destOrd="0" presId="urn:microsoft.com/office/officeart/2008/layout/HorizontalMultiLevelHierarchy"/>
    <dgm:cxn modelId="{C7DA1642-8C63-4BDF-AF51-C68F39E9773E}" type="presParOf" srcId="{92914321-6FEF-4418-8A10-CED230B0BA3F}" destId="{1715F0CC-4F98-424C-AC87-E61765EF7246}" srcOrd="0" destOrd="0" presId="urn:microsoft.com/office/officeart/2008/layout/HorizontalMultiLevelHierarchy"/>
    <dgm:cxn modelId="{E0C85B92-E71B-4D00-8AD1-9AA5BF02D6A1}" type="presParOf" srcId="{1715F0CC-4F98-424C-AC87-E61765EF7246}" destId="{B08E88D7-1D4E-4780-9EDE-4B4E69D814E3}" srcOrd="0" destOrd="0" presId="urn:microsoft.com/office/officeart/2008/layout/HorizontalMultiLevelHierarchy"/>
    <dgm:cxn modelId="{A5CA0E17-0FBA-4184-B991-5DA68B6DB6BD}" type="presParOf" srcId="{92914321-6FEF-4418-8A10-CED230B0BA3F}" destId="{E566CAF7-35E2-44FB-9D2B-4B4D40D4FD86}" srcOrd="1" destOrd="0" presId="urn:microsoft.com/office/officeart/2008/layout/HorizontalMultiLevelHierarchy"/>
    <dgm:cxn modelId="{85BB576F-D143-4A59-9518-A1CBAE517CF5}" type="presParOf" srcId="{E566CAF7-35E2-44FB-9D2B-4B4D40D4FD86}" destId="{AF019803-4622-4601-B731-92956E5F61ED}" srcOrd="0" destOrd="0" presId="urn:microsoft.com/office/officeart/2008/layout/HorizontalMultiLevelHierarchy"/>
    <dgm:cxn modelId="{724E240D-678C-4C16-A3D3-B082B6A5E513}" type="presParOf" srcId="{E566CAF7-35E2-44FB-9D2B-4B4D40D4FD86}" destId="{D748E690-B805-4C3D-82E7-B08711D517AB}" srcOrd="1" destOrd="0" presId="urn:microsoft.com/office/officeart/2008/layout/HorizontalMultiLevelHierarchy"/>
    <dgm:cxn modelId="{1FD3B124-3259-4D66-8D63-B6E170C06664}" type="presParOf" srcId="{D748E690-B805-4C3D-82E7-B08711D517AB}" destId="{48775C69-83D0-4B05-B725-03DBDF9F1F0A}" srcOrd="0" destOrd="0" presId="urn:microsoft.com/office/officeart/2008/layout/HorizontalMultiLevelHierarchy"/>
    <dgm:cxn modelId="{1FC66593-4EA5-40E2-A4FC-0A8D2C59B5C1}" type="presParOf" srcId="{48775C69-83D0-4B05-B725-03DBDF9F1F0A}" destId="{34919925-64B6-40F2-B468-A755776BCD55}" srcOrd="0" destOrd="0" presId="urn:microsoft.com/office/officeart/2008/layout/HorizontalMultiLevelHierarchy"/>
    <dgm:cxn modelId="{352150CF-8681-42A6-8FDB-C4735EFF52E6}" type="presParOf" srcId="{D748E690-B805-4C3D-82E7-B08711D517AB}" destId="{04502087-5A50-4B69-866F-78275A859B0D}" srcOrd="1" destOrd="0" presId="urn:microsoft.com/office/officeart/2008/layout/HorizontalMultiLevelHierarchy"/>
    <dgm:cxn modelId="{9F978E8F-04EF-4CD4-BC64-96A66B52EB56}" type="presParOf" srcId="{04502087-5A50-4B69-866F-78275A859B0D}" destId="{9EB3CBC8-953F-4291-90C9-418AE59282CC}" srcOrd="0" destOrd="0" presId="urn:microsoft.com/office/officeart/2008/layout/HorizontalMultiLevelHierarchy"/>
    <dgm:cxn modelId="{646186C4-0D84-4786-A83E-E0E6A10F0370}" type="presParOf" srcId="{04502087-5A50-4B69-866F-78275A859B0D}" destId="{800E075D-AA54-4C82-8D40-E80AF18D8856}" srcOrd="1" destOrd="0" presId="urn:microsoft.com/office/officeart/2008/layout/HorizontalMultiLevelHierarchy"/>
    <dgm:cxn modelId="{4CBD28C9-E000-4842-9FFA-C5A108749411}" type="presParOf" srcId="{D748E690-B805-4C3D-82E7-B08711D517AB}" destId="{0998D769-BFB6-4A53-A28A-923651A15182}" srcOrd="2" destOrd="0" presId="urn:microsoft.com/office/officeart/2008/layout/HorizontalMultiLevelHierarchy"/>
    <dgm:cxn modelId="{76BA9FB4-A190-47EE-8025-4FCABC61AA0D}" type="presParOf" srcId="{0998D769-BFB6-4A53-A28A-923651A15182}" destId="{534B11A2-D193-4E9F-86CF-2FB4F2FBA248}" srcOrd="0" destOrd="0" presId="urn:microsoft.com/office/officeart/2008/layout/HorizontalMultiLevelHierarchy"/>
    <dgm:cxn modelId="{13E0F937-268D-45AD-9258-106DCC16FA86}" type="presParOf" srcId="{D748E690-B805-4C3D-82E7-B08711D517AB}" destId="{B48B3C11-C7C0-4CE7-9344-3A6EC9D6AEA5}" srcOrd="3" destOrd="0" presId="urn:microsoft.com/office/officeart/2008/layout/HorizontalMultiLevelHierarchy"/>
    <dgm:cxn modelId="{A5E8F732-1A97-442A-9790-A2688737FFA7}" type="presParOf" srcId="{B48B3C11-C7C0-4CE7-9344-3A6EC9D6AEA5}" destId="{0FF4ABFC-DE49-4887-B4BA-73FF94DF307D}" srcOrd="0" destOrd="0" presId="urn:microsoft.com/office/officeart/2008/layout/HorizontalMultiLevelHierarchy"/>
    <dgm:cxn modelId="{84787FA9-A615-49BC-9866-E3502E0B039B}" type="presParOf" srcId="{B48B3C11-C7C0-4CE7-9344-3A6EC9D6AEA5}" destId="{AFC785BB-D690-4B63-97D2-766EE2AC01D4}" srcOrd="1" destOrd="0" presId="urn:microsoft.com/office/officeart/2008/layout/HorizontalMultiLevelHierarchy"/>
    <dgm:cxn modelId="{E63D3350-7A6F-43AF-8959-C0CF5D245A63}" type="presParOf" srcId="{D748E690-B805-4C3D-82E7-B08711D517AB}" destId="{F1486E40-6F7B-4235-B83D-416DDDC99809}" srcOrd="4" destOrd="0" presId="urn:microsoft.com/office/officeart/2008/layout/HorizontalMultiLevelHierarchy"/>
    <dgm:cxn modelId="{EA4CB458-6EB6-4075-8272-12CCFB1CA7D1}" type="presParOf" srcId="{F1486E40-6F7B-4235-B83D-416DDDC99809}" destId="{880615E9-12D3-4CC8-8F5B-467BF5A87556}" srcOrd="0" destOrd="0" presId="urn:microsoft.com/office/officeart/2008/layout/HorizontalMultiLevelHierarchy"/>
    <dgm:cxn modelId="{A9285639-160D-49AC-AEB4-3E190F583C41}" type="presParOf" srcId="{D748E690-B805-4C3D-82E7-B08711D517AB}" destId="{407F393F-2E49-4F7C-B8F0-D63E85470787}" srcOrd="5" destOrd="0" presId="urn:microsoft.com/office/officeart/2008/layout/HorizontalMultiLevelHierarchy"/>
    <dgm:cxn modelId="{80E184AC-54E1-4E6E-9CF2-A62C8D1530B8}" type="presParOf" srcId="{407F393F-2E49-4F7C-B8F0-D63E85470787}" destId="{D042E513-2053-4A9F-9F56-BF49F9835DEB}" srcOrd="0" destOrd="0" presId="urn:microsoft.com/office/officeart/2008/layout/HorizontalMultiLevelHierarchy"/>
    <dgm:cxn modelId="{6AC0A29C-7C23-4A6E-8424-A8626B70E382}" type="presParOf" srcId="{407F393F-2E49-4F7C-B8F0-D63E85470787}" destId="{D6FBA5EC-A7A3-4EBE-8CDB-B62440B7BD3D}" srcOrd="1" destOrd="0" presId="urn:microsoft.com/office/officeart/2008/layout/HorizontalMultiLevelHierarchy"/>
    <dgm:cxn modelId="{7A711F36-3810-42BD-A881-A114A8CE718C}" type="presParOf" srcId="{D748E690-B805-4C3D-82E7-B08711D517AB}" destId="{8286D63C-B8CC-4F4F-A514-437F7CA036B6}" srcOrd="6" destOrd="0" presId="urn:microsoft.com/office/officeart/2008/layout/HorizontalMultiLevelHierarchy"/>
    <dgm:cxn modelId="{6BA47F27-48FE-4D7E-8772-A4E1B4AE4A05}" type="presParOf" srcId="{8286D63C-B8CC-4F4F-A514-437F7CA036B6}" destId="{FD99DFB7-F5FF-404C-912E-ED10E22855FC}" srcOrd="0" destOrd="0" presId="urn:microsoft.com/office/officeart/2008/layout/HorizontalMultiLevelHierarchy"/>
    <dgm:cxn modelId="{E4528D4C-F34E-44DF-BC37-E3820BF949AE}" type="presParOf" srcId="{D748E690-B805-4C3D-82E7-B08711D517AB}" destId="{00C9A11B-2602-48BB-8E55-6FA8597143E3}" srcOrd="7" destOrd="0" presId="urn:microsoft.com/office/officeart/2008/layout/HorizontalMultiLevelHierarchy"/>
    <dgm:cxn modelId="{E34EC6A6-1235-4561-BE3B-F2E998E652C5}" type="presParOf" srcId="{00C9A11B-2602-48BB-8E55-6FA8597143E3}" destId="{B80F4848-3B46-4950-8317-B4F17F5A16C1}" srcOrd="0" destOrd="0" presId="urn:microsoft.com/office/officeart/2008/layout/HorizontalMultiLevelHierarchy"/>
    <dgm:cxn modelId="{3DD4F84D-AF6E-49E9-A318-029F5C4DC7EA}" type="presParOf" srcId="{00C9A11B-2602-48BB-8E55-6FA8597143E3}" destId="{2348AE55-F56F-4BA2-8BCC-45BE4936AC6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4F9EB-5CDA-4C0C-9AAB-C716BAC41405}" type="doc">
      <dgm:prSet loTypeId="urn:microsoft.com/office/officeart/2005/8/layout/target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AD54D2C-29D1-4268-8723-ACA7BE87DDD7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</a:t>
          </a:r>
          <a:endParaRPr lang="fr-FR" dirty="0"/>
        </a:p>
      </dgm:t>
    </dgm:pt>
    <dgm:pt modelId="{C1280D3B-9ACB-4277-A487-20FD74EE67C4}" type="parTrans" cxnId="{2178C5C2-D87C-40B3-AF70-E6F944FF14F0}">
      <dgm:prSet/>
      <dgm:spPr/>
      <dgm:t>
        <a:bodyPr/>
        <a:lstStyle/>
        <a:p>
          <a:endParaRPr lang="fr-FR"/>
        </a:p>
      </dgm:t>
    </dgm:pt>
    <dgm:pt modelId="{73453AE5-BFDC-41F0-8E83-E96EC7746B9A}" type="sibTrans" cxnId="{2178C5C2-D87C-40B3-AF70-E6F944FF14F0}">
      <dgm:prSet/>
      <dgm:spPr/>
      <dgm:t>
        <a:bodyPr/>
        <a:lstStyle/>
        <a:p>
          <a:endParaRPr lang="fr-FR"/>
        </a:p>
      </dgm:t>
    </dgm:pt>
    <dgm:pt modelId="{501A0CDD-8112-4F47-925A-B03654A4321E}">
      <dgm:prSet phldrT="[Texte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lionengine-game-pathfinding</a:t>
          </a:r>
          <a:endParaRPr lang="fr-FR" dirty="0"/>
        </a:p>
      </dgm:t>
    </dgm:pt>
    <dgm:pt modelId="{A63756BE-9895-4277-81E3-3756A007967D}" type="parTrans" cxnId="{7C76F540-8952-4FF9-855F-82A689E8B604}">
      <dgm:prSet/>
      <dgm:spPr/>
      <dgm:t>
        <a:bodyPr/>
        <a:lstStyle/>
        <a:p>
          <a:endParaRPr lang="fr-FR"/>
        </a:p>
      </dgm:t>
    </dgm:pt>
    <dgm:pt modelId="{A13F215A-5F18-4B58-B2A3-7F1B1443E5DD}" type="sibTrans" cxnId="{7C76F540-8952-4FF9-855F-82A689E8B604}">
      <dgm:prSet/>
      <dgm:spPr/>
      <dgm:t>
        <a:bodyPr/>
        <a:lstStyle/>
        <a:p>
          <a:endParaRPr lang="fr-FR"/>
        </a:p>
      </dgm:t>
    </dgm:pt>
    <dgm:pt modelId="{D7F97565-0325-4856-B475-DDD64FC50D1E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lionengine-game-platform</a:t>
          </a:r>
          <a:endParaRPr lang="fr-FR" dirty="0"/>
        </a:p>
      </dgm:t>
    </dgm:pt>
    <dgm:pt modelId="{23C126F8-9BEE-4982-B058-F056450DC3BD}" type="parTrans" cxnId="{1708F67C-1985-4F32-977E-B281E708FA9F}">
      <dgm:prSet/>
      <dgm:spPr/>
      <dgm:t>
        <a:bodyPr/>
        <a:lstStyle/>
        <a:p>
          <a:endParaRPr lang="fr-FR"/>
        </a:p>
      </dgm:t>
    </dgm:pt>
    <dgm:pt modelId="{83EAB54B-B19F-48BA-A9FE-E784CB06F0DA}" type="sibTrans" cxnId="{1708F67C-1985-4F32-977E-B281E708FA9F}">
      <dgm:prSet/>
      <dgm:spPr/>
      <dgm:t>
        <a:bodyPr/>
        <a:lstStyle/>
        <a:p>
          <a:endParaRPr lang="fr-FR"/>
        </a:p>
      </dgm:t>
    </dgm:pt>
    <dgm:pt modelId="{7BF34891-F4BB-4216-B2C6-18B8D5937B5D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lionengine-game-rts</a:t>
          </a:r>
          <a:endParaRPr lang="fr-FR" dirty="0"/>
        </a:p>
      </dgm:t>
    </dgm:pt>
    <dgm:pt modelId="{DBB3A697-2AF6-4253-B394-433516A1B873}" type="parTrans" cxnId="{8D4463CC-4342-403D-9C32-BB83FCA1A3F8}">
      <dgm:prSet/>
      <dgm:spPr/>
      <dgm:t>
        <a:bodyPr/>
        <a:lstStyle/>
        <a:p>
          <a:endParaRPr lang="fr-FR"/>
        </a:p>
      </dgm:t>
    </dgm:pt>
    <dgm:pt modelId="{8F7CD7B4-8F7B-49DF-AB00-9D064915C7E0}" type="sibTrans" cxnId="{8D4463CC-4342-403D-9C32-BB83FCA1A3F8}">
      <dgm:prSet/>
      <dgm:spPr/>
      <dgm:t>
        <a:bodyPr/>
        <a:lstStyle/>
        <a:p>
          <a:endParaRPr lang="fr-FR"/>
        </a:p>
      </dgm:t>
    </dgm:pt>
    <dgm:pt modelId="{9A593AE4-8A9D-446E-B17B-59B1F215237C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Lionengine-sc68</a:t>
          </a:r>
          <a:endParaRPr lang="fr-FR" dirty="0"/>
        </a:p>
      </dgm:t>
    </dgm:pt>
    <dgm:pt modelId="{1ECAC92B-D352-495C-AA9E-F0CBF039F59E}" type="sibTrans" cxnId="{A9190A2F-4D9A-4690-8BCC-1B85E1D7C340}">
      <dgm:prSet/>
      <dgm:spPr/>
      <dgm:t>
        <a:bodyPr/>
        <a:lstStyle/>
        <a:p>
          <a:endParaRPr lang="fr-FR"/>
        </a:p>
      </dgm:t>
    </dgm:pt>
    <dgm:pt modelId="{57A4DA5E-DDA6-4EBA-B35E-1A36D6684AF2}" type="parTrans" cxnId="{A9190A2F-4D9A-4690-8BCC-1B85E1D7C340}">
      <dgm:prSet/>
      <dgm:spPr/>
      <dgm:t>
        <a:bodyPr/>
        <a:lstStyle/>
        <a:p>
          <a:endParaRPr lang="fr-FR"/>
        </a:p>
      </dgm:t>
    </dgm:pt>
    <dgm:pt modelId="{868A319A-D2C9-48CB-8E34-082BC5A26E98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-java</a:t>
          </a:r>
          <a:endParaRPr lang="fr-FR" dirty="0"/>
        </a:p>
      </dgm:t>
    </dgm:pt>
    <dgm:pt modelId="{B24272AD-0E38-46FD-B6AE-C83B8EBF1B13}" type="sibTrans" cxnId="{68231F2B-2FFB-4AD6-BD39-5831AAAA0747}">
      <dgm:prSet/>
      <dgm:spPr/>
      <dgm:t>
        <a:bodyPr/>
        <a:lstStyle/>
        <a:p>
          <a:endParaRPr lang="fr-FR"/>
        </a:p>
      </dgm:t>
    </dgm:pt>
    <dgm:pt modelId="{3DFFFF44-3B0B-4595-8C67-1F67838FA8C7}" type="parTrans" cxnId="{68231F2B-2FFB-4AD6-BD39-5831AAAA0747}">
      <dgm:prSet/>
      <dgm:spPr/>
      <dgm:t>
        <a:bodyPr/>
        <a:lstStyle/>
        <a:p>
          <a:endParaRPr lang="fr-FR"/>
        </a:p>
      </dgm:t>
    </dgm:pt>
    <dgm:pt modelId="{78EBE991-496B-4CF5-95E5-14F1ECDA3A2D}">
      <dgm:prSet phldrT="[Texte]"/>
      <dgm:spPr/>
      <dgm:t>
        <a:bodyPr/>
        <a:lstStyle/>
        <a:p>
          <a:r>
            <a:rPr lang="fr-FR" dirty="0" err="1" smtClean="0"/>
            <a:t>lionengine-core</a:t>
          </a:r>
          <a:endParaRPr lang="fr-FR" dirty="0"/>
        </a:p>
      </dgm:t>
    </dgm:pt>
    <dgm:pt modelId="{D09E4A79-2250-4CDC-9F34-58875D8FA911}" type="sibTrans" cxnId="{E3731FA5-804E-468F-B8AE-63D084CD716F}">
      <dgm:prSet/>
      <dgm:spPr/>
      <dgm:t>
        <a:bodyPr/>
        <a:lstStyle/>
        <a:p>
          <a:endParaRPr lang="fr-FR"/>
        </a:p>
      </dgm:t>
    </dgm:pt>
    <dgm:pt modelId="{99388AB5-5621-4610-83A7-5D22B530CC9A}" type="parTrans" cxnId="{E3731FA5-804E-468F-B8AE-63D084CD716F}">
      <dgm:prSet/>
      <dgm:spPr/>
      <dgm:t>
        <a:bodyPr/>
        <a:lstStyle/>
        <a:p>
          <a:endParaRPr lang="fr-FR"/>
        </a:p>
      </dgm:t>
    </dgm:pt>
    <dgm:pt modelId="{ED5DDF9A-2941-44CC-AE9F-CC7E91C39805}">
      <dgm:prSet/>
      <dgm:spPr/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-network</a:t>
          </a:r>
          <a:endParaRPr lang="fr-FR" dirty="0"/>
        </a:p>
      </dgm:t>
    </dgm:pt>
    <dgm:pt modelId="{39540570-EF59-4FEA-86CB-FD3D4C2E2730}" type="parTrans" cxnId="{FDE93070-10EA-445E-ABD0-6602483B71FF}">
      <dgm:prSet/>
      <dgm:spPr/>
      <dgm:t>
        <a:bodyPr/>
        <a:lstStyle/>
        <a:p>
          <a:endParaRPr lang="fr-FR"/>
        </a:p>
      </dgm:t>
    </dgm:pt>
    <dgm:pt modelId="{1E3244D1-934E-4A8F-8F5D-AAFF6BE7B9E3}" type="sibTrans" cxnId="{FDE93070-10EA-445E-ABD0-6602483B71FF}">
      <dgm:prSet/>
      <dgm:spPr/>
      <dgm:t>
        <a:bodyPr/>
        <a:lstStyle/>
        <a:p>
          <a:endParaRPr lang="fr-FR"/>
        </a:p>
      </dgm:t>
    </dgm:pt>
    <dgm:pt modelId="{A105BC55-EA02-42EA-80A9-02D0B1369911}">
      <dgm:prSet/>
      <dgm:spPr/>
      <dgm:t>
        <a:bodyPr/>
        <a:lstStyle/>
        <a:p>
          <a:r>
            <a:rPr lang="fr-FR" dirty="0" err="1" smtClean="0"/>
            <a:t>lionengine-android</a:t>
          </a:r>
          <a:endParaRPr lang="fr-FR" dirty="0"/>
        </a:p>
      </dgm:t>
    </dgm:pt>
    <dgm:pt modelId="{DA24416C-96A0-48DE-9594-1D0921C32C41}" type="parTrans" cxnId="{5E7CC85B-0194-4B8D-AA8D-96B0C30360A9}">
      <dgm:prSet/>
      <dgm:spPr/>
      <dgm:t>
        <a:bodyPr/>
        <a:lstStyle/>
        <a:p>
          <a:endParaRPr lang="fr-FR"/>
        </a:p>
      </dgm:t>
    </dgm:pt>
    <dgm:pt modelId="{37C2090E-C3D9-42A9-A7AB-EB6313897450}" type="sibTrans" cxnId="{5E7CC85B-0194-4B8D-AA8D-96B0C30360A9}">
      <dgm:prSet/>
      <dgm:spPr/>
      <dgm:t>
        <a:bodyPr/>
        <a:lstStyle/>
        <a:p>
          <a:endParaRPr lang="fr-FR"/>
        </a:p>
      </dgm:t>
    </dgm:pt>
    <dgm:pt modelId="{873F1E61-06CC-4A48-B3AA-A27FFF7C002C}" type="pres">
      <dgm:prSet presAssocID="{7E54F9EB-5CDA-4C0C-9AAB-C716BAC41405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E1CBF575-BD06-430A-836C-1605708FA760}" type="pres">
      <dgm:prSet presAssocID="{7E54F9EB-5CDA-4C0C-9AAB-C716BAC41405}" presName="outerBox" presStyleCnt="0"/>
      <dgm:spPr/>
    </dgm:pt>
    <dgm:pt modelId="{CE1BDF7A-B85A-4430-BBD0-A223385A1115}" type="pres">
      <dgm:prSet presAssocID="{7E54F9EB-5CDA-4C0C-9AAB-C716BAC41405}" presName="outerBoxParent" presStyleLbl="node1" presStyleIdx="0" presStyleCnt="3" custLinFactNeighborX="-18519" custLinFactNeighborY="-28986"/>
      <dgm:spPr/>
      <dgm:t>
        <a:bodyPr/>
        <a:lstStyle/>
        <a:p>
          <a:endParaRPr lang="fr-FR"/>
        </a:p>
      </dgm:t>
    </dgm:pt>
    <dgm:pt modelId="{00694DCA-077D-426E-922E-855DBA629847}" type="pres">
      <dgm:prSet presAssocID="{7E54F9EB-5CDA-4C0C-9AAB-C716BAC41405}" presName="outerBoxChildren" presStyleCnt="0"/>
      <dgm:spPr/>
    </dgm:pt>
    <dgm:pt modelId="{B3952F05-6A8A-4676-9639-D6DBB465D674}" type="pres">
      <dgm:prSet presAssocID="{A105BC55-EA02-42EA-80A9-02D0B1369911}" presName="oChild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88E919-E86A-46DC-A4BE-84190AF5A994}" type="pres">
      <dgm:prSet presAssocID="{37C2090E-C3D9-42A9-A7AB-EB6313897450}" presName="outerSibTrans" presStyleCnt="0"/>
      <dgm:spPr/>
    </dgm:pt>
    <dgm:pt modelId="{D2D6B450-D521-4C6B-BA60-513FE56179AE}" type="pres">
      <dgm:prSet presAssocID="{868A319A-D2C9-48CB-8E34-082BC5A26E98}" presName="oChild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0D63D3-4015-47DD-BE8C-DEDA6E18BA61}" type="pres">
      <dgm:prSet presAssocID="{B24272AD-0E38-46FD-B6AE-C83B8EBF1B13}" presName="outerSibTrans" presStyleCnt="0"/>
      <dgm:spPr/>
    </dgm:pt>
    <dgm:pt modelId="{446B30FD-F3B6-494A-B63B-4A55AF1A6AE4}" type="pres">
      <dgm:prSet presAssocID="{ED5DDF9A-2941-44CC-AE9F-CC7E91C39805}" presName="oChild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1D600E-B888-4595-854B-90F8FFD0F8A2}" type="pres">
      <dgm:prSet presAssocID="{1E3244D1-934E-4A8F-8F5D-AAFF6BE7B9E3}" presName="outerSibTrans" presStyleCnt="0"/>
      <dgm:spPr/>
    </dgm:pt>
    <dgm:pt modelId="{D2868C24-A2FC-45F6-A487-FEA8EAA99E16}" type="pres">
      <dgm:prSet presAssocID="{9A593AE4-8A9D-446E-B17B-59B1F215237C}" presName="oChild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E7CB35-7547-4BEA-BE3E-24FCEC23DE25}" type="pres">
      <dgm:prSet presAssocID="{7E54F9EB-5CDA-4C0C-9AAB-C716BAC41405}" presName="middleBox" presStyleCnt="0"/>
      <dgm:spPr/>
    </dgm:pt>
    <dgm:pt modelId="{F5F7F5B9-0A12-4A53-BA33-EDF1966E3C2B}" type="pres">
      <dgm:prSet presAssocID="{7E54F9EB-5CDA-4C0C-9AAB-C716BAC41405}" presName="middleBoxParent" presStyleLbl="node1" presStyleIdx="1" presStyleCnt="3"/>
      <dgm:spPr/>
      <dgm:t>
        <a:bodyPr/>
        <a:lstStyle/>
        <a:p>
          <a:endParaRPr lang="fr-FR"/>
        </a:p>
      </dgm:t>
    </dgm:pt>
    <dgm:pt modelId="{4CE2D8B9-8CC4-4F42-806A-1E8A0176303A}" type="pres">
      <dgm:prSet presAssocID="{7E54F9EB-5CDA-4C0C-9AAB-C716BAC41405}" presName="middleBoxChildren" presStyleCnt="0"/>
      <dgm:spPr/>
    </dgm:pt>
    <dgm:pt modelId="{51F074DE-B2E3-4560-9A63-DE0BCE7DE9E7}" type="pres">
      <dgm:prSet presAssocID="{D7F97565-0325-4856-B475-DDD64FC50D1E}" presName="mChild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01E5C47-B9DC-41B7-90FF-4BD3F614D0E9}" type="pres">
      <dgm:prSet presAssocID="{7E54F9EB-5CDA-4C0C-9AAB-C716BAC41405}" presName="centerBox" presStyleCnt="0"/>
      <dgm:spPr/>
    </dgm:pt>
    <dgm:pt modelId="{465BAD1B-626D-4F7B-B239-1931E9DAE0EB}" type="pres">
      <dgm:prSet presAssocID="{7E54F9EB-5CDA-4C0C-9AAB-C716BAC41405}" presName="centerBoxParent" presStyleLbl="node1" presStyleIdx="2" presStyleCnt="3"/>
      <dgm:spPr/>
      <dgm:t>
        <a:bodyPr/>
        <a:lstStyle/>
        <a:p>
          <a:endParaRPr lang="fr-FR"/>
        </a:p>
      </dgm:t>
    </dgm:pt>
    <dgm:pt modelId="{51EAB9D5-8C33-455D-A2B3-80C9B35B680C}" type="pres">
      <dgm:prSet presAssocID="{7E54F9EB-5CDA-4C0C-9AAB-C716BAC41405}" presName="centerBoxChildren" presStyleCnt="0"/>
      <dgm:spPr/>
    </dgm:pt>
    <dgm:pt modelId="{4D4F6D6D-ABD7-4978-AE08-645DE7C9447B}" type="pres">
      <dgm:prSet presAssocID="{7BF34891-F4BB-4216-B2C6-18B8D5937B5D}" presName="cChild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30041B6-E422-48C6-86C7-9D6D910208B6}" type="presOf" srcId="{8AD54D2C-29D1-4268-8723-ACA7BE87DDD7}" destId="{F5F7F5B9-0A12-4A53-BA33-EDF1966E3C2B}" srcOrd="0" destOrd="0" presId="urn:microsoft.com/office/officeart/2005/8/layout/target2"/>
    <dgm:cxn modelId="{2178C5C2-D87C-40B3-AF70-E6F944FF14F0}" srcId="{7E54F9EB-5CDA-4C0C-9AAB-C716BAC41405}" destId="{8AD54D2C-29D1-4268-8723-ACA7BE87DDD7}" srcOrd="1" destOrd="0" parTransId="{C1280D3B-9ACB-4277-A487-20FD74EE67C4}" sibTransId="{73453AE5-BFDC-41F0-8E83-E96EC7746B9A}"/>
    <dgm:cxn modelId="{02D28781-C829-47BB-8902-27B293B1FA0B}" type="presOf" srcId="{A105BC55-EA02-42EA-80A9-02D0B1369911}" destId="{B3952F05-6A8A-4676-9639-D6DBB465D674}" srcOrd="0" destOrd="0" presId="urn:microsoft.com/office/officeart/2005/8/layout/target2"/>
    <dgm:cxn modelId="{FDE93070-10EA-445E-ABD0-6602483B71FF}" srcId="{78EBE991-496B-4CF5-95E5-14F1ECDA3A2D}" destId="{ED5DDF9A-2941-44CC-AE9F-CC7E91C39805}" srcOrd="2" destOrd="0" parTransId="{39540570-EF59-4FEA-86CB-FD3D4C2E2730}" sibTransId="{1E3244D1-934E-4A8F-8F5D-AAFF6BE7B9E3}"/>
    <dgm:cxn modelId="{57082064-1C64-4AE3-81A3-4CF3A03000A3}" type="presOf" srcId="{501A0CDD-8112-4F47-925A-B03654A4321E}" destId="{465BAD1B-626D-4F7B-B239-1931E9DAE0EB}" srcOrd="0" destOrd="0" presId="urn:microsoft.com/office/officeart/2005/8/layout/target2"/>
    <dgm:cxn modelId="{28246D92-FEE2-4268-ADBB-5A54B28C0503}" type="presOf" srcId="{ED5DDF9A-2941-44CC-AE9F-CC7E91C39805}" destId="{446B30FD-F3B6-494A-B63B-4A55AF1A6AE4}" srcOrd="0" destOrd="0" presId="urn:microsoft.com/office/officeart/2005/8/layout/target2"/>
    <dgm:cxn modelId="{2A3C7FFB-55A0-455A-A405-75C41788894B}" type="presOf" srcId="{868A319A-D2C9-48CB-8E34-082BC5A26E98}" destId="{D2D6B450-D521-4C6B-BA60-513FE56179AE}" srcOrd="0" destOrd="0" presId="urn:microsoft.com/office/officeart/2005/8/layout/target2"/>
    <dgm:cxn modelId="{E3731FA5-804E-468F-B8AE-63D084CD716F}" srcId="{7E54F9EB-5CDA-4C0C-9AAB-C716BAC41405}" destId="{78EBE991-496B-4CF5-95E5-14F1ECDA3A2D}" srcOrd="0" destOrd="0" parTransId="{99388AB5-5621-4610-83A7-5D22B530CC9A}" sibTransId="{D09E4A79-2250-4CDC-9F34-58875D8FA911}"/>
    <dgm:cxn modelId="{5E7CC85B-0194-4B8D-AA8D-96B0C30360A9}" srcId="{78EBE991-496B-4CF5-95E5-14F1ECDA3A2D}" destId="{A105BC55-EA02-42EA-80A9-02D0B1369911}" srcOrd="0" destOrd="0" parTransId="{DA24416C-96A0-48DE-9594-1D0921C32C41}" sibTransId="{37C2090E-C3D9-42A9-A7AB-EB6313897450}"/>
    <dgm:cxn modelId="{58683B68-87D1-49F8-AE8C-DD07140F9DBF}" type="presOf" srcId="{7BF34891-F4BB-4216-B2C6-18B8D5937B5D}" destId="{4D4F6D6D-ABD7-4978-AE08-645DE7C9447B}" srcOrd="0" destOrd="0" presId="urn:microsoft.com/office/officeart/2005/8/layout/target2"/>
    <dgm:cxn modelId="{7C76F540-8952-4FF9-855F-82A689E8B604}" srcId="{7E54F9EB-5CDA-4C0C-9AAB-C716BAC41405}" destId="{501A0CDD-8112-4F47-925A-B03654A4321E}" srcOrd="2" destOrd="0" parTransId="{A63756BE-9895-4277-81E3-3756A007967D}" sibTransId="{A13F215A-5F18-4B58-B2A3-7F1B1443E5DD}"/>
    <dgm:cxn modelId="{68231F2B-2FFB-4AD6-BD39-5831AAAA0747}" srcId="{78EBE991-496B-4CF5-95E5-14F1ECDA3A2D}" destId="{868A319A-D2C9-48CB-8E34-082BC5A26E98}" srcOrd="1" destOrd="0" parTransId="{3DFFFF44-3B0B-4595-8C67-1F67838FA8C7}" sibTransId="{B24272AD-0E38-46FD-B6AE-C83B8EBF1B13}"/>
    <dgm:cxn modelId="{A9190A2F-4D9A-4690-8BCC-1B85E1D7C340}" srcId="{78EBE991-496B-4CF5-95E5-14F1ECDA3A2D}" destId="{9A593AE4-8A9D-446E-B17B-59B1F215237C}" srcOrd="3" destOrd="0" parTransId="{57A4DA5E-DDA6-4EBA-B35E-1A36D6684AF2}" sibTransId="{1ECAC92B-D352-495C-AA9E-F0CBF039F59E}"/>
    <dgm:cxn modelId="{1708F67C-1985-4F32-977E-B281E708FA9F}" srcId="{8AD54D2C-29D1-4268-8723-ACA7BE87DDD7}" destId="{D7F97565-0325-4856-B475-DDD64FC50D1E}" srcOrd="0" destOrd="0" parTransId="{23C126F8-9BEE-4982-B058-F056450DC3BD}" sibTransId="{83EAB54B-B19F-48BA-A9FE-E784CB06F0DA}"/>
    <dgm:cxn modelId="{A7E41479-D35C-413C-B602-755C3E374417}" type="presOf" srcId="{7E54F9EB-5CDA-4C0C-9AAB-C716BAC41405}" destId="{873F1E61-06CC-4A48-B3AA-A27FFF7C002C}" srcOrd="0" destOrd="0" presId="urn:microsoft.com/office/officeart/2005/8/layout/target2"/>
    <dgm:cxn modelId="{639B17B3-57FF-43AD-A77F-F137F8D69B3C}" type="presOf" srcId="{9A593AE4-8A9D-446E-B17B-59B1F215237C}" destId="{D2868C24-A2FC-45F6-A487-FEA8EAA99E16}" srcOrd="0" destOrd="0" presId="urn:microsoft.com/office/officeart/2005/8/layout/target2"/>
    <dgm:cxn modelId="{8D4463CC-4342-403D-9C32-BB83FCA1A3F8}" srcId="{501A0CDD-8112-4F47-925A-B03654A4321E}" destId="{7BF34891-F4BB-4216-B2C6-18B8D5937B5D}" srcOrd="0" destOrd="0" parTransId="{DBB3A697-2AF6-4253-B394-433516A1B873}" sibTransId="{8F7CD7B4-8F7B-49DF-AB00-9D064915C7E0}"/>
    <dgm:cxn modelId="{45DE4561-BBAB-4AFE-9E57-A9C3519913AF}" type="presOf" srcId="{78EBE991-496B-4CF5-95E5-14F1ECDA3A2D}" destId="{CE1BDF7A-B85A-4430-BBD0-A223385A1115}" srcOrd="0" destOrd="0" presId="urn:microsoft.com/office/officeart/2005/8/layout/target2"/>
    <dgm:cxn modelId="{15BD20F1-6604-4CEB-97E1-24F2C7C6E87E}" type="presOf" srcId="{D7F97565-0325-4856-B475-DDD64FC50D1E}" destId="{51F074DE-B2E3-4560-9A63-DE0BCE7DE9E7}" srcOrd="0" destOrd="0" presId="urn:microsoft.com/office/officeart/2005/8/layout/target2"/>
    <dgm:cxn modelId="{20C0500F-2448-4176-ADB2-F12106F06F89}" type="presParOf" srcId="{873F1E61-06CC-4A48-B3AA-A27FFF7C002C}" destId="{E1CBF575-BD06-430A-836C-1605708FA760}" srcOrd="0" destOrd="0" presId="urn:microsoft.com/office/officeart/2005/8/layout/target2"/>
    <dgm:cxn modelId="{D22ECC86-7D67-44CC-96EE-9CEC026B78B5}" type="presParOf" srcId="{E1CBF575-BD06-430A-836C-1605708FA760}" destId="{CE1BDF7A-B85A-4430-BBD0-A223385A1115}" srcOrd="0" destOrd="0" presId="urn:microsoft.com/office/officeart/2005/8/layout/target2"/>
    <dgm:cxn modelId="{01188E0D-9679-40A2-BD10-3830FFCC8771}" type="presParOf" srcId="{E1CBF575-BD06-430A-836C-1605708FA760}" destId="{00694DCA-077D-426E-922E-855DBA629847}" srcOrd="1" destOrd="0" presId="urn:microsoft.com/office/officeart/2005/8/layout/target2"/>
    <dgm:cxn modelId="{E42CA19F-5D1E-48DD-99C4-4D61207AB134}" type="presParOf" srcId="{00694DCA-077D-426E-922E-855DBA629847}" destId="{B3952F05-6A8A-4676-9639-D6DBB465D674}" srcOrd="0" destOrd="0" presId="urn:microsoft.com/office/officeart/2005/8/layout/target2"/>
    <dgm:cxn modelId="{5FD38F49-77C9-4C0C-983E-C196CDE3D1F1}" type="presParOf" srcId="{00694DCA-077D-426E-922E-855DBA629847}" destId="{9188E919-E86A-46DC-A4BE-84190AF5A994}" srcOrd="1" destOrd="0" presId="urn:microsoft.com/office/officeart/2005/8/layout/target2"/>
    <dgm:cxn modelId="{C1B7A4A0-7083-4BD2-9E1B-AB9D18907C5A}" type="presParOf" srcId="{00694DCA-077D-426E-922E-855DBA629847}" destId="{D2D6B450-D521-4C6B-BA60-513FE56179AE}" srcOrd="2" destOrd="0" presId="urn:microsoft.com/office/officeart/2005/8/layout/target2"/>
    <dgm:cxn modelId="{51FEBD06-AB50-41B0-88BC-798304C5CAF9}" type="presParOf" srcId="{00694DCA-077D-426E-922E-855DBA629847}" destId="{EC0D63D3-4015-47DD-BE8C-DEDA6E18BA61}" srcOrd="3" destOrd="0" presId="urn:microsoft.com/office/officeart/2005/8/layout/target2"/>
    <dgm:cxn modelId="{7F83941B-13D7-4150-9BDD-787D733155D0}" type="presParOf" srcId="{00694DCA-077D-426E-922E-855DBA629847}" destId="{446B30FD-F3B6-494A-B63B-4A55AF1A6AE4}" srcOrd="4" destOrd="0" presId="urn:microsoft.com/office/officeart/2005/8/layout/target2"/>
    <dgm:cxn modelId="{61A996DD-04B6-4D06-B21F-DD50F516687F}" type="presParOf" srcId="{00694DCA-077D-426E-922E-855DBA629847}" destId="{5D1D600E-B888-4595-854B-90F8FFD0F8A2}" srcOrd="5" destOrd="0" presId="urn:microsoft.com/office/officeart/2005/8/layout/target2"/>
    <dgm:cxn modelId="{BE166312-7FA2-4C30-A503-6B8CF20B6061}" type="presParOf" srcId="{00694DCA-077D-426E-922E-855DBA629847}" destId="{D2868C24-A2FC-45F6-A487-FEA8EAA99E16}" srcOrd="6" destOrd="0" presId="urn:microsoft.com/office/officeart/2005/8/layout/target2"/>
    <dgm:cxn modelId="{68198556-5CF8-4744-9550-DD314670AD20}" type="presParOf" srcId="{873F1E61-06CC-4A48-B3AA-A27FFF7C002C}" destId="{F2E7CB35-7547-4BEA-BE3E-24FCEC23DE25}" srcOrd="1" destOrd="0" presId="urn:microsoft.com/office/officeart/2005/8/layout/target2"/>
    <dgm:cxn modelId="{A5D117C6-4E0A-48EE-92FC-ED1B41A436FA}" type="presParOf" srcId="{F2E7CB35-7547-4BEA-BE3E-24FCEC23DE25}" destId="{F5F7F5B9-0A12-4A53-BA33-EDF1966E3C2B}" srcOrd="0" destOrd="0" presId="urn:microsoft.com/office/officeart/2005/8/layout/target2"/>
    <dgm:cxn modelId="{2C6C0EF8-3318-4C88-9DE0-EA59E7882940}" type="presParOf" srcId="{F2E7CB35-7547-4BEA-BE3E-24FCEC23DE25}" destId="{4CE2D8B9-8CC4-4F42-806A-1E8A0176303A}" srcOrd="1" destOrd="0" presId="urn:microsoft.com/office/officeart/2005/8/layout/target2"/>
    <dgm:cxn modelId="{6168FC5E-F92F-42BB-B40E-9A2C06C81468}" type="presParOf" srcId="{4CE2D8B9-8CC4-4F42-806A-1E8A0176303A}" destId="{51F074DE-B2E3-4560-9A63-DE0BCE7DE9E7}" srcOrd="0" destOrd="0" presId="urn:microsoft.com/office/officeart/2005/8/layout/target2"/>
    <dgm:cxn modelId="{9FB8FBEE-E66F-4791-9531-6D55ED2CD0AA}" type="presParOf" srcId="{873F1E61-06CC-4A48-B3AA-A27FFF7C002C}" destId="{001E5C47-B9DC-41B7-90FF-4BD3F614D0E9}" srcOrd="2" destOrd="0" presId="urn:microsoft.com/office/officeart/2005/8/layout/target2"/>
    <dgm:cxn modelId="{BE872193-487F-45AD-A80A-5B310967D9DD}" type="presParOf" srcId="{001E5C47-B9DC-41B7-90FF-4BD3F614D0E9}" destId="{465BAD1B-626D-4F7B-B239-1931E9DAE0EB}" srcOrd="0" destOrd="0" presId="urn:microsoft.com/office/officeart/2005/8/layout/target2"/>
    <dgm:cxn modelId="{6CF119FF-CBE4-4660-89C5-F7ABB8316CE4}" type="presParOf" srcId="{001E5C47-B9DC-41B7-90FF-4BD3F614D0E9}" destId="{51EAB9D5-8C33-455D-A2B3-80C9B35B680C}" srcOrd="1" destOrd="0" presId="urn:microsoft.com/office/officeart/2005/8/layout/target2"/>
    <dgm:cxn modelId="{D1D8BD32-1501-4A37-AF32-5BB50E42E1C1}" type="presParOf" srcId="{51EAB9D5-8C33-455D-A2B3-80C9B35B680C}" destId="{4D4F6D6D-ABD7-4978-AE08-645DE7C9447B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88DDF3-7761-4366-B2B7-2E7213368A7C}" type="doc">
      <dgm:prSet loTypeId="urn:microsoft.com/office/officeart/2005/8/layout/hierarchy4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CE11AF7A-C465-442D-A6F0-B922125E1DB1}">
      <dgm:prSet phldrT="[Texte]" custT="1"/>
      <dgm:spPr>
        <a:scene3d>
          <a:camera prst="orthographicFront"/>
          <a:lightRig rig="flat" dir="t"/>
        </a:scene3d>
        <a:sp3d prstMaterial="plastic">
          <a:bevelT w="120900" h="88900" prst="relaxedInset"/>
          <a:bevelB w="88900" h="31750" prst="angle"/>
        </a:sp3d>
      </dgm:spPr>
      <dgm:t>
        <a:bodyPr/>
        <a:lstStyle/>
        <a:p>
          <a:r>
            <a:rPr lang="fr-FR" sz="2000" dirty="0" err="1" smtClean="0"/>
            <a:t>lionengine-core</a:t>
          </a:r>
          <a:endParaRPr lang="fr-FR" sz="2000" dirty="0"/>
        </a:p>
      </dgm:t>
    </dgm:pt>
    <dgm:pt modelId="{C86E6853-983B-4668-BB75-8BD86602A732}" type="parTrans" cxnId="{88645884-E3BB-4330-8C55-A39724703BFE}">
      <dgm:prSet/>
      <dgm:spPr/>
      <dgm:t>
        <a:bodyPr/>
        <a:lstStyle/>
        <a:p>
          <a:endParaRPr lang="fr-FR"/>
        </a:p>
      </dgm:t>
    </dgm:pt>
    <dgm:pt modelId="{CC360FFE-9BD0-4527-B09D-6E914159C3F0}" type="sibTrans" cxnId="{88645884-E3BB-4330-8C55-A39724703BFE}">
      <dgm:prSet/>
      <dgm:spPr/>
      <dgm:t>
        <a:bodyPr/>
        <a:lstStyle/>
        <a:p>
          <a:endParaRPr lang="fr-FR"/>
        </a:p>
      </dgm:t>
    </dgm:pt>
    <dgm:pt modelId="{EE60CA4E-6AE1-47D8-A42A-DFA8D14BBD60}">
      <dgm:prSet phldrT="[Texte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lionengine-game</a:t>
          </a:r>
          <a:endParaRPr lang="fr-FR" dirty="0"/>
        </a:p>
      </dgm:t>
    </dgm:pt>
    <dgm:pt modelId="{EE2B5318-B07F-4F03-A34A-DB2E76341B5C}" type="parTrans" cxnId="{57484624-98A9-486E-BFEB-4C4F5F477986}">
      <dgm:prSet/>
      <dgm:spPr/>
      <dgm:t>
        <a:bodyPr/>
        <a:lstStyle/>
        <a:p>
          <a:endParaRPr lang="fr-FR"/>
        </a:p>
      </dgm:t>
    </dgm:pt>
    <dgm:pt modelId="{6994247B-D905-4A49-B4A3-46477E8C8321}" type="sibTrans" cxnId="{57484624-98A9-486E-BFEB-4C4F5F477986}">
      <dgm:prSet/>
      <dgm:spPr/>
      <dgm:t>
        <a:bodyPr/>
        <a:lstStyle/>
        <a:p>
          <a:endParaRPr lang="fr-FR"/>
        </a:p>
      </dgm:t>
    </dgm:pt>
    <dgm:pt modelId="{B3A6C18D-0F6E-4B3D-A86D-8AB83B9FA146}">
      <dgm:prSet phldrT="[Texte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lionengine-platform</a:t>
          </a:r>
          <a:endParaRPr lang="fr-FR" dirty="0"/>
        </a:p>
      </dgm:t>
    </dgm:pt>
    <dgm:pt modelId="{C1F1CEB6-7A65-48A3-8B68-BE06D81815B6}" type="parTrans" cxnId="{178141AE-998F-48F6-9816-402FE428D1C7}">
      <dgm:prSet/>
      <dgm:spPr/>
      <dgm:t>
        <a:bodyPr/>
        <a:lstStyle/>
        <a:p>
          <a:endParaRPr lang="fr-FR"/>
        </a:p>
      </dgm:t>
    </dgm:pt>
    <dgm:pt modelId="{D950A754-AB37-4B07-98BE-71CC471B896D}" type="sibTrans" cxnId="{178141AE-998F-48F6-9816-402FE428D1C7}">
      <dgm:prSet/>
      <dgm:spPr/>
      <dgm:t>
        <a:bodyPr/>
        <a:lstStyle/>
        <a:p>
          <a:endParaRPr lang="fr-FR"/>
        </a:p>
      </dgm:t>
    </dgm:pt>
    <dgm:pt modelId="{A9A3ECE1-9715-4C56-B408-9FC83889C88D}">
      <dgm:prSet phldrT="[Texte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lionengine-pathfinding</a:t>
          </a:r>
          <a:endParaRPr lang="fr-FR" dirty="0"/>
        </a:p>
      </dgm:t>
    </dgm:pt>
    <dgm:pt modelId="{912F4891-620D-414F-8132-3B1873E748CF}" type="parTrans" cxnId="{4CBEA20C-E179-4D76-8D80-FA4E05F71FB1}">
      <dgm:prSet/>
      <dgm:spPr/>
      <dgm:t>
        <a:bodyPr/>
        <a:lstStyle/>
        <a:p>
          <a:endParaRPr lang="fr-FR"/>
        </a:p>
      </dgm:t>
    </dgm:pt>
    <dgm:pt modelId="{6B5FEA6E-345F-46A6-B676-601E2A643739}" type="sibTrans" cxnId="{4CBEA20C-E179-4D76-8D80-FA4E05F71FB1}">
      <dgm:prSet/>
      <dgm:spPr/>
      <dgm:t>
        <a:bodyPr/>
        <a:lstStyle/>
        <a:p>
          <a:endParaRPr lang="fr-FR"/>
        </a:p>
      </dgm:t>
    </dgm:pt>
    <dgm:pt modelId="{99E5D133-35DA-4289-93DC-0072176BB576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84150" dist="241300" dir="11520000" sx="110000" sy="110000" algn="ctr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gm:spPr>
      <dgm:t>
        <a:bodyPr/>
        <a:lstStyle/>
        <a:p>
          <a:r>
            <a:rPr lang="fr-FR" dirty="0" smtClean="0"/>
            <a:t>lionengine-sc68</a:t>
          </a:r>
          <a:endParaRPr lang="fr-FR" dirty="0"/>
        </a:p>
      </dgm:t>
    </dgm:pt>
    <dgm:pt modelId="{E9D76720-D2F3-428E-B1F2-909C6D847D1D}" type="parTrans" cxnId="{102D89CC-31AE-42DE-A5E9-CCB8BF1A2A86}">
      <dgm:prSet/>
      <dgm:spPr/>
      <dgm:t>
        <a:bodyPr/>
        <a:lstStyle/>
        <a:p>
          <a:endParaRPr lang="fr-FR"/>
        </a:p>
      </dgm:t>
    </dgm:pt>
    <dgm:pt modelId="{7FE96008-0433-49A8-B52D-71FF728A1D65}" type="sibTrans" cxnId="{102D89CC-31AE-42DE-A5E9-CCB8BF1A2A86}">
      <dgm:prSet/>
      <dgm:spPr/>
      <dgm:t>
        <a:bodyPr/>
        <a:lstStyle/>
        <a:p>
          <a:endParaRPr lang="fr-FR"/>
        </a:p>
      </dgm:t>
    </dgm:pt>
    <dgm:pt modelId="{6D09B15C-725D-48DA-8863-9712708786F0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lionengine-rts</a:t>
          </a:r>
          <a:endParaRPr lang="fr-FR" dirty="0"/>
        </a:p>
      </dgm:t>
    </dgm:pt>
    <dgm:pt modelId="{B1484E14-B9BB-4D7F-A5A8-999AB4EB9188}" type="parTrans" cxnId="{B6C32881-D3E6-4B6D-8CB5-DA6DE08E5EE4}">
      <dgm:prSet/>
      <dgm:spPr/>
      <dgm:t>
        <a:bodyPr/>
        <a:lstStyle/>
        <a:p>
          <a:endParaRPr lang="fr-FR"/>
        </a:p>
      </dgm:t>
    </dgm:pt>
    <dgm:pt modelId="{C2D114DF-422F-488A-B4E1-7833D9A4B6D7}" type="sibTrans" cxnId="{B6C32881-D3E6-4B6D-8CB5-DA6DE08E5EE4}">
      <dgm:prSet/>
      <dgm:spPr/>
      <dgm:t>
        <a:bodyPr/>
        <a:lstStyle/>
        <a:p>
          <a:endParaRPr lang="fr-FR"/>
        </a:p>
      </dgm:t>
    </dgm:pt>
    <dgm:pt modelId="{B7D81505-8B57-49AB-97F1-984389DC4B79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84150" dist="241300" dir="11520000" sx="110000" sy="110000" algn="ctr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gm:spPr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-network</a:t>
          </a:r>
          <a:endParaRPr lang="fr-FR" dirty="0"/>
        </a:p>
      </dgm:t>
    </dgm:pt>
    <dgm:pt modelId="{6D6F6E45-3A9A-4C8E-A9B0-111C582E29BA}" type="parTrans" cxnId="{8DA584C4-5143-471B-A0CA-8ED8032C4272}">
      <dgm:prSet/>
      <dgm:spPr/>
      <dgm:t>
        <a:bodyPr/>
        <a:lstStyle/>
        <a:p>
          <a:endParaRPr lang="fr-FR"/>
        </a:p>
      </dgm:t>
    </dgm:pt>
    <dgm:pt modelId="{1E30C71A-491F-4B43-AB40-031D59CC94A6}" type="sibTrans" cxnId="{8DA584C4-5143-471B-A0CA-8ED8032C4272}">
      <dgm:prSet/>
      <dgm:spPr/>
      <dgm:t>
        <a:bodyPr/>
        <a:lstStyle/>
        <a:p>
          <a:endParaRPr lang="fr-FR"/>
        </a:p>
      </dgm:t>
    </dgm:pt>
    <dgm:pt modelId="{02F17A2D-CCB1-44E8-BB49-636F450E4ADA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fr-FR" dirty="0" smtClean="0"/>
            <a:t>lionengine-java2d</a:t>
          </a:r>
          <a:endParaRPr lang="fr-FR" dirty="0"/>
        </a:p>
      </dgm:t>
    </dgm:pt>
    <dgm:pt modelId="{BCD37DAE-5E9E-4369-BBF1-BC080489657D}" type="parTrans" cxnId="{A29F5A2A-6C84-411E-85E5-90F4A455F606}">
      <dgm:prSet/>
      <dgm:spPr/>
      <dgm:t>
        <a:bodyPr/>
        <a:lstStyle/>
        <a:p>
          <a:endParaRPr lang="fr-FR"/>
        </a:p>
      </dgm:t>
    </dgm:pt>
    <dgm:pt modelId="{C1985C11-9E2C-469D-8FB1-60042D1760DA}" type="sibTrans" cxnId="{A29F5A2A-6C84-411E-85E5-90F4A455F606}">
      <dgm:prSet/>
      <dgm:spPr/>
      <dgm:t>
        <a:bodyPr/>
        <a:lstStyle/>
        <a:p>
          <a:endParaRPr lang="fr-FR"/>
        </a:p>
      </dgm:t>
    </dgm:pt>
    <dgm:pt modelId="{E80D8D2E-E9BE-4E44-B056-7A28916C379E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lionengine-android</a:t>
          </a:r>
          <a:endParaRPr lang="fr-FR" dirty="0"/>
        </a:p>
      </dgm:t>
    </dgm:pt>
    <dgm:pt modelId="{8CA403B5-C2FF-404D-84F1-2D5FA84FE882}" type="parTrans" cxnId="{C584F70F-903A-40FB-A1B0-138654EBBBEE}">
      <dgm:prSet/>
      <dgm:spPr/>
      <dgm:t>
        <a:bodyPr/>
        <a:lstStyle/>
        <a:p>
          <a:endParaRPr lang="fr-FR"/>
        </a:p>
      </dgm:t>
    </dgm:pt>
    <dgm:pt modelId="{A1C319DF-AE42-47D9-A160-2BF3CCB11D4C}" type="sibTrans" cxnId="{C584F70F-903A-40FB-A1B0-138654EBBBEE}">
      <dgm:prSet/>
      <dgm:spPr/>
      <dgm:t>
        <a:bodyPr/>
        <a:lstStyle/>
        <a:p>
          <a:endParaRPr lang="fr-FR"/>
        </a:p>
      </dgm:t>
    </dgm:pt>
    <dgm:pt modelId="{FC49C755-E988-4614-926F-7F612EE426D6}" type="pres">
      <dgm:prSet presAssocID="{6888DDF3-7761-4366-B2B7-2E7213368A7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43CBA9E9-D9EF-4546-972F-86FB73FA3E80}" type="pres">
      <dgm:prSet presAssocID="{CE11AF7A-C465-442D-A6F0-B922125E1DB1}" presName="vertOne" presStyleCnt="0"/>
      <dgm:spPr/>
    </dgm:pt>
    <dgm:pt modelId="{4E5B5CCF-EB8F-4215-9C4E-0AFB0A612CE0}" type="pres">
      <dgm:prSet presAssocID="{CE11AF7A-C465-442D-A6F0-B922125E1DB1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7F2A36C-E49C-440D-8352-5EC153637C8E}" type="pres">
      <dgm:prSet presAssocID="{CE11AF7A-C465-442D-A6F0-B922125E1DB1}" presName="parTransOne" presStyleCnt="0"/>
      <dgm:spPr/>
    </dgm:pt>
    <dgm:pt modelId="{657FEE5D-7E4D-4FAC-B9D6-449C1B08D22E}" type="pres">
      <dgm:prSet presAssocID="{CE11AF7A-C465-442D-A6F0-B922125E1DB1}" presName="horzOne" presStyleCnt="0"/>
      <dgm:spPr/>
    </dgm:pt>
    <dgm:pt modelId="{D9E9E7E9-FF0E-4F47-9EF1-9B3AF82F420A}" type="pres">
      <dgm:prSet presAssocID="{02F17A2D-CCB1-44E8-BB49-636F450E4ADA}" presName="vertTwo" presStyleCnt="0"/>
      <dgm:spPr/>
    </dgm:pt>
    <dgm:pt modelId="{A7F997A9-CACB-4B39-A12A-F7D04F376759}" type="pres">
      <dgm:prSet presAssocID="{02F17A2D-CCB1-44E8-BB49-636F450E4ADA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7A1982C-A7F6-4715-896E-753099F8A425}" type="pres">
      <dgm:prSet presAssocID="{02F17A2D-CCB1-44E8-BB49-636F450E4ADA}" presName="horzTwo" presStyleCnt="0"/>
      <dgm:spPr/>
    </dgm:pt>
    <dgm:pt modelId="{46343AB2-9A2F-4655-B5CE-AEF892A00D6C}" type="pres">
      <dgm:prSet presAssocID="{C1985C11-9E2C-469D-8FB1-60042D1760DA}" presName="sibSpaceTwo" presStyleCnt="0"/>
      <dgm:spPr/>
    </dgm:pt>
    <dgm:pt modelId="{ABF91735-A167-404F-9DB3-1B99D298CA51}" type="pres">
      <dgm:prSet presAssocID="{E80D8D2E-E9BE-4E44-B056-7A28916C379E}" presName="vertTwo" presStyleCnt="0"/>
      <dgm:spPr/>
    </dgm:pt>
    <dgm:pt modelId="{13FCBB4C-944F-4FEB-8AEE-E6C41AD690AA}" type="pres">
      <dgm:prSet presAssocID="{E80D8D2E-E9BE-4E44-B056-7A28916C379E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69BAFCD-CDAF-4EF7-98A3-5EAAA89C6BD7}" type="pres">
      <dgm:prSet presAssocID="{E80D8D2E-E9BE-4E44-B056-7A28916C379E}" presName="horzTwo" presStyleCnt="0"/>
      <dgm:spPr/>
    </dgm:pt>
    <dgm:pt modelId="{E4736363-BBDA-4FA8-BC8F-5C662F5B0AF9}" type="pres">
      <dgm:prSet presAssocID="{A1C319DF-AE42-47D9-A160-2BF3CCB11D4C}" presName="sibSpaceTwo" presStyleCnt="0"/>
      <dgm:spPr/>
    </dgm:pt>
    <dgm:pt modelId="{AFBEB6FD-CE21-4E77-8796-058F6CD803FD}" type="pres">
      <dgm:prSet presAssocID="{EE60CA4E-6AE1-47D8-A42A-DFA8D14BBD60}" presName="vertTwo" presStyleCnt="0"/>
      <dgm:spPr/>
    </dgm:pt>
    <dgm:pt modelId="{FD1F1E95-C228-43B4-BFC0-302DC2C8C006}" type="pres">
      <dgm:prSet presAssocID="{EE60CA4E-6AE1-47D8-A42A-DFA8D14BBD60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C73D0D1-2C93-4483-A401-9A50053FCC7D}" type="pres">
      <dgm:prSet presAssocID="{EE60CA4E-6AE1-47D8-A42A-DFA8D14BBD60}" presName="parTransTwo" presStyleCnt="0"/>
      <dgm:spPr/>
    </dgm:pt>
    <dgm:pt modelId="{9D76F960-EA79-430F-9244-ECAE32D070E0}" type="pres">
      <dgm:prSet presAssocID="{EE60CA4E-6AE1-47D8-A42A-DFA8D14BBD60}" presName="horzTwo" presStyleCnt="0"/>
      <dgm:spPr/>
    </dgm:pt>
    <dgm:pt modelId="{22F6B416-C259-40A8-9BFF-7AE408E56526}" type="pres">
      <dgm:prSet presAssocID="{B3A6C18D-0F6E-4B3D-A86D-8AB83B9FA146}" presName="vertThree" presStyleCnt="0"/>
      <dgm:spPr/>
    </dgm:pt>
    <dgm:pt modelId="{51C15CD7-C8B0-4321-BFD2-4976A39BDAE4}" type="pres">
      <dgm:prSet presAssocID="{B3A6C18D-0F6E-4B3D-A86D-8AB83B9FA146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5AA5466-772C-477A-BD71-F68BCB200742}" type="pres">
      <dgm:prSet presAssocID="{B3A6C18D-0F6E-4B3D-A86D-8AB83B9FA146}" presName="horzThree" presStyleCnt="0"/>
      <dgm:spPr/>
    </dgm:pt>
    <dgm:pt modelId="{FC7AB476-99DC-4C34-86BD-1B9B499255FE}" type="pres">
      <dgm:prSet presAssocID="{D950A754-AB37-4B07-98BE-71CC471B896D}" presName="sibSpaceThree" presStyleCnt="0"/>
      <dgm:spPr/>
    </dgm:pt>
    <dgm:pt modelId="{628A7119-16E7-4272-89D2-A145B43ACDE3}" type="pres">
      <dgm:prSet presAssocID="{A9A3ECE1-9715-4C56-B408-9FC83889C88D}" presName="vertThree" presStyleCnt="0"/>
      <dgm:spPr/>
    </dgm:pt>
    <dgm:pt modelId="{ED952100-A7F2-41EF-A0B8-A9B9585A9E32}" type="pres">
      <dgm:prSet presAssocID="{A9A3ECE1-9715-4C56-B408-9FC83889C88D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D922954-97F4-4186-887E-9F7B3E962E73}" type="pres">
      <dgm:prSet presAssocID="{A9A3ECE1-9715-4C56-B408-9FC83889C88D}" presName="parTransThree" presStyleCnt="0"/>
      <dgm:spPr/>
    </dgm:pt>
    <dgm:pt modelId="{D3CBF874-F0EF-4233-BF5A-4077A4AD36A2}" type="pres">
      <dgm:prSet presAssocID="{A9A3ECE1-9715-4C56-B408-9FC83889C88D}" presName="horzThree" presStyleCnt="0"/>
      <dgm:spPr/>
    </dgm:pt>
    <dgm:pt modelId="{97AB379E-C193-40E9-9FBB-719308EF0DBC}" type="pres">
      <dgm:prSet presAssocID="{6D09B15C-725D-48DA-8863-9712708786F0}" presName="vertFour" presStyleCnt="0">
        <dgm:presLayoutVars>
          <dgm:chPref val="3"/>
        </dgm:presLayoutVars>
      </dgm:prSet>
      <dgm:spPr/>
    </dgm:pt>
    <dgm:pt modelId="{258D485C-C720-4C8C-AA80-DE81FB3CC4D4}" type="pres">
      <dgm:prSet presAssocID="{6D09B15C-725D-48DA-8863-9712708786F0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70E2ED9-CD41-433B-9D61-DB16C817F729}" type="pres">
      <dgm:prSet presAssocID="{6D09B15C-725D-48DA-8863-9712708786F0}" presName="horzFour" presStyleCnt="0"/>
      <dgm:spPr/>
    </dgm:pt>
    <dgm:pt modelId="{D992B80A-8BF1-4F07-9F51-A08EFD132E8F}" type="pres">
      <dgm:prSet presAssocID="{6994247B-D905-4A49-B4A3-46477E8C8321}" presName="sibSpaceTwo" presStyleCnt="0"/>
      <dgm:spPr/>
    </dgm:pt>
    <dgm:pt modelId="{21FC03A4-43DF-41F1-A1E4-85FC68A96770}" type="pres">
      <dgm:prSet presAssocID="{B7D81505-8B57-49AB-97F1-984389DC4B79}" presName="vertTwo" presStyleCnt="0"/>
      <dgm:spPr/>
    </dgm:pt>
    <dgm:pt modelId="{0E5D1E70-5CA7-43AF-BCF0-7D19923368F2}" type="pres">
      <dgm:prSet presAssocID="{B7D81505-8B57-49AB-97F1-984389DC4B79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09817F1-3C4D-4F2E-A96A-21476BEFF4DF}" type="pres">
      <dgm:prSet presAssocID="{B7D81505-8B57-49AB-97F1-984389DC4B79}" presName="horzTwo" presStyleCnt="0"/>
      <dgm:spPr/>
    </dgm:pt>
    <dgm:pt modelId="{086B2722-76B8-4F2B-AEAC-CD29BB465889}" type="pres">
      <dgm:prSet presAssocID="{1E30C71A-491F-4B43-AB40-031D59CC94A6}" presName="sibSpaceTwo" presStyleCnt="0"/>
      <dgm:spPr/>
    </dgm:pt>
    <dgm:pt modelId="{5E09DAF1-3BA7-4EA3-9096-1E03820D182E}" type="pres">
      <dgm:prSet presAssocID="{99E5D133-35DA-4289-93DC-0072176BB576}" presName="vertTwo" presStyleCnt="0"/>
      <dgm:spPr/>
    </dgm:pt>
    <dgm:pt modelId="{60893E07-1EE7-4E2F-B4FB-FAEA07181CC2}" type="pres">
      <dgm:prSet presAssocID="{99E5D133-35DA-4289-93DC-0072176BB576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2E62604-3A23-41F9-B773-12BB2F10B332}" type="pres">
      <dgm:prSet presAssocID="{99E5D133-35DA-4289-93DC-0072176BB576}" presName="horzTwo" presStyleCnt="0"/>
      <dgm:spPr/>
    </dgm:pt>
  </dgm:ptLst>
  <dgm:cxnLst>
    <dgm:cxn modelId="{57484624-98A9-486E-BFEB-4C4F5F477986}" srcId="{CE11AF7A-C465-442D-A6F0-B922125E1DB1}" destId="{EE60CA4E-6AE1-47D8-A42A-DFA8D14BBD60}" srcOrd="2" destOrd="0" parTransId="{EE2B5318-B07F-4F03-A34A-DB2E76341B5C}" sibTransId="{6994247B-D905-4A49-B4A3-46477E8C8321}"/>
    <dgm:cxn modelId="{761D8611-7AD3-48CE-AA36-4E722EEB344F}" type="presOf" srcId="{EE60CA4E-6AE1-47D8-A42A-DFA8D14BBD60}" destId="{FD1F1E95-C228-43B4-BFC0-302DC2C8C006}" srcOrd="0" destOrd="0" presId="urn:microsoft.com/office/officeart/2005/8/layout/hierarchy4"/>
    <dgm:cxn modelId="{AE52E727-A816-41A8-B89D-8BFF6CAAEFB6}" type="presOf" srcId="{E80D8D2E-E9BE-4E44-B056-7A28916C379E}" destId="{13FCBB4C-944F-4FEB-8AEE-E6C41AD690AA}" srcOrd="0" destOrd="0" presId="urn:microsoft.com/office/officeart/2005/8/layout/hierarchy4"/>
    <dgm:cxn modelId="{178141AE-998F-48F6-9816-402FE428D1C7}" srcId="{EE60CA4E-6AE1-47D8-A42A-DFA8D14BBD60}" destId="{B3A6C18D-0F6E-4B3D-A86D-8AB83B9FA146}" srcOrd="0" destOrd="0" parTransId="{C1F1CEB6-7A65-48A3-8B68-BE06D81815B6}" sibTransId="{D950A754-AB37-4B07-98BE-71CC471B896D}"/>
    <dgm:cxn modelId="{A29F5A2A-6C84-411E-85E5-90F4A455F606}" srcId="{CE11AF7A-C465-442D-A6F0-B922125E1DB1}" destId="{02F17A2D-CCB1-44E8-BB49-636F450E4ADA}" srcOrd="0" destOrd="0" parTransId="{BCD37DAE-5E9E-4369-BBF1-BC080489657D}" sibTransId="{C1985C11-9E2C-469D-8FB1-60042D1760DA}"/>
    <dgm:cxn modelId="{5EB57924-A650-4269-B367-25E9C8026687}" type="presOf" srcId="{B7D81505-8B57-49AB-97F1-984389DC4B79}" destId="{0E5D1E70-5CA7-43AF-BCF0-7D19923368F2}" srcOrd="0" destOrd="0" presId="urn:microsoft.com/office/officeart/2005/8/layout/hierarchy4"/>
    <dgm:cxn modelId="{C584F70F-903A-40FB-A1B0-138654EBBBEE}" srcId="{CE11AF7A-C465-442D-A6F0-B922125E1DB1}" destId="{E80D8D2E-E9BE-4E44-B056-7A28916C379E}" srcOrd="1" destOrd="0" parTransId="{8CA403B5-C2FF-404D-84F1-2D5FA84FE882}" sibTransId="{A1C319DF-AE42-47D9-A160-2BF3CCB11D4C}"/>
    <dgm:cxn modelId="{B99D037B-4500-4CD2-9F4E-EC8541D5DA59}" type="presOf" srcId="{99E5D133-35DA-4289-93DC-0072176BB576}" destId="{60893E07-1EE7-4E2F-B4FB-FAEA07181CC2}" srcOrd="0" destOrd="0" presId="urn:microsoft.com/office/officeart/2005/8/layout/hierarchy4"/>
    <dgm:cxn modelId="{C15F76A0-D80A-4483-902D-8E8A38CA179D}" type="presOf" srcId="{CE11AF7A-C465-442D-A6F0-B922125E1DB1}" destId="{4E5B5CCF-EB8F-4215-9C4E-0AFB0A612CE0}" srcOrd="0" destOrd="0" presId="urn:microsoft.com/office/officeart/2005/8/layout/hierarchy4"/>
    <dgm:cxn modelId="{4CBEA20C-E179-4D76-8D80-FA4E05F71FB1}" srcId="{EE60CA4E-6AE1-47D8-A42A-DFA8D14BBD60}" destId="{A9A3ECE1-9715-4C56-B408-9FC83889C88D}" srcOrd="1" destOrd="0" parTransId="{912F4891-620D-414F-8132-3B1873E748CF}" sibTransId="{6B5FEA6E-345F-46A6-B676-601E2A643739}"/>
    <dgm:cxn modelId="{73F963D4-4D9F-4099-8C0E-31D060A71208}" type="presOf" srcId="{B3A6C18D-0F6E-4B3D-A86D-8AB83B9FA146}" destId="{51C15CD7-C8B0-4321-BFD2-4976A39BDAE4}" srcOrd="0" destOrd="0" presId="urn:microsoft.com/office/officeart/2005/8/layout/hierarchy4"/>
    <dgm:cxn modelId="{05E886EF-11D8-4080-A453-357393B53BB4}" type="presOf" srcId="{A9A3ECE1-9715-4C56-B408-9FC83889C88D}" destId="{ED952100-A7F2-41EF-A0B8-A9B9585A9E32}" srcOrd="0" destOrd="0" presId="urn:microsoft.com/office/officeart/2005/8/layout/hierarchy4"/>
    <dgm:cxn modelId="{88645884-E3BB-4330-8C55-A39724703BFE}" srcId="{6888DDF3-7761-4366-B2B7-2E7213368A7C}" destId="{CE11AF7A-C465-442D-A6F0-B922125E1DB1}" srcOrd="0" destOrd="0" parTransId="{C86E6853-983B-4668-BB75-8BD86602A732}" sibTransId="{CC360FFE-9BD0-4527-B09D-6E914159C3F0}"/>
    <dgm:cxn modelId="{572A20F5-A0B8-492D-9D00-680FE2D09B8C}" type="presOf" srcId="{6888DDF3-7761-4366-B2B7-2E7213368A7C}" destId="{FC49C755-E988-4614-926F-7F612EE426D6}" srcOrd="0" destOrd="0" presId="urn:microsoft.com/office/officeart/2005/8/layout/hierarchy4"/>
    <dgm:cxn modelId="{9AD1AF0C-9C43-406D-A30E-F11603B35121}" type="presOf" srcId="{02F17A2D-CCB1-44E8-BB49-636F450E4ADA}" destId="{A7F997A9-CACB-4B39-A12A-F7D04F376759}" srcOrd="0" destOrd="0" presId="urn:microsoft.com/office/officeart/2005/8/layout/hierarchy4"/>
    <dgm:cxn modelId="{102D89CC-31AE-42DE-A5E9-CCB8BF1A2A86}" srcId="{CE11AF7A-C465-442D-A6F0-B922125E1DB1}" destId="{99E5D133-35DA-4289-93DC-0072176BB576}" srcOrd="4" destOrd="0" parTransId="{E9D76720-D2F3-428E-B1F2-909C6D847D1D}" sibTransId="{7FE96008-0433-49A8-B52D-71FF728A1D65}"/>
    <dgm:cxn modelId="{8DA584C4-5143-471B-A0CA-8ED8032C4272}" srcId="{CE11AF7A-C465-442D-A6F0-B922125E1DB1}" destId="{B7D81505-8B57-49AB-97F1-984389DC4B79}" srcOrd="3" destOrd="0" parTransId="{6D6F6E45-3A9A-4C8E-A9B0-111C582E29BA}" sibTransId="{1E30C71A-491F-4B43-AB40-031D59CC94A6}"/>
    <dgm:cxn modelId="{2A071573-3A7C-4501-AAE0-73443A7C43ED}" type="presOf" srcId="{6D09B15C-725D-48DA-8863-9712708786F0}" destId="{258D485C-C720-4C8C-AA80-DE81FB3CC4D4}" srcOrd="0" destOrd="0" presId="urn:microsoft.com/office/officeart/2005/8/layout/hierarchy4"/>
    <dgm:cxn modelId="{B6C32881-D3E6-4B6D-8CB5-DA6DE08E5EE4}" srcId="{A9A3ECE1-9715-4C56-B408-9FC83889C88D}" destId="{6D09B15C-725D-48DA-8863-9712708786F0}" srcOrd="0" destOrd="0" parTransId="{B1484E14-B9BB-4D7F-A5A8-999AB4EB9188}" sibTransId="{C2D114DF-422F-488A-B4E1-7833D9A4B6D7}"/>
    <dgm:cxn modelId="{10B78BD6-00A9-4081-ABBC-D03A3FBAEE2B}" type="presParOf" srcId="{FC49C755-E988-4614-926F-7F612EE426D6}" destId="{43CBA9E9-D9EF-4546-972F-86FB73FA3E80}" srcOrd="0" destOrd="0" presId="urn:microsoft.com/office/officeart/2005/8/layout/hierarchy4"/>
    <dgm:cxn modelId="{051B0199-4B61-4EFA-AB7B-AF7551417D51}" type="presParOf" srcId="{43CBA9E9-D9EF-4546-972F-86FB73FA3E80}" destId="{4E5B5CCF-EB8F-4215-9C4E-0AFB0A612CE0}" srcOrd="0" destOrd="0" presId="urn:microsoft.com/office/officeart/2005/8/layout/hierarchy4"/>
    <dgm:cxn modelId="{78219EE3-C514-46C8-91D3-6AE1C37330DC}" type="presParOf" srcId="{43CBA9E9-D9EF-4546-972F-86FB73FA3E80}" destId="{17F2A36C-E49C-440D-8352-5EC153637C8E}" srcOrd="1" destOrd="0" presId="urn:microsoft.com/office/officeart/2005/8/layout/hierarchy4"/>
    <dgm:cxn modelId="{704DB667-F24E-4704-B56E-68B97BE9539A}" type="presParOf" srcId="{43CBA9E9-D9EF-4546-972F-86FB73FA3E80}" destId="{657FEE5D-7E4D-4FAC-B9D6-449C1B08D22E}" srcOrd="2" destOrd="0" presId="urn:microsoft.com/office/officeart/2005/8/layout/hierarchy4"/>
    <dgm:cxn modelId="{ADD10F54-A60C-491B-8CFC-832954A3FC43}" type="presParOf" srcId="{657FEE5D-7E4D-4FAC-B9D6-449C1B08D22E}" destId="{D9E9E7E9-FF0E-4F47-9EF1-9B3AF82F420A}" srcOrd="0" destOrd="0" presId="urn:microsoft.com/office/officeart/2005/8/layout/hierarchy4"/>
    <dgm:cxn modelId="{43B28D7D-43DE-4AD8-86B2-E4EA88C2755A}" type="presParOf" srcId="{D9E9E7E9-FF0E-4F47-9EF1-9B3AF82F420A}" destId="{A7F997A9-CACB-4B39-A12A-F7D04F376759}" srcOrd="0" destOrd="0" presId="urn:microsoft.com/office/officeart/2005/8/layout/hierarchy4"/>
    <dgm:cxn modelId="{83D7E4F2-1928-4839-AF16-126544B7A81E}" type="presParOf" srcId="{D9E9E7E9-FF0E-4F47-9EF1-9B3AF82F420A}" destId="{67A1982C-A7F6-4715-896E-753099F8A425}" srcOrd="1" destOrd="0" presId="urn:microsoft.com/office/officeart/2005/8/layout/hierarchy4"/>
    <dgm:cxn modelId="{984E059D-253B-4555-A8D6-FABC8F579185}" type="presParOf" srcId="{657FEE5D-7E4D-4FAC-B9D6-449C1B08D22E}" destId="{46343AB2-9A2F-4655-B5CE-AEF892A00D6C}" srcOrd="1" destOrd="0" presId="urn:microsoft.com/office/officeart/2005/8/layout/hierarchy4"/>
    <dgm:cxn modelId="{D76DCF3A-AB48-408D-8663-5DA521EE2F60}" type="presParOf" srcId="{657FEE5D-7E4D-4FAC-B9D6-449C1B08D22E}" destId="{ABF91735-A167-404F-9DB3-1B99D298CA51}" srcOrd="2" destOrd="0" presId="urn:microsoft.com/office/officeart/2005/8/layout/hierarchy4"/>
    <dgm:cxn modelId="{76BDED1D-42E1-4156-BEF1-41864A35B57E}" type="presParOf" srcId="{ABF91735-A167-404F-9DB3-1B99D298CA51}" destId="{13FCBB4C-944F-4FEB-8AEE-E6C41AD690AA}" srcOrd="0" destOrd="0" presId="urn:microsoft.com/office/officeart/2005/8/layout/hierarchy4"/>
    <dgm:cxn modelId="{FED6805B-52EE-4C94-8894-2B71E6079CA2}" type="presParOf" srcId="{ABF91735-A167-404F-9DB3-1B99D298CA51}" destId="{869BAFCD-CDAF-4EF7-98A3-5EAAA89C6BD7}" srcOrd="1" destOrd="0" presId="urn:microsoft.com/office/officeart/2005/8/layout/hierarchy4"/>
    <dgm:cxn modelId="{73187F3D-1AF5-4C43-9A21-2654A3357E6A}" type="presParOf" srcId="{657FEE5D-7E4D-4FAC-B9D6-449C1B08D22E}" destId="{E4736363-BBDA-4FA8-BC8F-5C662F5B0AF9}" srcOrd="3" destOrd="0" presId="urn:microsoft.com/office/officeart/2005/8/layout/hierarchy4"/>
    <dgm:cxn modelId="{EDBD7793-2FC0-4B0F-AEA0-503A7AC4FE5C}" type="presParOf" srcId="{657FEE5D-7E4D-4FAC-B9D6-449C1B08D22E}" destId="{AFBEB6FD-CE21-4E77-8796-058F6CD803FD}" srcOrd="4" destOrd="0" presId="urn:microsoft.com/office/officeart/2005/8/layout/hierarchy4"/>
    <dgm:cxn modelId="{F6641113-7440-4A59-983E-1E850E0BB655}" type="presParOf" srcId="{AFBEB6FD-CE21-4E77-8796-058F6CD803FD}" destId="{FD1F1E95-C228-43B4-BFC0-302DC2C8C006}" srcOrd="0" destOrd="0" presId="urn:microsoft.com/office/officeart/2005/8/layout/hierarchy4"/>
    <dgm:cxn modelId="{E44F8828-76AB-48E4-A5C8-BC9243188D55}" type="presParOf" srcId="{AFBEB6FD-CE21-4E77-8796-058F6CD803FD}" destId="{EC73D0D1-2C93-4483-A401-9A50053FCC7D}" srcOrd="1" destOrd="0" presId="urn:microsoft.com/office/officeart/2005/8/layout/hierarchy4"/>
    <dgm:cxn modelId="{8E3E6C0B-AE4D-44FA-BA40-E65A6503CDAE}" type="presParOf" srcId="{AFBEB6FD-CE21-4E77-8796-058F6CD803FD}" destId="{9D76F960-EA79-430F-9244-ECAE32D070E0}" srcOrd="2" destOrd="0" presId="urn:microsoft.com/office/officeart/2005/8/layout/hierarchy4"/>
    <dgm:cxn modelId="{EF5DB588-BC48-44D6-9D05-A1058161626D}" type="presParOf" srcId="{9D76F960-EA79-430F-9244-ECAE32D070E0}" destId="{22F6B416-C259-40A8-9BFF-7AE408E56526}" srcOrd="0" destOrd="0" presId="urn:microsoft.com/office/officeart/2005/8/layout/hierarchy4"/>
    <dgm:cxn modelId="{CE25A9AC-5791-4453-AA4D-E59B362A5765}" type="presParOf" srcId="{22F6B416-C259-40A8-9BFF-7AE408E56526}" destId="{51C15CD7-C8B0-4321-BFD2-4976A39BDAE4}" srcOrd="0" destOrd="0" presId="urn:microsoft.com/office/officeart/2005/8/layout/hierarchy4"/>
    <dgm:cxn modelId="{BF828F42-723E-4A8F-BA21-56B39C1674BF}" type="presParOf" srcId="{22F6B416-C259-40A8-9BFF-7AE408E56526}" destId="{05AA5466-772C-477A-BD71-F68BCB200742}" srcOrd="1" destOrd="0" presId="urn:microsoft.com/office/officeart/2005/8/layout/hierarchy4"/>
    <dgm:cxn modelId="{F0F9A392-E7C9-41AB-9085-D0C6AC992FC7}" type="presParOf" srcId="{9D76F960-EA79-430F-9244-ECAE32D070E0}" destId="{FC7AB476-99DC-4C34-86BD-1B9B499255FE}" srcOrd="1" destOrd="0" presId="urn:microsoft.com/office/officeart/2005/8/layout/hierarchy4"/>
    <dgm:cxn modelId="{B3FF8DC2-D6A1-47A1-9EE3-938FA456B159}" type="presParOf" srcId="{9D76F960-EA79-430F-9244-ECAE32D070E0}" destId="{628A7119-16E7-4272-89D2-A145B43ACDE3}" srcOrd="2" destOrd="0" presId="urn:microsoft.com/office/officeart/2005/8/layout/hierarchy4"/>
    <dgm:cxn modelId="{56FD4622-947B-4373-8528-850ED22B7979}" type="presParOf" srcId="{628A7119-16E7-4272-89D2-A145B43ACDE3}" destId="{ED952100-A7F2-41EF-A0B8-A9B9585A9E32}" srcOrd="0" destOrd="0" presId="urn:microsoft.com/office/officeart/2005/8/layout/hierarchy4"/>
    <dgm:cxn modelId="{B68A3ABF-96C0-4A2C-BBC7-18B04CF7BB3B}" type="presParOf" srcId="{628A7119-16E7-4272-89D2-A145B43ACDE3}" destId="{5D922954-97F4-4186-887E-9F7B3E962E73}" srcOrd="1" destOrd="0" presId="urn:microsoft.com/office/officeart/2005/8/layout/hierarchy4"/>
    <dgm:cxn modelId="{D351B639-F150-459F-8F8B-6A64847FDB43}" type="presParOf" srcId="{628A7119-16E7-4272-89D2-A145B43ACDE3}" destId="{D3CBF874-F0EF-4233-BF5A-4077A4AD36A2}" srcOrd="2" destOrd="0" presId="urn:microsoft.com/office/officeart/2005/8/layout/hierarchy4"/>
    <dgm:cxn modelId="{A857EE73-35C8-4545-BCB8-1EBDD57EA2FC}" type="presParOf" srcId="{D3CBF874-F0EF-4233-BF5A-4077A4AD36A2}" destId="{97AB379E-C193-40E9-9FBB-719308EF0DBC}" srcOrd="0" destOrd="0" presId="urn:microsoft.com/office/officeart/2005/8/layout/hierarchy4"/>
    <dgm:cxn modelId="{6E6B9840-086B-49C3-B41F-365342B093FB}" type="presParOf" srcId="{97AB379E-C193-40E9-9FBB-719308EF0DBC}" destId="{258D485C-C720-4C8C-AA80-DE81FB3CC4D4}" srcOrd="0" destOrd="0" presId="urn:microsoft.com/office/officeart/2005/8/layout/hierarchy4"/>
    <dgm:cxn modelId="{0F417D0D-C6ED-4B29-96C2-AC33B99DEBF8}" type="presParOf" srcId="{97AB379E-C193-40E9-9FBB-719308EF0DBC}" destId="{F70E2ED9-CD41-433B-9D61-DB16C817F729}" srcOrd="1" destOrd="0" presId="urn:microsoft.com/office/officeart/2005/8/layout/hierarchy4"/>
    <dgm:cxn modelId="{5AF7DAE2-E877-43F8-A02A-7F4694DD076D}" type="presParOf" srcId="{657FEE5D-7E4D-4FAC-B9D6-449C1B08D22E}" destId="{D992B80A-8BF1-4F07-9F51-A08EFD132E8F}" srcOrd="5" destOrd="0" presId="urn:microsoft.com/office/officeart/2005/8/layout/hierarchy4"/>
    <dgm:cxn modelId="{C8C7506B-81AB-45A6-B315-FBAFA9D288B3}" type="presParOf" srcId="{657FEE5D-7E4D-4FAC-B9D6-449C1B08D22E}" destId="{21FC03A4-43DF-41F1-A1E4-85FC68A96770}" srcOrd="6" destOrd="0" presId="urn:microsoft.com/office/officeart/2005/8/layout/hierarchy4"/>
    <dgm:cxn modelId="{886F5BCD-BB77-41C4-83C6-047BE584494F}" type="presParOf" srcId="{21FC03A4-43DF-41F1-A1E4-85FC68A96770}" destId="{0E5D1E70-5CA7-43AF-BCF0-7D19923368F2}" srcOrd="0" destOrd="0" presId="urn:microsoft.com/office/officeart/2005/8/layout/hierarchy4"/>
    <dgm:cxn modelId="{BE0EC8BF-0631-40EB-985C-25B6A096A095}" type="presParOf" srcId="{21FC03A4-43DF-41F1-A1E4-85FC68A96770}" destId="{E09817F1-3C4D-4F2E-A96A-21476BEFF4DF}" srcOrd="1" destOrd="0" presId="urn:microsoft.com/office/officeart/2005/8/layout/hierarchy4"/>
    <dgm:cxn modelId="{AE3A6A2A-398F-4502-83ED-8CA65C61CE89}" type="presParOf" srcId="{657FEE5D-7E4D-4FAC-B9D6-449C1B08D22E}" destId="{086B2722-76B8-4F2B-AEAC-CD29BB465889}" srcOrd="7" destOrd="0" presId="urn:microsoft.com/office/officeart/2005/8/layout/hierarchy4"/>
    <dgm:cxn modelId="{B4E9A347-ABFD-47F0-A630-56B76221B97E}" type="presParOf" srcId="{657FEE5D-7E4D-4FAC-B9D6-449C1B08D22E}" destId="{5E09DAF1-3BA7-4EA3-9096-1E03820D182E}" srcOrd="8" destOrd="0" presId="urn:microsoft.com/office/officeart/2005/8/layout/hierarchy4"/>
    <dgm:cxn modelId="{C3141EE3-A0F5-46CC-A1FA-C839281850D4}" type="presParOf" srcId="{5E09DAF1-3BA7-4EA3-9096-1E03820D182E}" destId="{60893E07-1EE7-4E2F-B4FB-FAEA07181CC2}" srcOrd="0" destOrd="0" presId="urn:microsoft.com/office/officeart/2005/8/layout/hierarchy4"/>
    <dgm:cxn modelId="{05FB9706-8A6D-472E-9761-098FBCED6395}" type="presParOf" srcId="{5E09DAF1-3BA7-4EA3-9096-1E03820D182E}" destId="{32E62604-3A23-41F9-B773-12BB2F10B33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000" dirty="0" smtClean="0"/>
            <a:t>Game</a:t>
          </a:r>
          <a:endParaRPr lang="fr-FR" sz="20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ObjectGame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/>
      <dgm:spPr/>
      <dgm:t>
        <a:bodyPr/>
        <a:lstStyle/>
        <a:p>
          <a:r>
            <a:rPr lang="fr-FR" dirty="0" err="1" smtClean="0"/>
            <a:t>CameraGame</a:t>
          </a:r>
          <a:endParaRPr lang="fr-FR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000" dirty="0" err="1" smtClean="0"/>
            <a:t>Map</a:t>
          </a:r>
          <a:endParaRPr lang="fr-FR" sz="20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000" dirty="0" err="1" smtClean="0"/>
            <a:t>Purview</a:t>
          </a:r>
          <a:endParaRPr lang="fr-FR" sz="20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Collidable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/>
      <dgm:spPr/>
      <dgm:t>
        <a:bodyPr/>
        <a:lstStyle/>
        <a:p>
          <a:r>
            <a:rPr lang="fr-FR" dirty="0" smtClean="0"/>
            <a:t>Configurable</a:t>
          </a:r>
          <a:endParaRPr lang="fr-FR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Localizable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WorldGame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7808949B-C1F9-4D7A-B460-16C854DA0481}">
      <dgm:prSet custT="1"/>
      <dgm:spPr/>
      <dgm:t>
        <a:bodyPr/>
        <a:lstStyle/>
        <a:p>
          <a:r>
            <a:rPr lang="fr-FR" sz="2000" dirty="0" smtClean="0"/>
            <a:t>Projectile</a:t>
          </a:r>
          <a:endParaRPr lang="fr-FR" sz="2000" dirty="0"/>
        </a:p>
      </dgm:t>
    </dgm:pt>
    <dgm:pt modelId="{9E85CE0B-2A55-42AE-B4D2-8AB2A49E8346}" type="parTrans" cxnId="{AA85C495-1A65-49F2-9B72-DE261055E4D5}">
      <dgm:prSet/>
      <dgm:spPr/>
      <dgm:t>
        <a:bodyPr/>
        <a:lstStyle/>
        <a:p>
          <a:endParaRPr lang="fr-FR"/>
        </a:p>
      </dgm:t>
    </dgm:pt>
    <dgm:pt modelId="{01EC914F-3EFF-4FF7-8E04-2E40794306E2}" type="sibTrans" cxnId="{AA85C495-1A65-49F2-9B72-DE261055E4D5}">
      <dgm:prSet/>
      <dgm:spPr/>
      <dgm:t>
        <a:bodyPr/>
        <a:lstStyle/>
        <a:p>
          <a:endParaRPr lang="fr-FR"/>
        </a:p>
      </dgm:t>
    </dgm:pt>
    <dgm:pt modelId="{F50A0C4F-18C9-41DD-B8DB-D63FC6375FC9}">
      <dgm:prSet/>
      <dgm:spPr/>
      <dgm:t>
        <a:bodyPr/>
        <a:lstStyle/>
        <a:p>
          <a:r>
            <a:rPr lang="fr-FR" dirty="0" err="1" smtClean="0"/>
            <a:t>HandlerObject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2A16E8D0-E1D8-4274-8E93-4263C2456849}">
      <dgm:prSet/>
      <dgm:spPr/>
      <dgm:t>
        <a:bodyPr/>
        <a:lstStyle/>
        <a:p>
          <a:r>
            <a:rPr lang="fr-FR" dirty="0" err="1" smtClean="0"/>
            <a:t>FactoryObject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980EC1FA-AF28-4259-A03B-BB56306BD299}" type="parTrans" cxnId="{77FF0E72-A652-4D65-B6C7-732219E204C8}">
      <dgm:prSet/>
      <dgm:spPr/>
      <dgm:t>
        <a:bodyPr/>
        <a:lstStyle/>
        <a:p>
          <a:endParaRPr lang="fr-FR"/>
        </a:p>
      </dgm:t>
    </dgm:pt>
    <dgm:pt modelId="{E3538F98-5AAF-41B8-A22D-CBAA3C18BA70}" type="sibTrans" cxnId="{77FF0E72-A652-4D65-B6C7-732219E204C8}">
      <dgm:prSet/>
      <dgm:spPr/>
      <dgm:t>
        <a:bodyPr/>
        <a:lstStyle/>
        <a:p>
          <a:endParaRPr lang="fr-FR"/>
        </a:p>
      </dgm:t>
    </dgm:pt>
    <dgm:pt modelId="{14727197-8657-42E6-A02E-B47B4DFA8743}">
      <dgm:prSet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31953AE7-716A-470B-8AE5-37EA7ACEA1C0}">
      <dgm:prSet/>
      <dgm:spPr/>
      <dgm:t>
        <a:bodyPr/>
        <a:lstStyle/>
        <a:p>
          <a:r>
            <a:rPr lang="fr-FR" dirty="0" err="1" smtClean="0"/>
            <a:t>TileGame</a:t>
          </a:r>
          <a:endParaRPr lang="fr-FR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932B5710-EADB-4868-B9F6-D37A69B5BA3A}">
      <dgm:prSet/>
      <dgm:spPr/>
      <dgm:t>
        <a:bodyPr/>
        <a:lstStyle/>
        <a:p>
          <a:r>
            <a:rPr lang="fr-FR" dirty="0" err="1" smtClean="0"/>
            <a:t>Mirrorable</a:t>
          </a:r>
          <a:endParaRPr lang="fr-FR" dirty="0"/>
        </a:p>
      </dgm:t>
    </dgm:pt>
    <dgm:pt modelId="{EBD69E8D-202C-466C-ABE7-089F0EC037E2}" type="parTrans" cxnId="{DC417A6A-CDF1-4C42-93CA-DAAEFD4707D1}">
      <dgm:prSet/>
      <dgm:spPr/>
      <dgm:t>
        <a:bodyPr/>
        <a:lstStyle/>
        <a:p>
          <a:endParaRPr lang="fr-FR"/>
        </a:p>
      </dgm:t>
    </dgm:pt>
    <dgm:pt modelId="{E46FC116-177E-4F67-B4FB-F1AE47251601}" type="sibTrans" cxnId="{DC417A6A-CDF1-4C42-93CA-DAAEFD4707D1}">
      <dgm:prSet/>
      <dgm:spPr/>
      <dgm:t>
        <a:bodyPr/>
        <a:lstStyle/>
        <a:p>
          <a:endParaRPr lang="fr-FR"/>
        </a:p>
      </dgm:t>
    </dgm:pt>
    <dgm:pt modelId="{306B0714-79B4-4B61-A5C2-A2DADD1E85F7}">
      <dgm:prSet/>
      <dgm:spPr/>
      <dgm:t>
        <a:bodyPr/>
        <a:lstStyle/>
        <a:p>
          <a:r>
            <a:rPr lang="fr-FR" dirty="0" err="1" smtClean="0"/>
            <a:t>HandlerProjectile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16E5F1AF-A25D-4D25-913E-C170718D9093}" type="parTrans" cxnId="{06E7B510-8884-4F39-ABEA-A7845AF5674D}">
      <dgm:prSet/>
      <dgm:spPr/>
      <dgm:t>
        <a:bodyPr/>
        <a:lstStyle/>
        <a:p>
          <a:endParaRPr lang="fr-FR"/>
        </a:p>
      </dgm:t>
    </dgm:pt>
    <dgm:pt modelId="{EFF81333-CD08-4ACB-8EC7-FE5858F17730}" type="sibTrans" cxnId="{06E7B510-8884-4F39-ABEA-A7845AF5674D}">
      <dgm:prSet/>
      <dgm:spPr/>
      <dgm:t>
        <a:bodyPr/>
        <a:lstStyle/>
        <a:p>
          <a:endParaRPr lang="fr-FR"/>
        </a:p>
      </dgm:t>
    </dgm:pt>
    <dgm:pt modelId="{C19B4389-0A3D-4FBE-BAB5-C9A1080EEB09}">
      <dgm:prSet/>
      <dgm:spPr/>
      <dgm:t>
        <a:bodyPr/>
        <a:lstStyle/>
        <a:p>
          <a:r>
            <a:rPr lang="fr-FR" dirty="0" smtClean="0"/>
            <a:t>Projectile</a:t>
          </a:r>
        </a:p>
        <a:p>
          <a:r>
            <a:rPr lang="fr-FR" dirty="0" smtClean="0"/>
            <a:t>Game</a:t>
          </a:r>
          <a:endParaRPr lang="fr-FR" dirty="0"/>
        </a:p>
      </dgm:t>
    </dgm:pt>
    <dgm:pt modelId="{DC7E795F-6F13-4D0C-940B-34D04059B0AC}" type="parTrans" cxnId="{84F1A9FF-3122-403F-AEDC-8B5DFE0923E5}">
      <dgm:prSet/>
      <dgm:spPr/>
      <dgm:t>
        <a:bodyPr/>
        <a:lstStyle/>
        <a:p>
          <a:endParaRPr lang="fr-FR"/>
        </a:p>
      </dgm:t>
    </dgm:pt>
    <dgm:pt modelId="{6BCAE445-C7A1-4C10-B992-863E8A9C2CE3}" type="sibTrans" cxnId="{84F1A9FF-3122-403F-AEDC-8B5DFE0923E5}">
      <dgm:prSet/>
      <dgm:spPr/>
      <dgm:t>
        <a:bodyPr/>
        <a:lstStyle/>
        <a:p>
          <a:endParaRPr lang="fr-FR"/>
        </a:p>
      </dgm:t>
    </dgm:pt>
    <dgm:pt modelId="{FFE2DD26-CB95-4A88-A004-F2994C74AAB7}">
      <dgm:prSet/>
      <dgm:spPr/>
      <dgm:t>
        <a:bodyPr/>
        <a:lstStyle/>
        <a:p>
          <a:r>
            <a:rPr lang="fr-FR" dirty="0" err="1" smtClean="0"/>
            <a:t>SetupGame</a:t>
          </a:r>
          <a:endParaRPr lang="fr-FR" dirty="0"/>
        </a:p>
      </dgm:t>
    </dgm:pt>
    <dgm:pt modelId="{A06C71A5-B1D2-41EB-84F5-2E974F025E64}" type="parTrans" cxnId="{B2F6ECCB-ED2F-4327-981E-8B583218F569}">
      <dgm:prSet/>
      <dgm:spPr/>
      <dgm:t>
        <a:bodyPr/>
        <a:lstStyle/>
        <a:p>
          <a:endParaRPr lang="fr-FR"/>
        </a:p>
      </dgm:t>
    </dgm:pt>
    <dgm:pt modelId="{7F87B7AF-CC29-4051-918B-AEA90D87B29A}" type="sibTrans" cxnId="{B2F6ECCB-ED2F-4327-981E-8B583218F569}">
      <dgm:prSet/>
      <dgm:spPr/>
      <dgm:t>
        <a:bodyPr/>
        <a:lstStyle/>
        <a:p>
          <a:endParaRPr lang="fr-FR"/>
        </a:p>
      </dgm:t>
    </dgm:pt>
    <dgm:pt modelId="{FC34A4B8-1A38-4FE4-9504-27EE8A957194}">
      <dgm:prSet/>
      <dgm:spPr/>
      <dgm:t>
        <a:bodyPr/>
        <a:lstStyle/>
        <a:p>
          <a:r>
            <a:rPr lang="fr-FR" dirty="0" smtClean="0"/>
            <a:t>Body</a:t>
          </a:r>
          <a:endParaRPr lang="fr-FR" dirty="0"/>
        </a:p>
      </dgm:t>
    </dgm:pt>
    <dgm:pt modelId="{480C0754-F172-49B8-B389-DBED0706AD31}" type="parTrans" cxnId="{551BD221-6791-4A23-8D76-C12818B628C0}">
      <dgm:prSet/>
      <dgm:spPr/>
      <dgm:t>
        <a:bodyPr/>
        <a:lstStyle/>
        <a:p>
          <a:endParaRPr lang="fr-FR"/>
        </a:p>
      </dgm:t>
    </dgm:pt>
    <dgm:pt modelId="{1F042095-49B6-46B1-BA25-0F159893EC1B}" type="sibTrans" cxnId="{551BD221-6791-4A23-8D76-C12818B628C0}">
      <dgm:prSet/>
      <dgm:spPr/>
      <dgm:t>
        <a:bodyPr/>
        <a:lstStyle/>
        <a:p>
          <a:endParaRPr lang="fr-FR"/>
        </a:p>
      </dgm:t>
    </dgm:pt>
    <dgm:pt modelId="{9F52D8AE-F7EC-4D50-9B58-D39D7D3B228D}">
      <dgm:prSet/>
      <dgm:spPr/>
      <dgm:t>
        <a:bodyPr/>
        <a:lstStyle/>
        <a:p>
          <a:r>
            <a:rPr lang="fr-FR" dirty="0" err="1" smtClean="0"/>
            <a:t>MapTileGame</a:t>
          </a:r>
          <a:endParaRPr lang="fr-FR" dirty="0"/>
        </a:p>
      </dgm:t>
    </dgm:pt>
    <dgm:pt modelId="{7C3E0C50-4A91-4D3B-9266-7512DC43BF98}" type="parTrans" cxnId="{8E39897B-C5A8-46EC-BB4D-03E47AAA17FF}">
      <dgm:prSet/>
      <dgm:spPr/>
      <dgm:t>
        <a:bodyPr/>
        <a:lstStyle/>
        <a:p>
          <a:endParaRPr lang="fr-FR"/>
        </a:p>
      </dgm:t>
    </dgm:pt>
    <dgm:pt modelId="{E9FC8D0A-5760-49F7-9186-311161415982}" type="sibTrans" cxnId="{8E39897B-C5A8-46EC-BB4D-03E47AAA17FF}">
      <dgm:prSet/>
      <dgm:spPr/>
      <dgm:t>
        <a:bodyPr/>
        <a:lstStyle/>
        <a:p>
          <a:endParaRPr lang="fr-FR"/>
        </a:p>
      </dgm:t>
    </dgm:pt>
    <dgm:pt modelId="{6ABBB729-49CC-4A3B-95FE-B911A1E73FD3}">
      <dgm:prSet custT="1"/>
      <dgm:spPr/>
      <dgm:t>
        <a:bodyPr/>
        <a:lstStyle/>
        <a:p>
          <a:r>
            <a:rPr lang="fr-FR" sz="2000" dirty="0" err="1" smtClean="0"/>
            <a:t>Effect</a:t>
          </a:r>
          <a:endParaRPr lang="fr-FR" sz="2000" dirty="0"/>
        </a:p>
      </dgm:t>
    </dgm:pt>
    <dgm:pt modelId="{63DA5482-8F27-4FDD-810B-4761036B8AF8}" type="parTrans" cxnId="{4C464836-BC9B-4B4B-92C4-A605CD66247D}">
      <dgm:prSet/>
      <dgm:spPr/>
      <dgm:t>
        <a:bodyPr/>
        <a:lstStyle/>
        <a:p>
          <a:endParaRPr lang="fr-FR"/>
        </a:p>
      </dgm:t>
    </dgm:pt>
    <dgm:pt modelId="{1E977518-9C48-4775-A572-B96CF8854A08}" type="sibTrans" cxnId="{4C464836-BC9B-4B4B-92C4-A605CD66247D}">
      <dgm:prSet/>
      <dgm:spPr/>
      <dgm:t>
        <a:bodyPr/>
        <a:lstStyle/>
        <a:p>
          <a:endParaRPr lang="fr-FR"/>
        </a:p>
      </dgm:t>
    </dgm:pt>
    <dgm:pt modelId="{1A4E2D05-D8AA-42D6-B4BE-757728161286}">
      <dgm:prSet/>
      <dgm:spPr/>
      <dgm:t>
        <a:bodyPr/>
        <a:lstStyle/>
        <a:p>
          <a:r>
            <a:rPr lang="fr-FR" dirty="0" err="1" smtClean="0"/>
            <a:t>EffectGame</a:t>
          </a:r>
          <a:endParaRPr lang="fr-FR" dirty="0"/>
        </a:p>
      </dgm:t>
    </dgm:pt>
    <dgm:pt modelId="{61A99228-1418-4F08-A455-EB8EFA756C5B}" type="parTrans" cxnId="{338EEAEA-A830-4538-9DAC-4967BA20131D}">
      <dgm:prSet/>
      <dgm:spPr/>
      <dgm:t>
        <a:bodyPr/>
        <a:lstStyle/>
        <a:p>
          <a:endParaRPr lang="fr-FR"/>
        </a:p>
      </dgm:t>
    </dgm:pt>
    <dgm:pt modelId="{2BC12BBC-E7B2-49C5-AF93-FF5195BC6E1B}" type="sibTrans" cxnId="{338EEAEA-A830-4538-9DAC-4967BA20131D}">
      <dgm:prSet/>
      <dgm:spPr/>
      <dgm:t>
        <a:bodyPr/>
        <a:lstStyle/>
        <a:p>
          <a:endParaRPr lang="fr-FR"/>
        </a:p>
      </dgm:t>
    </dgm:pt>
    <dgm:pt modelId="{2ACDB526-1042-4D76-A5A7-CDE7A8AF75AD}">
      <dgm:prSet/>
      <dgm:spPr/>
      <dgm:t>
        <a:bodyPr/>
        <a:lstStyle/>
        <a:p>
          <a:r>
            <a:rPr lang="fr-FR" dirty="0" err="1" smtClean="0"/>
            <a:t>HandlerEffect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AC5BA09A-49EF-4CDE-BF51-A6DE569DE51A}" type="parTrans" cxnId="{78FAF20C-FB6E-499E-9417-1A701D0315AD}">
      <dgm:prSet/>
      <dgm:spPr/>
      <dgm:t>
        <a:bodyPr/>
        <a:lstStyle/>
        <a:p>
          <a:endParaRPr lang="fr-FR"/>
        </a:p>
      </dgm:t>
    </dgm:pt>
    <dgm:pt modelId="{2558AC56-A874-4005-99CB-C742A9D65D1D}" type="sibTrans" cxnId="{78FAF20C-FB6E-499E-9417-1A701D0315AD}">
      <dgm:prSet/>
      <dgm:spPr/>
      <dgm:t>
        <a:bodyPr/>
        <a:lstStyle/>
        <a:p>
          <a:endParaRPr lang="fr-FR"/>
        </a:p>
      </dgm:t>
    </dgm:pt>
    <dgm:pt modelId="{5DCBA8C1-426E-40D3-AAC3-7193469AE0D1}">
      <dgm:prSet/>
      <dgm:spPr/>
      <dgm:t>
        <a:bodyPr/>
        <a:lstStyle/>
        <a:p>
          <a:r>
            <a:rPr lang="fr-FR" dirty="0" err="1" smtClean="0"/>
            <a:t>Rasterable</a:t>
          </a:r>
          <a:endParaRPr lang="fr-FR" dirty="0"/>
        </a:p>
      </dgm:t>
    </dgm:pt>
    <dgm:pt modelId="{9B7F7CEF-E452-471E-8C56-49CD7B167975}" type="parTrans" cxnId="{77883AAF-DB5B-4362-80E4-F52CBD0369EA}">
      <dgm:prSet/>
      <dgm:spPr/>
      <dgm:t>
        <a:bodyPr/>
        <a:lstStyle/>
        <a:p>
          <a:endParaRPr lang="fr-FR"/>
        </a:p>
      </dgm:t>
    </dgm:pt>
    <dgm:pt modelId="{1BAB1EEC-EB09-4A03-B60F-DE444EFCF1D6}" type="sibTrans" cxnId="{77883AAF-DB5B-4362-80E4-F52CBD0369EA}">
      <dgm:prSet/>
      <dgm:spPr/>
      <dgm:t>
        <a:bodyPr/>
        <a:lstStyle/>
        <a:p>
          <a:endParaRPr lang="fr-FR"/>
        </a:p>
      </dgm:t>
    </dgm:pt>
    <dgm:pt modelId="{B06F0526-3397-4EE3-B3D0-1721AE57ECCC}">
      <dgm:prSet/>
      <dgm:spPr/>
      <dgm:t>
        <a:bodyPr/>
        <a:lstStyle/>
        <a:p>
          <a:r>
            <a:rPr lang="fr-FR" dirty="0" err="1" smtClean="0"/>
            <a:t>LauncherProjectile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5502B650-DC69-48F4-BC80-1D90131B5A96}" type="parTrans" cxnId="{23454FEC-71ED-4768-A443-FC61E2A2174A}">
      <dgm:prSet/>
      <dgm:spPr/>
      <dgm:t>
        <a:bodyPr/>
        <a:lstStyle/>
        <a:p>
          <a:endParaRPr lang="fr-FR"/>
        </a:p>
      </dgm:t>
    </dgm:pt>
    <dgm:pt modelId="{EBCB5496-7C83-4DDA-9279-0B7FCD491554}" type="sibTrans" cxnId="{23454FEC-71ED-4768-A443-FC61E2A2174A}">
      <dgm:prSet/>
      <dgm:spPr/>
      <dgm:t>
        <a:bodyPr/>
        <a:lstStyle/>
        <a:p>
          <a:endParaRPr lang="fr-FR"/>
        </a:p>
      </dgm:t>
    </dgm:pt>
    <dgm:pt modelId="{19EB5D66-9E6D-4914-AF51-F31E1F82F48B}">
      <dgm:prSet custT="1"/>
      <dgm:spPr/>
      <dgm:t>
        <a:bodyPr/>
        <a:lstStyle/>
        <a:p>
          <a:r>
            <a:rPr lang="fr-FR" sz="2000" dirty="0" err="1" smtClean="0"/>
            <a:t>Entity</a:t>
          </a:r>
          <a:endParaRPr lang="fr-FR" sz="2000" dirty="0"/>
        </a:p>
      </dgm:t>
    </dgm:pt>
    <dgm:pt modelId="{3F9A3CC3-5A04-4B6E-A10F-766FBD5D496F}" type="parTrans" cxnId="{E98AB3AE-1000-4472-B623-4C3BCED6FCDA}">
      <dgm:prSet/>
      <dgm:spPr/>
      <dgm:t>
        <a:bodyPr/>
        <a:lstStyle/>
        <a:p>
          <a:endParaRPr lang="fr-FR"/>
        </a:p>
      </dgm:t>
    </dgm:pt>
    <dgm:pt modelId="{6AAB7D7B-857D-4B4C-AE59-288D3504B2F6}" type="sibTrans" cxnId="{E98AB3AE-1000-4472-B623-4C3BCED6FCDA}">
      <dgm:prSet/>
      <dgm:spPr/>
      <dgm:t>
        <a:bodyPr/>
        <a:lstStyle/>
        <a:p>
          <a:endParaRPr lang="fr-FR"/>
        </a:p>
      </dgm:t>
    </dgm:pt>
    <dgm:pt modelId="{E734C308-CE19-4DF8-856D-CC66C374F671}">
      <dgm:prSet/>
      <dgm:spPr/>
      <dgm:t>
        <a:bodyPr/>
        <a:lstStyle/>
        <a:p>
          <a:r>
            <a:rPr lang="fr-FR" dirty="0" err="1" smtClean="0"/>
            <a:t>EntityGame</a:t>
          </a:r>
          <a:endParaRPr lang="fr-FR" dirty="0"/>
        </a:p>
      </dgm:t>
    </dgm:pt>
    <dgm:pt modelId="{250AB498-C1E8-43BF-8E56-DCA34027D143}" type="parTrans" cxnId="{47501589-4E43-4307-9305-EC2826CB65E5}">
      <dgm:prSet/>
      <dgm:spPr/>
      <dgm:t>
        <a:bodyPr/>
        <a:lstStyle/>
        <a:p>
          <a:endParaRPr lang="fr-FR"/>
        </a:p>
      </dgm:t>
    </dgm:pt>
    <dgm:pt modelId="{EA5BAA2E-2192-40F9-8F90-0406BB2FD7CF}" type="sibTrans" cxnId="{47501589-4E43-4307-9305-EC2826CB65E5}">
      <dgm:prSet/>
      <dgm:spPr/>
      <dgm:t>
        <a:bodyPr/>
        <a:lstStyle/>
        <a:p>
          <a:endParaRPr lang="fr-FR"/>
        </a:p>
      </dgm:t>
    </dgm:pt>
    <dgm:pt modelId="{2BFA71CB-8567-462D-8075-A11331809A71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093E3602-CBD9-41E1-9DA5-C104CFC88EE4}" type="parTrans" cxnId="{5E6F0D69-DA94-4DCC-B0E5-4017A6CDD9E6}">
      <dgm:prSet/>
      <dgm:spPr/>
      <dgm:t>
        <a:bodyPr/>
        <a:lstStyle/>
        <a:p>
          <a:endParaRPr lang="fr-FR"/>
        </a:p>
      </dgm:t>
    </dgm:pt>
    <dgm:pt modelId="{C66CC54D-5A76-4E37-8FB6-28BBC5BA2EF8}" type="sibTrans" cxnId="{5E6F0D69-DA94-4DCC-B0E5-4017A6CDD9E6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6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6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0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C695740B-50E0-4D11-8F2E-FF634DEFDB12}" type="pres">
      <dgm:prSet presAssocID="{D6DB07C5-688A-4FF2-B9B4-6831D9F63653}" presName="childNode" presStyleLbl="node1" presStyleIdx="1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2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3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9B4FE311-7EA9-4649-B187-CDCF77BE296A}" type="pres">
      <dgm:prSet presAssocID="{2A16E8D0-E1D8-4274-8E93-4263C2456849}" presName="childNode" presStyleLbl="node1" presStyleIdx="4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B86BD2-2907-437E-B205-B59BBF3ACBB0}" type="pres">
      <dgm:prSet presAssocID="{2A16E8D0-E1D8-4274-8E93-4263C2456849}" presName="aSpace2" presStyleCnt="0"/>
      <dgm:spPr/>
    </dgm:pt>
    <dgm:pt modelId="{9BAF4041-B847-4856-8094-B17ACE4F6BDB}" type="pres">
      <dgm:prSet presAssocID="{FFE2DD26-CB95-4A88-A004-F2994C74AAB7}" presName="childNode" presStyleLbl="node1" presStyleIdx="5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8BFDF2-178C-44B5-A3BF-C54BF43CABAF}" type="pres">
      <dgm:prSet presAssocID="{FFE2DD26-CB95-4A88-A004-F2994C74AAB7}" presName="aSpace2" presStyleCnt="0"/>
      <dgm:spPr/>
    </dgm:pt>
    <dgm:pt modelId="{E0ABD0C8-7258-48AB-9665-3E8F8CD45700}" type="pres">
      <dgm:prSet presAssocID="{14727197-8657-42E6-A02E-B47B4DFA8743}" presName="childNode" presStyleLbl="node1" presStyleIdx="6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55079581-9EB4-43C6-BA27-E78C806A1011}" type="pres">
      <dgm:prSet presAssocID="{19EB5D66-9E6D-4914-AF51-F31E1F82F48B}" presName="compNode" presStyleCnt="0"/>
      <dgm:spPr/>
    </dgm:pt>
    <dgm:pt modelId="{9C7523A4-2FA0-401D-834E-4D24A1C4B09B}" type="pres">
      <dgm:prSet presAssocID="{19EB5D66-9E6D-4914-AF51-F31E1F82F48B}" presName="aNode" presStyleLbl="bgShp" presStyleIdx="1" presStyleCnt="6"/>
      <dgm:spPr/>
      <dgm:t>
        <a:bodyPr/>
        <a:lstStyle/>
        <a:p>
          <a:endParaRPr lang="fr-FR"/>
        </a:p>
      </dgm:t>
    </dgm:pt>
    <dgm:pt modelId="{9EC660E7-9242-413E-85CF-84F655A5AF01}" type="pres">
      <dgm:prSet presAssocID="{19EB5D66-9E6D-4914-AF51-F31E1F82F48B}" presName="textNode" presStyleLbl="bgShp" presStyleIdx="1" presStyleCnt="6"/>
      <dgm:spPr/>
      <dgm:t>
        <a:bodyPr/>
        <a:lstStyle/>
        <a:p>
          <a:endParaRPr lang="fr-FR"/>
        </a:p>
      </dgm:t>
    </dgm:pt>
    <dgm:pt modelId="{DE0FC554-DBF5-4027-8923-FD83E4E7CAFF}" type="pres">
      <dgm:prSet presAssocID="{19EB5D66-9E6D-4914-AF51-F31E1F82F48B}" presName="compChildNode" presStyleCnt="0"/>
      <dgm:spPr/>
    </dgm:pt>
    <dgm:pt modelId="{4E5DF009-DFDF-4819-9254-6AFFF4D77017}" type="pres">
      <dgm:prSet presAssocID="{19EB5D66-9E6D-4914-AF51-F31E1F82F48B}" presName="theInnerList" presStyleCnt="0"/>
      <dgm:spPr/>
    </dgm:pt>
    <dgm:pt modelId="{D3064F6C-E32B-451D-BA86-28C07C5DA4B1}" type="pres">
      <dgm:prSet presAssocID="{E734C308-CE19-4DF8-856D-CC66C374F671}" presName="childNode" presStyleLbl="node1" presStyleIdx="7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CE2A11-5B49-46E2-90E0-CF7656D677EB}" type="pres">
      <dgm:prSet presAssocID="{E734C308-CE19-4DF8-856D-CC66C374F671}" presName="aSpace2" presStyleCnt="0"/>
      <dgm:spPr/>
    </dgm:pt>
    <dgm:pt modelId="{64D221FE-2DAF-4410-B5F9-83778E4DCB94}" type="pres">
      <dgm:prSet presAssocID="{2BFA71CB-8567-462D-8075-A11331809A71}" presName="childNode" presStyleLbl="node1" presStyleIdx="8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E76DA2-80D8-4AAF-BC37-582CB6716E4F}" type="pres">
      <dgm:prSet presAssocID="{19EB5D66-9E6D-4914-AF51-F31E1F82F48B}" presName="aSpace" presStyleCnt="0"/>
      <dgm:spPr/>
    </dgm:pt>
    <dgm:pt modelId="{2B320DA8-915F-49D4-BE4C-0606EBA0B39F}" type="pres">
      <dgm:prSet presAssocID="{6ABBB729-49CC-4A3B-95FE-B911A1E73FD3}" presName="compNode" presStyleCnt="0"/>
      <dgm:spPr/>
    </dgm:pt>
    <dgm:pt modelId="{388583D4-E4A3-43A5-A761-3319D56A27A4}" type="pres">
      <dgm:prSet presAssocID="{6ABBB729-49CC-4A3B-95FE-B911A1E73FD3}" presName="aNode" presStyleLbl="bgShp" presStyleIdx="2" presStyleCnt="6"/>
      <dgm:spPr/>
      <dgm:t>
        <a:bodyPr/>
        <a:lstStyle/>
        <a:p>
          <a:endParaRPr lang="fr-FR"/>
        </a:p>
      </dgm:t>
    </dgm:pt>
    <dgm:pt modelId="{42360FDE-A00F-4721-895E-DD00E5FE8F5F}" type="pres">
      <dgm:prSet presAssocID="{6ABBB729-49CC-4A3B-95FE-B911A1E73FD3}" presName="textNode" presStyleLbl="bgShp" presStyleIdx="2" presStyleCnt="6"/>
      <dgm:spPr/>
      <dgm:t>
        <a:bodyPr/>
        <a:lstStyle/>
        <a:p>
          <a:endParaRPr lang="fr-FR"/>
        </a:p>
      </dgm:t>
    </dgm:pt>
    <dgm:pt modelId="{0A101395-1F9C-4CD3-8EA6-0426085F125A}" type="pres">
      <dgm:prSet presAssocID="{6ABBB729-49CC-4A3B-95FE-B911A1E73FD3}" presName="compChildNode" presStyleCnt="0"/>
      <dgm:spPr/>
    </dgm:pt>
    <dgm:pt modelId="{DAEDD424-713F-42CB-B0F1-D222C4B0E692}" type="pres">
      <dgm:prSet presAssocID="{6ABBB729-49CC-4A3B-95FE-B911A1E73FD3}" presName="theInnerList" presStyleCnt="0"/>
      <dgm:spPr/>
    </dgm:pt>
    <dgm:pt modelId="{538862C6-8C10-4A70-A280-58459DF3ABDD}" type="pres">
      <dgm:prSet presAssocID="{1A4E2D05-D8AA-42D6-B4BE-757728161286}" presName="childNode" presStyleLbl="node1" presStyleIdx="9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B3D94E-C8BA-4C03-B2A2-57317B61E977}" type="pres">
      <dgm:prSet presAssocID="{1A4E2D05-D8AA-42D6-B4BE-757728161286}" presName="aSpace2" presStyleCnt="0"/>
      <dgm:spPr/>
    </dgm:pt>
    <dgm:pt modelId="{E86825B3-8548-4951-9906-198B1E88323A}" type="pres">
      <dgm:prSet presAssocID="{2ACDB526-1042-4D76-A5A7-CDE7A8AF75AD}" presName="childNode" presStyleLbl="node1" presStyleIdx="10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636849-98F2-44C6-BA36-706669179473}" type="pres">
      <dgm:prSet presAssocID="{6ABBB729-49CC-4A3B-95FE-B911A1E73FD3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3" presStyleCnt="6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3" presStyleCnt="6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11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A688A34-7664-48A1-B71D-63EE4784497A}" type="pres">
      <dgm:prSet presAssocID="{9F52D8AE-F7EC-4D50-9B58-D39D7D3B228D}" presName="childNode" presStyleLbl="node1" presStyleIdx="12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58AEDE-0E99-4AB3-9C9C-D27925178989}" type="pres">
      <dgm:prSet presAssocID="{9F52D8AE-F7EC-4D50-9B58-D39D7D3B228D}" presName="aSpace2" presStyleCnt="0"/>
      <dgm:spPr/>
    </dgm:pt>
    <dgm:pt modelId="{C239260B-BA91-4DFF-A14B-1F55E37444FA}" type="pres">
      <dgm:prSet presAssocID="{31953AE7-716A-470B-8AE5-37EA7ACEA1C0}" presName="childNode" presStyleLbl="node1" presStyleIdx="13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4" presStyleCnt="6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4" presStyleCnt="6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E4B5DDF6-295B-4A82-8C62-02796636EE80}" type="pres">
      <dgm:prSet presAssocID="{FC34A4B8-1A38-4FE4-9504-27EE8A957194}" presName="childNode" presStyleLbl="node1" presStyleIdx="14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398AC6-3EEB-4055-925A-68A375C482EF}" type="pres">
      <dgm:prSet presAssocID="{FC34A4B8-1A38-4FE4-9504-27EE8A957194}" presName="aSpace2" presStyleCnt="0"/>
      <dgm:spPr/>
    </dgm:pt>
    <dgm:pt modelId="{5CCDB661-C790-4BB1-AD31-B377D0F1D9F2}" type="pres">
      <dgm:prSet presAssocID="{392A3889-E5A1-40F3-B0D5-0D5D9CF277DA}" presName="childNode" presStyleLbl="node1" presStyleIdx="15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6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7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A5AA36EE-0D47-4838-A3BF-5415789C1932}" type="pres">
      <dgm:prSet presAssocID="{932B5710-EADB-4868-B9F6-D37A69B5BA3A}" presName="childNode" presStyleLbl="node1" presStyleIdx="18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76C120-7559-487D-BB36-0C1A8C888E11}" type="pres">
      <dgm:prSet presAssocID="{932B5710-EADB-4868-B9F6-D37A69B5BA3A}" presName="aSpace2" presStyleCnt="0"/>
      <dgm:spPr/>
    </dgm:pt>
    <dgm:pt modelId="{0CE690BD-0602-4C35-99A7-46732007A5A4}" type="pres">
      <dgm:prSet presAssocID="{5DCBA8C1-426E-40D3-AAC3-7193469AE0D1}" presName="childNode" presStyleLbl="node1" presStyleIdx="19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84E43FC9-53B7-4EBA-833C-950DEF41995B}" type="pres">
      <dgm:prSet presAssocID="{7808949B-C1F9-4D7A-B460-16C854DA0481}" presName="compNode" presStyleCnt="0"/>
      <dgm:spPr/>
    </dgm:pt>
    <dgm:pt modelId="{59AEB9A5-12BB-4189-8D3D-395F0E4BF654}" type="pres">
      <dgm:prSet presAssocID="{7808949B-C1F9-4D7A-B460-16C854DA0481}" presName="aNode" presStyleLbl="bgShp" presStyleIdx="5" presStyleCnt="6"/>
      <dgm:spPr/>
      <dgm:t>
        <a:bodyPr/>
        <a:lstStyle/>
        <a:p>
          <a:endParaRPr lang="fr-FR"/>
        </a:p>
      </dgm:t>
    </dgm:pt>
    <dgm:pt modelId="{E28E2CE5-0FA9-470E-8A37-A9E77F764EE3}" type="pres">
      <dgm:prSet presAssocID="{7808949B-C1F9-4D7A-B460-16C854DA0481}" presName="textNode" presStyleLbl="bgShp" presStyleIdx="5" presStyleCnt="6"/>
      <dgm:spPr/>
      <dgm:t>
        <a:bodyPr/>
        <a:lstStyle/>
        <a:p>
          <a:endParaRPr lang="fr-FR"/>
        </a:p>
      </dgm:t>
    </dgm:pt>
    <dgm:pt modelId="{7E630F8C-94E6-40EE-A5C9-DCFF48765BF8}" type="pres">
      <dgm:prSet presAssocID="{7808949B-C1F9-4D7A-B460-16C854DA0481}" presName="compChildNode" presStyleCnt="0"/>
      <dgm:spPr/>
    </dgm:pt>
    <dgm:pt modelId="{70C8DB63-C9EC-44CD-9963-B5F198AA7F56}" type="pres">
      <dgm:prSet presAssocID="{7808949B-C1F9-4D7A-B460-16C854DA0481}" presName="theInnerList" presStyleCnt="0"/>
      <dgm:spPr/>
    </dgm:pt>
    <dgm:pt modelId="{FF6EEC41-D673-4924-A39B-888857C5C3EE}" type="pres">
      <dgm:prSet presAssocID="{306B0714-79B4-4B61-A5C2-A2DADD1E85F7}" presName="childNode" presStyleLbl="node1" presStyleIdx="20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1E55BB-95E5-4945-8853-CA8A2B7F2FED}" type="pres">
      <dgm:prSet presAssocID="{306B0714-79B4-4B61-A5C2-A2DADD1E85F7}" presName="aSpace2" presStyleCnt="0"/>
      <dgm:spPr/>
    </dgm:pt>
    <dgm:pt modelId="{7E48BB3E-5DC3-40FB-B2F3-EEC37B7A8EBC}" type="pres">
      <dgm:prSet presAssocID="{B06F0526-3397-4EE3-B3D0-1721AE57ECCC}" presName="childNode" presStyleLbl="node1" presStyleIdx="21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3FA0E7-445A-42D7-B052-CBC179BEF00A}" type="pres">
      <dgm:prSet presAssocID="{B06F0526-3397-4EE3-B3D0-1721AE57ECCC}" presName="aSpace2" presStyleCnt="0"/>
      <dgm:spPr/>
    </dgm:pt>
    <dgm:pt modelId="{17354A83-7226-45F1-B5CF-4BDE45653CFE}" type="pres">
      <dgm:prSet presAssocID="{C19B4389-0A3D-4FBE-BAB5-C9A1080EEB09}" presName="childNode" presStyleLbl="node1" presStyleIdx="22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7CEC3F-6591-441D-A152-BDF12B9908BA}" type="presOf" srcId="{B06F0526-3397-4EE3-B3D0-1721AE57ECCC}" destId="{7E48BB3E-5DC3-40FB-B2F3-EEC37B7A8EBC}" srcOrd="0" destOrd="0" presId="urn:microsoft.com/office/officeart/2005/8/layout/lProcess2"/>
    <dgm:cxn modelId="{345C4F51-1590-46AD-A52D-72DE852D589D}" type="presOf" srcId="{E176E436-DF63-4607-A28A-5A0E38B35223}" destId="{9C3EBF8B-D719-4DFE-81F3-79427B74ED44}" srcOrd="0" destOrd="0" presId="urn:microsoft.com/office/officeart/2005/8/layout/lProcess2"/>
    <dgm:cxn modelId="{433E40E4-93F0-4952-AD6A-E8F82C5BFF7C}" type="presOf" srcId="{E734C308-CE19-4DF8-856D-CC66C374F671}" destId="{D3064F6C-E32B-451D-BA86-28C07C5DA4B1}" srcOrd="0" destOrd="0" presId="urn:microsoft.com/office/officeart/2005/8/layout/lProcess2"/>
    <dgm:cxn modelId="{4C464836-BC9B-4B4B-92C4-A605CD66247D}" srcId="{2FC29AE2-50EC-4932-BC99-9C6B4EEF5E7D}" destId="{6ABBB729-49CC-4A3B-95FE-B911A1E73FD3}" srcOrd="2" destOrd="0" parTransId="{63DA5482-8F27-4FDD-810B-4761036B8AF8}" sibTransId="{1E977518-9C48-4775-A572-B96CF8854A08}"/>
    <dgm:cxn modelId="{82A74054-5765-4991-B028-30BC86779A21}" type="presOf" srcId="{7D469A17-1217-4BE7-A52C-73467553B01A}" destId="{B18C1554-43BF-40C0-A757-60BED76F61EA}" srcOrd="0" destOrd="0" presId="urn:microsoft.com/office/officeart/2005/8/layout/lProcess2"/>
    <dgm:cxn modelId="{338EEAEA-A830-4538-9DAC-4967BA20131D}" srcId="{6ABBB729-49CC-4A3B-95FE-B911A1E73FD3}" destId="{1A4E2D05-D8AA-42D6-B4BE-757728161286}" srcOrd="0" destOrd="0" parTransId="{61A99228-1418-4F08-A455-EB8EFA756C5B}" sibTransId="{2BC12BBC-E7B2-49C5-AF93-FF5195BC6E1B}"/>
    <dgm:cxn modelId="{A50870F4-CF0B-4736-930B-58129F67DE99}" type="presOf" srcId="{19EB5D66-9E6D-4914-AF51-F31E1F82F48B}" destId="{9C7523A4-2FA0-401D-834E-4D24A1C4B09B}" srcOrd="0" destOrd="0" presId="urn:microsoft.com/office/officeart/2005/8/layout/lProcess2"/>
    <dgm:cxn modelId="{61459142-6DC9-4292-994F-46B4FD140A70}" type="presOf" srcId="{6CE4BCB9-161F-4C03-872F-F8FC433AD4E8}" destId="{CFBACE37-B7C4-41F6-99E8-2EAFBAEB4CDF}" srcOrd="0" destOrd="0" presId="urn:microsoft.com/office/officeart/2005/8/layout/lProcess2"/>
    <dgm:cxn modelId="{23454FEC-71ED-4768-A443-FC61E2A2174A}" srcId="{7808949B-C1F9-4D7A-B460-16C854DA0481}" destId="{B06F0526-3397-4EE3-B3D0-1721AE57ECCC}" srcOrd="1" destOrd="0" parTransId="{5502B650-DC69-48F4-BC80-1D90131B5A96}" sibTransId="{EBCB5496-7C83-4DDA-9279-0B7FCD491554}"/>
    <dgm:cxn modelId="{C114230F-6E17-4317-9A0B-B1271567023A}" srcId="{049D429E-DDA8-46EC-8602-2719E76CCD39}" destId="{14727197-8657-42E6-A02E-B47B4DFA8743}" srcOrd="6" destOrd="0" parTransId="{E88E4C9A-D690-4ED9-9F4C-23217B723BA9}" sibTransId="{61B15CBE-CACB-4E83-9A20-199CF45E656C}"/>
    <dgm:cxn modelId="{235390BA-DF83-4ED2-9496-682A78BE2E42}" srcId="{049D429E-DDA8-46EC-8602-2719E76CCD39}" destId="{F50A0C4F-18C9-41DD-B8DB-D63FC6375FC9}" srcOrd="3" destOrd="0" parTransId="{BAB2AFC1-11FB-45B4-91EA-08C955EC4CD3}" sibTransId="{5FD8E228-BD73-46BA-837E-DF9BDA2FA452}"/>
    <dgm:cxn modelId="{45DD139E-2276-4E60-8A1A-885BAAF76644}" type="presOf" srcId="{6ABBB729-49CC-4A3B-95FE-B911A1E73FD3}" destId="{42360FDE-A00F-4721-895E-DD00E5FE8F5F}" srcOrd="1" destOrd="0" presId="urn:microsoft.com/office/officeart/2005/8/layout/lProcess2"/>
    <dgm:cxn modelId="{BF58160A-10A0-4051-BE89-F72B09D78B6A}" type="presOf" srcId="{8A7717E2-897F-4B25-B958-22F8940AD5D1}" destId="{98A57818-2567-4736-81D7-961D18F5AB5A}" srcOrd="0" destOrd="0" presId="urn:microsoft.com/office/officeart/2005/8/layout/lProcess2"/>
    <dgm:cxn modelId="{5DDA420D-8D65-42DD-BAEF-BA178692383D}" type="presOf" srcId="{9F52D8AE-F7EC-4D50-9B58-D39D7D3B228D}" destId="{CA688A34-7664-48A1-B71D-63EE4784497A}" srcOrd="0" destOrd="0" presId="urn:microsoft.com/office/officeart/2005/8/layout/lProcess2"/>
    <dgm:cxn modelId="{84D8DD0F-47A7-4044-A74D-A6A99DB72BFF}" type="presOf" srcId="{FFE2DD26-CB95-4A88-A004-F2994C74AAB7}" destId="{9BAF4041-B847-4856-8094-B17ACE4F6BDB}" srcOrd="0" destOrd="0" presId="urn:microsoft.com/office/officeart/2005/8/layout/lProcess2"/>
    <dgm:cxn modelId="{ED303937-E230-4E55-A1EE-DF93EDAC5FC4}" type="presOf" srcId="{FC34A4B8-1A38-4FE4-9504-27EE8A957194}" destId="{E4B5DDF6-295B-4A82-8C62-02796636EE80}" srcOrd="0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99FF196B-82F0-405F-9547-911CB8AF50FE}" type="presOf" srcId="{6CE4BCB9-161F-4C03-872F-F8FC433AD4E8}" destId="{19C80F56-5804-4A01-BDEB-5B39AE71018A}" srcOrd="1" destOrd="0" presId="urn:microsoft.com/office/officeart/2005/8/layout/lProcess2"/>
    <dgm:cxn modelId="{B2F6ECCB-ED2F-4327-981E-8B583218F569}" srcId="{049D429E-DDA8-46EC-8602-2719E76CCD39}" destId="{FFE2DD26-CB95-4A88-A004-F2994C74AAB7}" srcOrd="5" destOrd="0" parTransId="{A06C71A5-B1D2-41EB-84F5-2E974F025E64}" sibTransId="{7F87B7AF-CC29-4051-918B-AEA90D87B29A}"/>
    <dgm:cxn modelId="{35CC3C1A-0507-4554-9D9F-6E89E17EB46A}" type="presOf" srcId="{2BFA71CB-8567-462D-8075-A11331809A71}" destId="{64D221FE-2DAF-4410-B5F9-83778E4DCB94}" srcOrd="0" destOrd="0" presId="urn:microsoft.com/office/officeart/2005/8/layout/lProcess2"/>
    <dgm:cxn modelId="{47501589-4E43-4307-9305-EC2826CB65E5}" srcId="{19EB5D66-9E6D-4914-AF51-F31E1F82F48B}" destId="{E734C308-CE19-4DF8-856D-CC66C374F671}" srcOrd="0" destOrd="0" parTransId="{250AB498-C1E8-43BF-8E56-DCA34027D143}" sibTransId="{EA5BAA2E-2192-40F9-8F90-0406BB2FD7CF}"/>
    <dgm:cxn modelId="{8E39897B-C5A8-46EC-BB4D-03E47AAA17FF}" srcId="{C6A36EA8-C3C3-4339-936E-9072AECC443D}" destId="{9F52D8AE-F7EC-4D50-9B58-D39D7D3B228D}" srcOrd="1" destOrd="0" parTransId="{7C3E0C50-4A91-4D3B-9266-7512DC43BF98}" sibTransId="{E9FC8D0A-5760-49F7-9186-311161415982}"/>
    <dgm:cxn modelId="{4896F3BF-E83B-4663-800A-093B27A8DAC4}" type="presOf" srcId="{049D429E-DDA8-46EC-8602-2719E76CCD39}" destId="{5BCF3D28-3C96-457B-BE96-704548BF6603}" srcOrd="1" destOrd="0" presId="urn:microsoft.com/office/officeart/2005/8/layout/lProcess2"/>
    <dgm:cxn modelId="{DC417A6A-CDF1-4C42-93CA-DAAEFD4707D1}" srcId="{6CE4BCB9-161F-4C03-872F-F8FC433AD4E8}" destId="{932B5710-EADB-4868-B9F6-D37A69B5BA3A}" srcOrd="4" destOrd="0" parTransId="{EBD69E8D-202C-466C-ABE7-089F0EC037E2}" sibTransId="{E46FC116-177E-4F67-B4FB-F1AE47251601}"/>
    <dgm:cxn modelId="{ACEC8BCF-A5A4-4DCC-ADA7-443F5084C0B6}" srcId="{6CE4BCB9-161F-4C03-872F-F8FC433AD4E8}" destId="{392A3889-E5A1-40F3-B0D5-0D5D9CF277DA}" srcOrd="1" destOrd="0" parTransId="{8023DD74-C648-448C-8699-88EE1B68A5DE}" sibTransId="{BA164D55-14C3-4C68-82EF-74C5E6A30C0E}"/>
    <dgm:cxn modelId="{77FF0E72-A652-4D65-B6C7-732219E204C8}" srcId="{049D429E-DDA8-46EC-8602-2719E76CCD39}" destId="{2A16E8D0-E1D8-4274-8E93-4263C2456849}" srcOrd="4" destOrd="0" parTransId="{980EC1FA-AF28-4259-A03B-BB56306BD299}" sibTransId="{E3538F98-5AAF-41B8-A22D-CBAA3C18BA70}"/>
    <dgm:cxn modelId="{06E7B510-8884-4F39-ABEA-A7845AF5674D}" srcId="{7808949B-C1F9-4D7A-B460-16C854DA0481}" destId="{306B0714-79B4-4B61-A5C2-A2DADD1E85F7}" srcOrd="0" destOrd="0" parTransId="{16E5F1AF-A25D-4D25-913E-C170718D9093}" sibTransId="{EFF81333-CD08-4ACB-8EC7-FE5858F17730}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AA85C495-1A65-49F2-9B72-DE261055E4D5}" srcId="{2FC29AE2-50EC-4932-BC99-9C6B4EEF5E7D}" destId="{7808949B-C1F9-4D7A-B460-16C854DA0481}" srcOrd="5" destOrd="0" parTransId="{9E85CE0B-2A55-42AE-B4D2-8AB2A49E8346}" sibTransId="{01EC914F-3EFF-4FF7-8E04-2E40794306E2}"/>
    <dgm:cxn modelId="{E98AB3AE-1000-4472-B623-4C3BCED6FCDA}" srcId="{2FC29AE2-50EC-4932-BC99-9C6B4EEF5E7D}" destId="{19EB5D66-9E6D-4914-AF51-F31E1F82F48B}" srcOrd="1" destOrd="0" parTransId="{3F9A3CC3-5A04-4B6E-A10F-766FBD5D496F}" sibTransId="{6AAB7D7B-857D-4B4C-AE59-288D3504B2F6}"/>
    <dgm:cxn modelId="{78FAF20C-FB6E-499E-9417-1A701D0315AD}" srcId="{6ABBB729-49CC-4A3B-95FE-B911A1E73FD3}" destId="{2ACDB526-1042-4D76-A5A7-CDE7A8AF75AD}" srcOrd="1" destOrd="0" parTransId="{AC5BA09A-49EF-4CDE-BF51-A6DE569DE51A}" sibTransId="{2558AC56-A874-4005-99CB-C742A9D65D1D}"/>
    <dgm:cxn modelId="{0D44962A-4FBD-488B-ACC6-E2D239BA2F67}" type="presOf" srcId="{7808949B-C1F9-4D7A-B460-16C854DA0481}" destId="{59AEB9A5-12BB-4189-8D3D-395F0E4BF654}" srcOrd="0" destOrd="0" presId="urn:microsoft.com/office/officeart/2005/8/layout/lProcess2"/>
    <dgm:cxn modelId="{858847DA-63B1-408C-ACD3-6A77A1C66E04}" type="presOf" srcId="{C19B4389-0A3D-4FBE-BAB5-C9A1080EEB09}" destId="{17354A83-7226-45F1-B5CF-4BDE45653CFE}" srcOrd="0" destOrd="0" presId="urn:microsoft.com/office/officeart/2005/8/layout/lProcess2"/>
    <dgm:cxn modelId="{821394F7-186E-41A5-81B2-C9051C99FB42}" srcId="{6CE4BCB9-161F-4C03-872F-F8FC433AD4E8}" destId="{40EC697D-D388-4920-8358-96CF86D01045}" srcOrd="3" destOrd="0" parTransId="{42F313E7-0EE1-44A6-B89C-51A84F70E0FC}" sibTransId="{44DA2C43-1EFE-4805-8BA7-96E34C5A9A6C}"/>
    <dgm:cxn modelId="{EF859A38-2A43-4B22-9732-85B75E6AEE39}" type="presOf" srcId="{1A4E2D05-D8AA-42D6-B4BE-757728161286}" destId="{538862C6-8C10-4A70-A280-58459DF3ABDD}" srcOrd="0" destOrd="0" presId="urn:microsoft.com/office/officeart/2005/8/layout/lProcess2"/>
    <dgm:cxn modelId="{8C5E538F-E7D0-4B81-96A5-65F0ABDE0500}" type="presOf" srcId="{F50A0C4F-18C9-41DD-B8DB-D63FC6375FC9}" destId="{51ED1ACD-969E-4F51-B70D-936551040850}" srcOrd="0" destOrd="0" presId="urn:microsoft.com/office/officeart/2005/8/layout/lProcess2"/>
    <dgm:cxn modelId="{856787D4-DF3D-4183-A215-EB742BD67075}" type="presOf" srcId="{40EC697D-D388-4920-8358-96CF86D01045}" destId="{991F04BC-C93A-4D25-8300-81588A7CEE99}" srcOrd="0" destOrd="0" presId="urn:microsoft.com/office/officeart/2005/8/layout/lProcess2"/>
    <dgm:cxn modelId="{F22D5665-9D3D-4E82-8675-E29543BD3B7F}" type="presOf" srcId="{2FC29AE2-50EC-4932-BC99-9C6B4EEF5E7D}" destId="{BBB28096-69D9-4652-B672-B4927C76EAB9}" srcOrd="0" destOrd="0" presId="urn:microsoft.com/office/officeart/2005/8/layout/lProcess2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C15050ED-39FD-4A05-AB86-BCEA71B4AA1B}" type="presOf" srcId="{306B0714-79B4-4B61-A5C2-A2DADD1E85F7}" destId="{FF6EEC41-D673-4924-A39B-888857C5C3EE}" srcOrd="0" destOrd="0" presId="urn:microsoft.com/office/officeart/2005/8/layout/lProcess2"/>
    <dgm:cxn modelId="{1F55C252-D994-45CC-B621-AF9260D7727B}" type="presOf" srcId="{14727197-8657-42E6-A02E-B47B4DFA8743}" destId="{E0ABD0C8-7258-48AB-9665-3E8F8CD45700}" srcOrd="0" destOrd="0" presId="urn:microsoft.com/office/officeart/2005/8/layout/lProcess2"/>
    <dgm:cxn modelId="{ED8AD05E-493F-47FE-B0C4-C2E61319D947}" srcId="{049D429E-DDA8-46EC-8602-2719E76CCD39}" destId="{E176E436-DF63-4607-A28A-5A0E38B35223}" srcOrd="2" destOrd="0" parTransId="{F80F58BA-76A2-4DC8-9432-2D09AC53C797}" sibTransId="{3F1442D8-490B-4276-A208-8EE05D081C19}"/>
    <dgm:cxn modelId="{7F634448-3928-4901-8567-8216429CB642}" type="presOf" srcId="{049D429E-DDA8-46EC-8602-2719E76CCD39}" destId="{BB1122BA-ABD5-4477-966D-97D4D2E2C0D9}" srcOrd="0" destOrd="0" presId="urn:microsoft.com/office/officeart/2005/8/layout/lProcess2"/>
    <dgm:cxn modelId="{B347ED9C-128F-4CAF-9BE1-518E68DAC6E3}" srcId="{2FC29AE2-50EC-4932-BC99-9C6B4EEF5E7D}" destId="{6CE4BCB9-161F-4C03-872F-F8FC433AD4E8}" srcOrd="4" destOrd="0" parTransId="{C957A912-897A-4D2F-AA30-28B3FE326724}" sibTransId="{B71254C3-B294-422C-A268-F391CD0BE4B3}"/>
    <dgm:cxn modelId="{4AA9050E-8030-45BA-B12C-9CB00F6C61FE}" type="presOf" srcId="{6ABBB729-49CC-4A3B-95FE-B911A1E73FD3}" destId="{388583D4-E4A3-43A5-A761-3319D56A27A4}" srcOrd="0" destOrd="0" presId="urn:microsoft.com/office/officeart/2005/8/layout/lProcess2"/>
    <dgm:cxn modelId="{E201A603-7C30-4057-AEB5-92F6CEF35B28}" type="presOf" srcId="{19EB5D66-9E6D-4914-AF51-F31E1F82F48B}" destId="{9EC660E7-9242-413E-85CF-84F655A5AF01}" srcOrd="1" destOrd="0" presId="urn:microsoft.com/office/officeart/2005/8/layout/lProcess2"/>
    <dgm:cxn modelId="{77883AAF-DB5B-4362-80E4-F52CBD0369EA}" srcId="{6CE4BCB9-161F-4C03-872F-F8FC433AD4E8}" destId="{5DCBA8C1-426E-40D3-AAC3-7193469AE0D1}" srcOrd="5" destOrd="0" parTransId="{9B7F7CEF-E452-471E-8C56-49CD7B167975}" sibTransId="{1BAB1EEC-EB09-4A03-B60F-DE444EFCF1D6}"/>
    <dgm:cxn modelId="{551BD221-6791-4A23-8D76-C12818B628C0}" srcId="{6CE4BCB9-161F-4C03-872F-F8FC433AD4E8}" destId="{FC34A4B8-1A38-4FE4-9504-27EE8A957194}" srcOrd="0" destOrd="0" parTransId="{480C0754-F172-49B8-B389-DBED0706AD31}" sibTransId="{1F042095-49B6-46B1-BA25-0F159893EC1B}"/>
    <dgm:cxn modelId="{8FA66714-0CF2-4E66-907C-4DFDBA3A7024}" srcId="{6CE4BCB9-161F-4C03-872F-F8FC433AD4E8}" destId="{7D469A17-1217-4BE7-A52C-73467553B01A}" srcOrd="2" destOrd="0" parTransId="{C456C285-14D2-4FFF-8D7C-08EB5D3FDDC3}" sibTransId="{AC54BC66-599B-4731-A6EA-0CB0AF0B6B4E}"/>
    <dgm:cxn modelId="{EBE91530-C207-4FC9-AFE0-A31301A532C7}" type="presOf" srcId="{C6A36EA8-C3C3-4339-936E-9072AECC443D}" destId="{25343C86-8C7F-4D10-A861-BD9F85B7D443}" srcOrd="1" destOrd="0" presId="urn:microsoft.com/office/officeart/2005/8/layout/lProcess2"/>
    <dgm:cxn modelId="{6C1203C7-672D-4675-8ED9-9F5A1CF1B1F4}" srcId="{C6A36EA8-C3C3-4339-936E-9072AECC443D}" destId="{31953AE7-716A-470B-8AE5-37EA7ACEA1C0}" srcOrd="2" destOrd="0" parTransId="{EE2B096C-664C-4079-9A64-15B90D1E5C27}" sibTransId="{84CC2A56-9459-4764-BBCA-983D3B648FB3}"/>
    <dgm:cxn modelId="{A597F20F-F249-4377-91C8-D8582E9A9663}" type="presOf" srcId="{392A3889-E5A1-40F3-B0D5-0D5D9CF277DA}" destId="{5CCDB661-C790-4BB1-AD31-B377D0F1D9F2}" srcOrd="0" destOrd="0" presId="urn:microsoft.com/office/officeart/2005/8/layout/lProcess2"/>
    <dgm:cxn modelId="{E8679651-1E82-4DA4-BD36-B5E5049F7DB0}" type="presOf" srcId="{31953AE7-716A-470B-8AE5-37EA7ACEA1C0}" destId="{C239260B-BA91-4DFF-A14B-1F55E37444FA}" srcOrd="0" destOrd="0" presId="urn:microsoft.com/office/officeart/2005/8/layout/lProcess2"/>
    <dgm:cxn modelId="{9A7C1E1D-9A5A-4ED7-891C-13F1F04CEBEF}" type="presOf" srcId="{932B5710-EADB-4868-B9F6-D37A69B5BA3A}" destId="{A5AA36EE-0D47-4838-A3BF-5415789C1932}" srcOrd="0" destOrd="0" presId="urn:microsoft.com/office/officeart/2005/8/layout/lProcess2"/>
    <dgm:cxn modelId="{BD54EA1F-3FF1-4F90-B675-76F2B60B6585}" type="presOf" srcId="{C6A36EA8-C3C3-4339-936E-9072AECC443D}" destId="{0BA00038-48E3-4CBE-8581-526D7E04E7A0}" srcOrd="0" destOrd="0" presId="urn:microsoft.com/office/officeart/2005/8/layout/lProcess2"/>
    <dgm:cxn modelId="{8C3254A8-B3C3-40FC-8A33-CA74B6AD1257}" type="presOf" srcId="{2ACDB526-1042-4D76-A5A7-CDE7A8AF75AD}" destId="{E86825B3-8548-4951-9906-198B1E88323A}" srcOrd="0" destOrd="0" presId="urn:microsoft.com/office/officeart/2005/8/layout/lProcess2"/>
    <dgm:cxn modelId="{CA06194B-365A-46E3-8426-3F8A3B6945B2}" type="presOf" srcId="{DBC73C77-C48C-41BE-9D62-9DB9D3069E98}" destId="{638DBDFB-8621-4890-B098-BD8A4FFD4488}" srcOrd="0" destOrd="0" presId="urn:microsoft.com/office/officeart/2005/8/layout/lProcess2"/>
    <dgm:cxn modelId="{B97D32B4-695F-4110-B09A-12F73CDA70CD}" type="presOf" srcId="{7808949B-C1F9-4D7A-B460-16C854DA0481}" destId="{E28E2CE5-0FA9-470E-8A37-A9E77F764EE3}" srcOrd="1" destOrd="0" presId="urn:microsoft.com/office/officeart/2005/8/layout/lProcess2"/>
    <dgm:cxn modelId="{BA52F3B0-5945-4C02-A604-9FFF5FBF8FE3}" srcId="{049D429E-DDA8-46EC-8602-2719E76CCD39}" destId="{D6DB07C5-688A-4FF2-B9B4-6831D9F63653}" srcOrd="1" destOrd="0" parTransId="{E0C35595-856E-46BA-AC65-DBF1C7747F7D}" sibTransId="{80785E31-7864-4689-B79D-734E019E3141}"/>
    <dgm:cxn modelId="{48F00512-7131-4C1D-8B4C-9B3DB2DF325B}" type="presOf" srcId="{5DCBA8C1-426E-40D3-AAC3-7193469AE0D1}" destId="{0CE690BD-0602-4C35-99A7-46732007A5A4}" srcOrd="0" destOrd="0" presId="urn:microsoft.com/office/officeart/2005/8/layout/lProcess2"/>
    <dgm:cxn modelId="{A2F5F3D4-FFE0-40FD-92B7-4FC7246F2C2C}" type="presOf" srcId="{D6DB07C5-688A-4FF2-B9B4-6831D9F63653}" destId="{C695740B-50E0-4D11-8F2E-FF634DEFDB12}" srcOrd="0" destOrd="0" presId="urn:microsoft.com/office/officeart/2005/8/layout/lProcess2"/>
    <dgm:cxn modelId="{5E6F0D69-DA94-4DCC-B0E5-4017A6CDD9E6}" srcId="{19EB5D66-9E6D-4914-AF51-F31E1F82F48B}" destId="{2BFA71CB-8567-462D-8075-A11331809A71}" srcOrd="1" destOrd="0" parTransId="{093E3602-CBD9-41E1-9DA5-C104CFC88EE4}" sibTransId="{C66CC54D-5A76-4E37-8FB6-28BBC5BA2EF8}"/>
    <dgm:cxn modelId="{D49FCF09-93A7-4D4A-81FE-31CFDCE39D9D}" type="presOf" srcId="{2A16E8D0-E1D8-4274-8E93-4263C2456849}" destId="{9B4FE311-7EA9-4649-B187-CDCF77BE296A}" srcOrd="0" destOrd="0" presId="urn:microsoft.com/office/officeart/2005/8/layout/lProcess2"/>
    <dgm:cxn modelId="{84F1A9FF-3122-403F-AEDC-8B5DFE0923E5}" srcId="{7808949B-C1F9-4D7A-B460-16C854DA0481}" destId="{C19B4389-0A3D-4FBE-BAB5-C9A1080EEB09}" srcOrd="2" destOrd="0" parTransId="{DC7E795F-6F13-4D0C-940B-34D04059B0AC}" sibTransId="{6BCAE445-C7A1-4C10-B992-863E8A9C2CE3}"/>
    <dgm:cxn modelId="{EA17FDC8-FDF3-4AB2-A020-40759BBDF2C3}" srcId="{2FC29AE2-50EC-4932-BC99-9C6B4EEF5E7D}" destId="{C6A36EA8-C3C3-4339-936E-9072AECC443D}" srcOrd="3" destOrd="0" parTransId="{9E7E0E9E-9CF2-4EDD-AF84-CB87A855F916}" sibTransId="{82284842-D104-4BB4-B475-47AEEBA0E0D7}"/>
    <dgm:cxn modelId="{E4C78623-3A13-4B64-87E4-ED417EBAA738}" type="presParOf" srcId="{BBB28096-69D9-4652-B672-B4927C76EAB9}" destId="{9E4875FE-66FB-486B-A249-14A931DCF878}" srcOrd="0" destOrd="0" presId="urn:microsoft.com/office/officeart/2005/8/layout/lProcess2"/>
    <dgm:cxn modelId="{76E140F6-A5FF-4505-AA72-E2E3BA8338FD}" type="presParOf" srcId="{9E4875FE-66FB-486B-A249-14A931DCF878}" destId="{BB1122BA-ABD5-4477-966D-97D4D2E2C0D9}" srcOrd="0" destOrd="0" presId="urn:microsoft.com/office/officeart/2005/8/layout/lProcess2"/>
    <dgm:cxn modelId="{2938868B-6D34-49B8-9B77-5FA09721B2F7}" type="presParOf" srcId="{9E4875FE-66FB-486B-A249-14A931DCF878}" destId="{5BCF3D28-3C96-457B-BE96-704548BF6603}" srcOrd="1" destOrd="0" presId="urn:microsoft.com/office/officeart/2005/8/layout/lProcess2"/>
    <dgm:cxn modelId="{94A5BB97-7BBA-42C2-895C-19736AC13494}" type="presParOf" srcId="{9E4875FE-66FB-486B-A249-14A931DCF878}" destId="{40FA4E7A-A4A8-41CA-BBE3-5EC4432BC264}" srcOrd="2" destOrd="0" presId="urn:microsoft.com/office/officeart/2005/8/layout/lProcess2"/>
    <dgm:cxn modelId="{381A0184-F571-4E22-A643-DDB4506CBC07}" type="presParOf" srcId="{40FA4E7A-A4A8-41CA-BBE3-5EC4432BC264}" destId="{A82AFCA1-0A39-4E8C-AA2C-AF0AA1199404}" srcOrd="0" destOrd="0" presId="urn:microsoft.com/office/officeart/2005/8/layout/lProcess2"/>
    <dgm:cxn modelId="{CD0485C7-2322-43BE-9053-B2D97F179721}" type="presParOf" srcId="{A82AFCA1-0A39-4E8C-AA2C-AF0AA1199404}" destId="{638DBDFB-8621-4890-B098-BD8A4FFD4488}" srcOrd="0" destOrd="0" presId="urn:microsoft.com/office/officeart/2005/8/layout/lProcess2"/>
    <dgm:cxn modelId="{1079FC12-47A4-4A1B-806A-D21F60B445A7}" type="presParOf" srcId="{A82AFCA1-0A39-4E8C-AA2C-AF0AA1199404}" destId="{FE4707CE-9630-45C2-83AB-AA0E44176546}" srcOrd="1" destOrd="0" presId="urn:microsoft.com/office/officeart/2005/8/layout/lProcess2"/>
    <dgm:cxn modelId="{6B4FBCA5-147A-4F28-96CB-EC3EFF2D6B71}" type="presParOf" srcId="{A82AFCA1-0A39-4E8C-AA2C-AF0AA1199404}" destId="{C695740B-50E0-4D11-8F2E-FF634DEFDB12}" srcOrd="2" destOrd="0" presId="urn:microsoft.com/office/officeart/2005/8/layout/lProcess2"/>
    <dgm:cxn modelId="{ED02A3B6-1C31-425D-A751-68C842A17F54}" type="presParOf" srcId="{A82AFCA1-0A39-4E8C-AA2C-AF0AA1199404}" destId="{CC1C6102-30A6-4CFD-83BD-3BB313CF6B54}" srcOrd="3" destOrd="0" presId="urn:microsoft.com/office/officeart/2005/8/layout/lProcess2"/>
    <dgm:cxn modelId="{BDEA8410-AD5E-41EF-AD12-9FCF23431E7F}" type="presParOf" srcId="{A82AFCA1-0A39-4E8C-AA2C-AF0AA1199404}" destId="{9C3EBF8B-D719-4DFE-81F3-79427B74ED44}" srcOrd="4" destOrd="0" presId="urn:microsoft.com/office/officeart/2005/8/layout/lProcess2"/>
    <dgm:cxn modelId="{CCA12DAA-D7EA-47A8-8A4C-E63C4B335663}" type="presParOf" srcId="{A82AFCA1-0A39-4E8C-AA2C-AF0AA1199404}" destId="{5E959460-6E76-4FF6-9D28-A1350BB3A6A2}" srcOrd="5" destOrd="0" presId="urn:microsoft.com/office/officeart/2005/8/layout/lProcess2"/>
    <dgm:cxn modelId="{E7C7C7C3-7663-4F98-8DF1-DFB3C9EEC7A7}" type="presParOf" srcId="{A82AFCA1-0A39-4E8C-AA2C-AF0AA1199404}" destId="{51ED1ACD-969E-4F51-B70D-936551040850}" srcOrd="6" destOrd="0" presId="urn:microsoft.com/office/officeart/2005/8/layout/lProcess2"/>
    <dgm:cxn modelId="{A0A8D48F-EEA6-40EE-9D5F-12F6318E733C}" type="presParOf" srcId="{A82AFCA1-0A39-4E8C-AA2C-AF0AA1199404}" destId="{FBBBC848-74E5-4793-8EF0-8A1DD12B95F9}" srcOrd="7" destOrd="0" presId="urn:microsoft.com/office/officeart/2005/8/layout/lProcess2"/>
    <dgm:cxn modelId="{2340A9E4-2255-4824-98D3-CDB4305C5197}" type="presParOf" srcId="{A82AFCA1-0A39-4E8C-AA2C-AF0AA1199404}" destId="{9B4FE311-7EA9-4649-B187-CDCF77BE296A}" srcOrd="8" destOrd="0" presId="urn:microsoft.com/office/officeart/2005/8/layout/lProcess2"/>
    <dgm:cxn modelId="{ECF145FB-B459-4218-8437-7FEDA1B643DA}" type="presParOf" srcId="{A82AFCA1-0A39-4E8C-AA2C-AF0AA1199404}" destId="{94B86BD2-2907-437E-B205-B59BBF3ACBB0}" srcOrd="9" destOrd="0" presId="urn:microsoft.com/office/officeart/2005/8/layout/lProcess2"/>
    <dgm:cxn modelId="{7130A1A2-75D4-47C9-9183-14436C2D5A57}" type="presParOf" srcId="{A82AFCA1-0A39-4E8C-AA2C-AF0AA1199404}" destId="{9BAF4041-B847-4856-8094-B17ACE4F6BDB}" srcOrd="10" destOrd="0" presId="urn:microsoft.com/office/officeart/2005/8/layout/lProcess2"/>
    <dgm:cxn modelId="{EADE6D96-C910-46A0-949D-9D2599E60917}" type="presParOf" srcId="{A82AFCA1-0A39-4E8C-AA2C-AF0AA1199404}" destId="{0C8BFDF2-178C-44B5-A3BF-C54BF43CABAF}" srcOrd="11" destOrd="0" presId="urn:microsoft.com/office/officeart/2005/8/layout/lProcess2"/>
    <dgm:cxn modelId="{85545802-87AA-4509-B3B1-29A67B2B4E0A}" type="presParOf" srcId="{A82AFCA1-0A39-4E8C-AA2C-AF0AA1199404}" destId="{E0ABD0C8-7258-48AB-9665-3E8F8CD45700}" srcOrd="12" destOrd="0" presId="urn:microsoft.com/office/officeart/2005/8/layout/lProcess2"/>
    <dgm:cxn modelId="{3A05E147-0EF8-4BF6-9A34-E7140C2731F3}" type="presParOf" srcId="{BBB28096-69D9-4652-B672-B4927C76EAB9}" destId="{60A577E8-CD12-4402-829B-99E821AD6F24}" srcOrd="1" destOrd="0" presId="urn:microsoft.com/office/officeart/2005/8/layout/lProcess2"/>
    <dgm:cxn modelId="{967D63F2-DB22-4CCA-BF13-9C2AC08D1F2C}" type="presParOf" srcId="{BBB28096-69D9-4652-B672-B4927C76EAB9}" destId="{55079581-9EB4-43C6-BA27-E78C806A1011}" srcOrd="2" destOrd="0" presId="urn:microsoft.com/office/officeart/2005/8/layout/lProcess2"/>
    <dgm:cxn modelId="{9B9C315E-E85E-4C1A-BECF-3C1E95B26246}" type="presParOf" srcId="{55079581-9EB4-43C6-BA27-E78C806A1011}" destId="{9C7523A4-2FA0-401D-834E-4D24A1C4B09B}" srcOrd="0" destOrd="0" presId="urn:microsoft.com/office/officeart/2005/8/layout/lProcess2"/>
    <dgm:cxn modelId="{F6161A4A-70A7-4EFB-90C1-ACBE4876BBC3}" type="presParOf" srcId="{55079581-9EB4-43C6-BA27-E78C806A1011}" destId="{9EC660E7-9242-413E-85CF-84F655A5AF01}" srcOrd="1" destOrd="0" presId="urn:microsoft.com/office/officeart/2005/8/layout/lProcess2"/>
    <dgm:cxn modelId="{87B0D271-E933-4D5C-8DF1-89A2C4A6C29E}" type="presParOf" srcId="{55079581-9EB4-43C6-BA27-E78C806A1011}" destId="{DE0FC554-DBF5-4027-8923-FD83E4E7CAFF}" srcOrd="2" destOrd="0" presId="urn:microsoft.com/office/officeart/2005/8/layout/lProcess2"/>
    <dgm:cxn modelId="{96F23C87-0381-463B-BF60-C130EB35E6E9}" type="presParOf" srcId="{DE0FC554-DBF5-4027-8923-FD83E4E7CAFF}" destId="{4E5DF009-DFDF-4819-9254-6AFFF4D77017}" srcOrd="0" destOrd="0" presId="urn:microsoft.com/office/officeart/2005/8/layout/lProcess2"/>
    <dgm:cxn modelId="{F9C76B85-C593-4AA3-93B1-4778B53C67EB}" type="presParOf" srcId="{4E5DF009-DFDF-4819-9254-6AFFF4D77017}" destId="{D3064F6C-E32B-451D-BA86-28C07C5DA4B1}" srcOrd="0" destOrd="0" presId="urn:microsoft.com/office/officeart/2005/8/layout/lProcess2"/>
    <dgm:cxn modelId="{A2CD5AA5-3D71-4D0A-B407-54FFFA418240}" type="presParOf" srcId="{4E5DF009-DFDF-4819-9254-6AFFF4D77017}" destId="{17CE2A11-5B49-46E2-90E0-CF7656D677EB}" srcOrd="1" destOrd="0" presId="urn:microsoft.com/office/officeart/2005/8/layout/lProcess2"/>
    <dgm:cxn modelId="{92B2FCF9-535B-4720-BBAA-DD15A681412F}" type="presParOf" srcId="{4E5DF009-DFDF-4819-9254-6AFFF4D77017}" destId="{64D221FE-2DAF-4410-B5F9-83778E4DCB94}" srcOrd="2" destOrd="0" presId="urn:microsoft.com/office/officeart/2005/8/layout/lProcess2"/>
    <dgm:cxn modelId="{E1AE3618-05B0-47B8-B6F4-46F752B34206}" type="presParOf" srcId="{BBB28096-69D9-4652-B672-B4927C76EAB9}" destId="{72E76DA2-80D8-4AAF-BC37-582CB6716E4F}" srcOrd="3" destOrd="0" presId="urn:microsoft.com/office/officeart/2005/8/layout/lProcess2"/>
    <dgm:cxn modelId="{6C7C1494-1505-4EFE-B2B2-E2D4D4FD35D6}" type="presParOf" srcId="{BBB28096-69D9-4652-B672-B4927C76EAB9}" destId="{2B320DA8-915F-49D4-BE4C-0606EBA0B39F}" srcOrd="4" destOrd="0" presId="urn:microsoft.com/office/officeart/2005/8/layout/lProcess2"/>
    <dgm:cxn modelId="{792A9FEF-B42B-4C5A-B937-669B27F1A283}" type="presParOf" srcId="{2B320DA8-915F-49D4-BE4C-0606EBA0B39F}" destId="{388583D4-E4A3-43A5-A761-3319D56A27A4}" srcOrd="0" destOrd="0" presId="urn:microsoft.com/office/officeart/2005/8/layout/lProcess2"/>
    <dgm:cxn modelId="{B199C058-7F03-422C-A4BA-73C4C044E104}" type="presParOf" srcId="{2B320DA8-915F-49D4-BE4C-0606EBA0B39F}" destId="{42360FDE-A00F-4721-895E-DD00E5FE8F5F}" srcOrd="1" destOrd="0" presId="urn:microsoft.com/office/officeart/2005/8/layout/lProcess2"/>
    <dgm:cxn modelId="{DA373A6E-1AAB-45FF-A61D-8FF4EB3CA44D}" type="presParOf" srcId="{2B320DA8-915F-49D4-BE4C-0606EBA0B39F}" destId="{0A101395-1F9C-4CD3-8EA6-0426085F125A}" srcOrd="2" destOrd="0" presId="urn:microsoft.com/office/officeart/2005/8/layout/lProcess2"/>
    <dgm:cxn modelId="{A6DDFFF9-F83B-4ACD-8DFF-8A479C538EB3}" type="presParOf" srcId="{0A101395-1F9C-4CD3-8EA6-0426085F125A}" destId="{DAEDD424-713F-42CB-B0F1-D222C4B0E692}" srcOrd="0" destOrd="0" presId="urn:microsoft.com/office/officeart/2005/8/layout/lProcess2"/>
    <dgm:cxn modelId="{EA0E219F-7F05-4A33-AE30-09AA59CC0D2D}" type="presParOf" srcId="{DAEDD424-713F-42CB-B0F1-D222C4B0E692}" destId="{538862C6-8C10-4A70-A280-58459DF3ABDD}" srcOrd="0" destOrd="0" presId="urn:microsoft.com/office/officeart/2005/8/layout/lProcess2"/>
    <dgm:cxn modelId="{9075F5E8-1A2C-4C5C-8102-51649079D5D4}" type="presParOf" srcId="{DAEDD424-713F-42CB-B0F1-D222C4B0E692}" destId="{ADB3D94E-C8BA-4C03-B2A2-57317B61E977}" srcOrd="1" destOrd="0" presId="urn:microsoft.com/office/officeart/2005/8/layout/lProcess2"/>
    <dgm:cxn modelId="{91F3B7BD-51A0-45D0-B2D9-6C6A6B45A908}" type="presParOf" srcId="{DAEDD424-713F-42CB-B0F1-D222C4B0E692}" destId="{E86825B3-8548-4951-9906-198B1E88323A}" srcOrd="2" destOrd="0" presId="urn:microsoft.com/office/officeart/2005/8/layout/lProcess2"/>
    <dgm:cxn modelId="{CF254B37-B5F1-4077-B245-AAA2367900C7}" type="presParOf" srcId="{BBB28096-69D9-4652-B672-B4927C76EAB9}" destId="{9A636849-98F2-44C6-BA36-706669179473}" srcOrd="5" destOrd="0" presId="urn:microsoft.com/office/officeart/2005/8/layout/lProcess2"/>
    <dgm:cxn modelId="{FFC19789-B057-4B40-852D-990C49D1D615}" type="presParOf" srcId="{BBB28096-69D9-4652-B672-B4927C76EAB9}" destId="{A428D1C3-795A-4FC6-8720-C554FFA3366C}" srcOrd="6" destOrd="0" presId="urn:microsoft.com/office/officeart/2005/8/layout/lProcess2"/>
    <dgm:cxn modelId="{0909CBAD-6DD8-4CB0-8EB1-6FE65623C625}" type="presParOf" srcId="{A428D1C3-795A-4FC6-8720-C554FFA3366C}" destId="{0BA00038-48E3-4CBE-8581-526D7E04E7A0}" srcOrd="0" destOrd="0" presId="urn:microsoft.com/office/officeart/2005/8/layout/lProcess2"/>
    <dgm:cxn modelId="{EF5EE786-F861-40EC-B5C8-356AACE72795}" type="presParOf" srcId="{A428D1C3-795A-4FC6-8720-C554FFA3366C}" destId="{25343C86-8C7F-4D10-A861-BD9F85B7D443}" srcOrd="1" destOrd="0" presId="urn:microsoft.com/office/officeart/2005/8/layout/lProcess2"/>
    <dgm:cxn modelId="{ABE9782A-70DC-40ED-9FD7-83DB53CD5B23}" type="presParOf" srcId="{A428D1C3-795A-4FC6-8720-C554FFA3366C}" destId="{245574B4-6112-4BB6-ACF7-776E4AD4EC9B}" srcOrd="2" destOrd="0" presId="urn:microsoft.com/office/officeart/2005/8/layout/lProcess2"/>
    <dgm:cxn modelId="{7B0B4706-6DC4-4D06-83AE-CB2721E3BD28}" type="presParOf" srcId="{245574B4-6112-4BB6-ACF7-776E4AD4EC9B}" destId="{7E1B5D6A-90B4-4CE7-967D-02B2DC9157D9}" srcOrd="0" destOrd="0" presId="urn:microsoft.com/office/officeart/2005/8/layout/lProcess2"/>
    <dgm:cxn modelId="{BC782F34-29AD-4FBB-820C-7ED3A54972E2}" type="presParOf" srcId="{7E1B5D6A-90B4-4CE7-967D-02B2DC9157D9}" destId="{98A57818-2567-4736-81D7-961D18F5AB5A}" srcOrd="0" destOrd="0" presId="urn:microsoft.com/office/officeart/2005/8/layout/lProcess2"/>
    <dgm:cxn modelId="{2C274EF3-E910-4137-A781-C7DD843BEE70}" type="presParOf" srcId="{7E1B5D6A-90B4-4CE7-967D-02B2DC9157D9}" destId="{FFD60707-9112-4E4D-B5E7-7BE00705C71A}" srcOrd="1" destOrd="0" presId="urn:microsoft.com/office/officeart/2005/8/layout/lProcess2"/>
    <dgm:cxn modelId="{DF92B8CC-471C-490E-8175-4B8DB84BDA6B}" type="presParOf" srcId="{7E1B5D6A-90B4-4CE7-967D-02B2DC9157D9}" destId="{CA688A34-7664-48A1-B71D-63EE4784497A}" srcOrd="2" destOrd="0" presId="urn:microsoft.com/office/officeart/2005/8/layout/lProcess2"/>
    <dgm:cxn modelId="{36C93138-2AD5-4AA2-8F61-640E0F0233F3}" type="presParOf" srcId="{7E1B5D6A-90B4-4CE7-967D-02B2DC9157D9}" destId="{9758AEDE-0E99-4AB3-9C9C-D27925178989}" srcOrd="3" destOrd="0" presId="urn:microsoft.com/office/officeart/2005/8/layout/lProcess2"/>
    <dgm:cxn modelId="{5621ECAB-4660-48E7-94EB-6E69A8A22B3B}" type="presParOf" srcId="{7E1B5D6A-90B4-4CE7-967D-02B2DC9157D9}" destId="{C239260B-BA91-4DFF-A14B-1F55E37444FA}" srcOrd="4" destOrd="0" presId="urn:microsoft.com/office/officeart/2005/8/layout/lProcess2"/>
    <dgm:cxn modelId="{356DF357-703C-4386-8F53-744E1BF3C0FA}" type="presParOf" srcId="{BBB28096-69D9-4652-B672-B4927C76EAB9}" destId="{CB8DD374-1542-4464-BC8C-5ED4F2371C3B}" srcOrd="7" destOrd="0" presId="urn:microsoft.com/office/officeart/2005/8/layout/lProcess2"/>
    <dgm:cxn modelId="{7B72112E-F21C-47FD-926B-D33643CA4033}" type="presParOf" srcId="{BBB28096-69D9-4652-B672-B4927C76EAB9}" destId="{CE9EDC4B-1A9A-414A-9C4B-77EA904D3FF3}" srcOrd="8" destOrd="0" presId="urn:microsoft.com/office/officeart/2005/8/layout/lProcess2"/>
    <dgm:cxn modelId="{216122E7-C0D5-402D-9027-17705ADE1DC8}" type="presParOf" srcId="{CE9EDC4B-1A9A-414A-9C4B-77EA904D3FF3}" destId="{CFBACE37-B7C4-41F6-99E8-2EAFBAEB4CDF}" srcOrd="0" destOrd="0" presId="urn:microsoft.com/office/officeart/2005/8/layout/lProcess2"/>
    <dgm:cxn modelId="{19357735-43E6-4791-8081-2FF33BAC6E61}" type="presParOf" srcId="{CE9EDC4B-1A9A-414A-9C4B-77EA904D3FF3}" destId="{19C80F56-5804-4A01-BDEB-5B39AE71018A}" srcOrd="1" destOrd="0" presId="urn:microsoft.com/office/officeart/2005/8/layout/lProcess2"/>
    <dgm:cxn modelId="{B75112DB-DCD9-4F68-8C2C-916B982EE86C}" type="presParOf" srcId="{CE9EDC4B-1A9A-414A-9C4B-77EA904D3FF3}" destId="{4BD5CCA4-3D12-4265-A6E1-118671FA5D57}" srcOrd="2" destOrd="0" presId="urn:microsoft.com/office/officeart/2005/8/layout/lProcess2"/>
    <dgm:cxn modelId="{F773B7FB-9195-4AD2-9781-7246DA71BF56}" type="presParOf" srcId="{4BD5CCA4-3D12-4265-A6E1-118671FA5D57}" destId="{847A3E1B-4A2F-4A99-B1AA-394A49847102}" srcOrd="0" destOrd="0" presId="urn:microsoft.com/office/officeart/2005/8/layout/lProcess2"/>
    <dgm:cxn modelId="{D9CF4933-1A13-4941-AB2D-1FF0E694357B}" type="presParOf" srcId="{847A3E1B-4A2F-4A99-B1AA-394A49847102}" destId="{E4B5DDF6-295B-4A82-8C62-02796636EE80}" srcOrd="0" destOrd="0" presId="urn:microsoft.com/office/officeart/2005/8/layout/lProcess2"/>
    <dgm:cxn modelId="{21F496BF-DDF2-40F4-AD8A-0048A23FE2AD}" type="presParOf" srcId="{847A3E1B-4A2F-4A99-B1AA-394A49847102}" destId="{C4398AC6-3EEB-4055-925A-68A375C482EF}" srcOrd="1" destOrd="0" presId="urn:microsoft.com/office/officeart/2005/8/layout/lProcess2"/>
    <dgm:cxn modelId="{D4164CB1-EEA0-4C8E-97F4-7A73C2F62880}" type="presParOf" srcId="{847A3E1B-4A2F-4A99-B1AA-394A49847102}" destId="{5CCDB661-C790-4BB1-AD31-B377D0F1D9F2}" srcOrd="2" destOrd="0" presId="urn:microsoft.com/office/officeart/2005/8/layout/lProcess2"/>
    <dgm:cxn modelId="{6E457AB3-9957-40E6-844C-B4563617A2D2}" type="presParOf" srcId="{847A3E1B-4A2F-4A99-B1AA-394A49847102}" destId="{2F8B3C26-7F23-4694-92AF-A9D29248E2FD}" srcOrd="3" destOrd="0" presId="urn:microsoft.com/office/officeart/2005/8/layout/lProcess2"/>
    <dgm:cxn modelId="{EF301BDD-5D1B-4E31-B824-00DA07C7801C}" type="presParOf" srcId="{847A3E1B-4A2F-4A99-B1AA-394A49847102}" destId="{B18C1554-43BF-40C0-A757-60BED76F61EA}" srcOrd="4" destOrd="0" presId="urn:microsoft.com/office/officeart/2005/8/layout/lProcess2"/>
    <dgm:cxn modelId="{9608C32A-9C9C-4C07-BC21-0801C35581D0}" type="presParOf" srcId="{847A3E1B-4A2F-4A99-B1AA-394A49847102}" destId="{D8992D4F-CFEB-4014-AD47-5DE20FC78EDF}" srcOrd="5" destOrd="0" presId="urn:microsoft.com/office/officeart/2005/8/layout/lProcess2"/>
    <dgm:cxn modelId="{6D410CD8-3338-4DBE-831E-C8F6E80FFD8D}" type="presParOf" srcId="{847A3E1B-4A2F-4A99-B1AA-394A49847102}" destId="{991F04BC-C93A-4D25-8300-81588A7CEE99}" srcOrd="6" destOrd="0" presId="urn:microsoft.com/office/officeart/2005/8/layout/lProcess2"/>
    <dgm:cxn modelId="{D3581E35-C1B6-4AF7-A3BC-3E4A9C6B59E2}" type="presParOf" srcId="{847A3E1B-4A2F-4A99-B1AA-394A49847102}" destId="{2251884B-6CCA-469F-955F-050087B383F8}" srcOrd="7" destOrd="0" presId="urn:microsoft.com/office/officeart/2005/8/layout/lProcess2"/>
    <dgm:cxn modelId="{A0981FFE-CCCF-4D2D-AF8C-256DBB7B696B}" type="presParOf" srcId="{847A3E1B-4A2F-4A99-B1AA-394A49847102}" destId="{A5AA36EE-0D47-4838-A3BF-5415789C1932}" srcOrd="8" destOrd="0" presId="urn:microsoft.com/office/officeart/2005/8/layout/lProcess2"/>
    <dgm:cxn modelId="{5A063BD7-4CE3-4506-86C6-D1CC9D420685}" type="presParOf" srcId="{847A3E1B-4A2F-4A99-B1AA-394A49847102}" destId="{5976C120-7559-487D-BB36-0C1A8C888E11}" srcOrd="9" destOrd="0" presId="urn:microsoft.com/office/officeart/2005/8/layout/lProcess2"/>
    <dgm:cxn modelId="{C1AEF89F-8BC9-4B77-B723-4D59101EE4C7}" type="presParOf" srcId="{847A3E1B-4A2F-4A99-B1AA-394A49847102}" destId="{0CE690BD-0602-4C35-99A7-46732007A5A4}" srcOrd="10" destOrd="0" presId="urn:microsoft.com/office/officeart/2005/8/layout/lProcess2"/>
    <dgm:cxn modelId="{6DC4B959-C7D7-43DB-836B-F42A653032C8}" type="presParOf" srcId="{BBB28096-69D9-4652-B672-B4927C76EAB9}" destId="{6EFFCE2D-E754-4981-BB4F-F9992A686DE7}" srcOrd="9" destOrd="0" presId="urn:microsoft.com/office/officeart/2005/8/layout/lProcess2"/>
    <dgm:cxn modelId="{B9D6556F-F9E2-40A7-B8A1-37BC31945313}" type="presParOf" srcId="{BBB28096-69D9-4652-B672-B4927C76EAB9}" destId="{84E43FC9-53B7-4EBA-833C-950DEF41995B}" srcOrd="10" destOrd="0" presId="urn:microsoft.com/office/officeart/2005/8/layout/lProcess2"/>
    <dgm:cxn modelId="{B99561E2-C7B3-43BE-9864-3AB1C6411080}" type="presParOf" srcId="{84E43FC9-53B7-4EBA-833C-950DEF41995B}" destId="{59AEB9A5-12BB-4189-8D3D-395F0E4BF654}" srcOrd="0" destOrd="0" presId="urn:microsoft.com/office/officeart/2005/8/layout/lProcess2"/>
    <dgm:cxn modelId="{B5617BD8-9107-407B-946D-87C6628DF136}" type="presParOf" srcId="{84E43FC9-53B7-4EBA-833C-950DEF41995B}" destId="{E28E2CE5-0FA9-470E-8A37-A9E77F764EE3}" srcOrd="1" destOrd="0" presId="urn:microsoft.com/office/officeart/2005/8/layout/lProcess2"/>
    <dgm:cxn modelId="{179E1826-4311-4150-8BB7-BF9F17F228CF}" type="presParOf" srcId="{84E43FC9-53B7-4EBA-833C-950DEF41995B}" destId="{7E630F8C-94E6-40EE-A5C9-DCFF48765BF8}" srcOrd="2" destOrd="0" presId="urn:microsoft.com/office/officeart/2005/8/layout/lProcess2"/>
    <dgm:cxn modelId="{372F8EB5-91A1-4552-A34F-F76C1B01E8C4}" type="presParOf" srcId="{7E630F8C-94E6-40EE-A5C9-DCFF48765BF8}" destId="{70C8DB63-C9EC-44CD-9963-B5F198AA7F56}" srcOrd="0" destOrd="0" presId="urn:microsoft.com/office/officeart/2005/8/layout/lProcess2"/>
    <dgm:cxn modelId="{8012F176-2007-4046-8037-E21DBF9CF3AE}" type="presParOf" srcId="{70C8DB63-C9EC-44CD-9963-B5F198AA7F56}" destId="{FF6EEC41-D673-4924-A39B-888857C5C3EE}" srcOrd="0" destOrd="0" presId="urn:microsoft.com/office/officeart/2005/8/layout/lProcess2"/>
    <dgm:cxn modelId="{31FBF3A3-795E-4FC3-A011-73A670625F02}" type="presParOf" srcId="{70C8DB63-C9EC-44CD-9963-B5F198AA7F56}" destId="{F41E55BB-95E5-4945-8853-CA8A2B7F2FED}" srcOrd="1" destOrd="0" presId="urn:microsoft.com/office/officeart/2005/8/layout/lProcess2"/>
    <dgm:cxn modelId="{00FA05F9-7310-428A-AAB8-A59758180809}" type="presParOf" srcId="{70C8DB63-C9EC-44CD-9963-B5F198AA7F56}" destId="{7E48BB3E-5DC3-40FB-B2F3-EEC37B7A8EBC}" srcOrd="2" destOrd="0" presId="urn:microsoft.com/office/officeart/2005/8/layout/lProcess2"/>
    <dgm:cxn modelId="{97A8A069-FE50-4AAF-81FD-2F8FE9049CF2}" type="presParOf" srcId="{70C8DB63-C9EC-44CD-9963-B5F198AA7F56}" destId="{EA3FA0E7-445A-42D7-B052-CBC179BEF00A}" srcOrd="3" destOrd="0" presId="urn:microsoft.com/office/officeart/2005/8/layout/lProcess2"/>
    <dgm:cxn modelId="{6EBAA143-5500-4403-9C66-05691453BF5F}" type="presParOf" srcId="{70C8DB63-C9EC-44CD-9963-B5F198AA7F56}" destId="{17354A83-7226-45F1-B5CF-4BDE45653CFE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8D51F3-C923-47C9-91AE-E9FE061EAABE}" type="doc">
      <dgm:prSet loTypeId="urn:microsoft.com/office/officeart/2005/8/layout/hierarchy5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F17B36C-2DAF-4D55-A81B-FEAEACCF3649}">
      <dgm:prSet phldrT="[Texte]"/>
      <dgm:spPr/>
      <dgm:t>
        <a:bodyPr/>
        <a:lstStyle/>
        <a:p>
          <a:r>
            <a:rPr lang="fr-FR" dirty="0" smtClean="0"/>
            <a:t> theme1/ </a:t>
          </a:r>
          <a:endParaRPr lang="fr-FR" dirty="0"/>
        </a:p>
      </dgm:t>
    </dgm:pt>
    <dgm:pt modelId="{A2F6BF73-5391-4EC6-862B-B1991D1FBB11}" type="parTrans" cxnId="{435A930B-58F3-4492-AB25-D2965DEC89BF}">
      <dgm:prSet/>
      <dgm:spPr/>
      <dgm:t>
        <a:bodyPr/>
        <a:lstStyle/>
        <a:p>
          <a:endParaRPr lang="fr-FR"/>
        </a:p>
      </dgm:t>
    </dgm:pt>
    <dgm:pt modelId="{13BAB01A-7FA1-41AE-B5D2-37596D90F708}" type="sibTrans" cxnId="{435A930B-58F3-4492-AB25-D2965DEC89BF}">
      <dgm:prSet/>
      <dgm:spPr/>
      <dgm:t>
        <a:bodyPr/>
        <a:lstStyle/>
        <a:p>
          <a:endParaRPr lang="fr-FR"/>
        </a:p>
      </dgm:t>
    </dgm:pt>
    <dgm:pt modelId="{84D2B91F-578E-410F-AC13-D491631837D3}">
      <dgm:prSet phldrT="[Texte]"/>
      <dgm:spPr/>
      <dgm:t>
        <a:bodyPr/>
        <a:lstStyle/>
        <a:p>
          <a:r>
            <a:rPr lang="fr-FR" dirty="0" smtClean="0"/>
            <a:t>0.png</a:t>
          </a:r>
          <a:endParaRPr lang="fr-FR" dirty="0"/>
        </a:p>
      </dgm:t>
    </dgm:pt>
    <dgm:pt modelId="{1324368B-6AF7-44EA-B5C0-C7B0BC4A8C7A}" type="parTrans" cxnId="{7331E2A5-1457-4D5F-986E-74380457FA3B}">
      <dgm:prSet/>
      <dgm:spPr/>
      <dgm:t>
        <a:bodyPr/>
        <a:lstStyle/>
        <a:p>
          <a:endParaRPr lang="fr-FR"/>
        </a:p>
      </dgm:t>
    </dgm:pt>
    <dgm:pt modelId="{91D48E9A-79C8-4D32-99EF-F0FFA2A8F257}" type="sibTrans" cxnId="{7331E2A5-1457-4D5F-986E-74380457FA3B}">
      <dgm:prSet/>
      <dgm:spPr/>
      <dgm:t>
        <a:bodyPr/>
        <a:lstStyle/>
        <a:p>
          <a:endParaRPr lang="fr-FR"/>
        </a:p>
      </dgm:t>
    </dgm:pt>
    <dgm:pt modelId="{FF90901E-863A-44B4-9B94-AA5723AD1D84}">
      <dgm:prSet phldrT="[Texte]"/>
      <dgm:spPr/>
      <dgm:t>
        <a:bodyPr/>
        <a:lstStyle/>
        <a:p>
          <a:r>
            <a:rPr lang="fr-FR" dirty="0" smtClean="0"/>
            <a:t>patterns.xml</a:t>
          </a:r>
          <a:endParaRPr lang="fr-FR" dirty="0"/>
        </a:p>
      </dgm:t>
    </dgm:pt>
    <dgm:pt modelId="{DACEFC99-7C99-48F6-82C7-C193D26AF100}" type="parTrans" cxnId="{B6ECDE8D-95D5-4350-80FE-A2656848CB9C}">
      <dgm:prSet/>
      <dgm:spPr/>
      <dgm:t>
        <a:bodyPr/>
        <a:lstStyle/>
        <a:p>
          <a:endParaRPr lang="fr-FR"/>
        </a:p>
      </dgm:t>
    </dgm:pt>
    <dgm:pt modelId="{FBDFF3A6-1712-40B5-B129-A3343064B5F0}" type="sibTrans" cxnId="{B6ECDE8D-95D5-4350-80FE-A2656848CB9C}">
      <dgm:prSet/>
      <dgm:spPr/>
      <dgm:t>
        <a:bodyPr/>
        <a:lstStyle/>
        <a:p>
          <a:endParaRPr lang="fr-FR"/>
        </a:p>
      </dgm:t>
    </dgm:pt>
    <dgm:pt modelId="{B50E7305-15B5-4EA3-8E29-FCB9FAE17A7C}">
      <dgm:prSet phldrT="[Texte]"/>
      <dgm:spPr/>
      <dgm:t>
        <a:bodyPr/>
        <a:lstStyle/>
        <a:p>
          <a:r>
            <a:rPr lang="fr-FR" dirty="0" smtClean="0"/>
            <a:t> theme2/ </a:t>
          </a:r>
          <a:endParaRPr lang="fr-FR" dirty="0"/>
        </a:p>
      </dgm:t>
    </dgm:pt>
    <dgm:pt modelId="{8B483288-6F15-4CD5-8C0D-723600900965}" type="parTrans" cxnId="{98E91158-4516-4906-9B0C-949E35555316}">
      <dgm:prSet/>
      <dgm:spPr/>
      <dgm:t>
        <a:bodyPr/>
        <a:lstStyle/>
        <a:p>
          <a:endParaRPr lang="fr-FR"/>
        </a:p>
      </dgm:t>
    </dgm:pt>
    <dgm:pt modelId="{8E5A104A-E841-493D-94E1-67A5F1C741E4}" type="sibTrans" cxnId="{98E91158-4516-4906-9B0C-949E35555316}">
      <dgm:prSet/>
      <dgm:spPr/>
      <dgm:t>
        <a:bodyPr/>
        <a:lstStyle/>
        <a:p>
          <a:endParaRPr lang="fr-FR"/>
        </a:p>
      </dgm:t>
    </dgm:pt>
    <dgm:pt modelId="{0D6BA5CA-B1A1-4BA0-9722-610D76F1272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err="1" smtClean="0"/>
            <a:t>resources</a:t>
          </a:r>
          <a:r>
            <a:rPr lang="fr-FR" dirty="0" smtClean="0"/>
            <a:t>/</a:t>
          </a:r>
          <a:endParaRPr lang="fr-FR" dirty="0"/>
        </a:p>
      </dgm:t>
    </dgm:pt>
    <dgm:pt modelId="{8832F662-1B4A-4D6B-997D-911E2AD2F543}" type="parTrans" cxnId="{A88D4BD6-9E74-4468-BAD8-F83BE7D47D30}">
      <dgm:prSet/>
      <dgm:spPr/>
      <dgm:t>
        <a:bodyPr/>
        <a:lstStyle/>
        <a:p>
          <a:endParaRPr lang="fr-FR"/>
        </a:p>
      </dgm:t>
    </dgm:pt>
    <dgm:pt modelId="{EB30B916-49D2-47DE-83CD-DE7A358D4FC6}" type="sibTrans" cxnId="{A88D4BD6-9E74-4468-BAD8-F83BE7D47D30}">
      <dgm:prSet/>
      <dgm:spPr/>
      <dgm:t>
        <a:bodyPr/>
        <a:lstStyle/>
        <a:p>
          <a:endParaRPr lang="fr-FR"/>
        </a:p>
      </dgm:t>
    </dgm:pt>
    <dgm:pt modelId="{B01AD278-74A2-4A63-B157-AB866CB737B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</a:t>
          </a:r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639E485A-AFA3-4C5A-BDBD-7A8BCF6C6181}" type="parTrans" cxnId="{0697393E-FF7E-4599-ABB8-622D3F643BE2}">
      <dgm:prSet/>
      <dgm:spPr/>
      <dgm:t>
        <a:bodyPr/>
        <a:lstStyle/>
        <a:p>
          <a:endParaRPr lang="fr-FR"/>
        </a:p>
      </dgm:t>
    </dgm:pt>
    <dgm:pt modelId="{E3A627CC-BFC0-4607-A790-E8037BA6FB3D}" type="sibTrans" cxnId="{0697393E-FF7E-4599-ABB8-622D3F643BE2}">
      <dgm:prSet/>
      <dgm:spPr/>
      <dgm:t>
        <a:bodyPr/>
        <a:lstStyle/>
        <a:p>
          <a:endParaRPr lang="fr-FR"/>
        </a:p>
      </dgm:t>
    </dgm:pt>
    <dgm:pt modelId="{7E2A840D-813D-4407-9305-9E441D1D103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…/theme1/</a:t>
          </a:r>
          <a:endParaRPr lang="fr-FR" dirty="0"/>
        </a:p>
      </dgm:t>
    </dgm:pt>
    <dgm:pt modelId="{A58AFC58-D446-49AF-B4D8-B3068021793E}" type="parTrans" cxnId="{B94ACB86-1417-42CA-BE32-02BC5AB790A9}">
      <dgm:prSet/>
      <dgm:spPr/>
      <dgm:t>
        <a:bodyPr/>
        <a:lstStyle/>
        <a:p>
          <a:endParaRPr lang="fr-FR"/>
        </a:p>
      </dgm:t>
    </dgm:pt>
    <dgm:pt modelId="{CEA7AEDB-3DE2-40BD-A126-A2D67F09FDEF}" type="sibTrans" cxnId="{B94ACB86-1417-42CA-BE32-02BC5AB790A9}">
      <dgm:prSet/>
      <dgm:spPr/>
      <dgm:t>
        <a:bodyPr/>
        <a:lstStyle/>
        <a:p>
          <a:endParaRPr lang="fr-FR"/>
        </a:p>
      </dgm:t>
    </dgm:pt>
    <dgm:pt modelId="{47872B25-5542-4697-A759-FD066B77BE38}">
      <dgm:prSet phldrT="[Texte]"/>
      <dgm:spPr/>
      <dgm:t>
        <a:bodyPr/>
        <a:lstStyle/>
        <a:p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C79ECBE2-3033-409E-BAB1-E5F20B744BC7}" type="sibTrans" cxnId="{942246FB-62F5-41FC-AD3F-5EA8DCAEFAE7}">
      <dgm:prSet/>
      <dgm:spPr/>
      <dgm:t>
        <a:bodyPr/>
        <a:lstStyle/>
        <a:p>
          <a:endParaRPr lang="fr-FR"/>
        </a:p>
      </dgm:t>
    </dgm:pt>
    <dgm:pt modelId="{6216765D-5C56-4935-9F37-51D89D605938}" type="parTrans" cxnId="{942246FB-62F5-41FC-AD3F-5EA8DCAEFAE7}">
      <dgm:prSet/>
      <dgm:spPr/>
      <dgm:t>
        <a:bodyPr/>
        <a:lstStyle/>
        <a:p>
          <a:endParaRPr lang="fr-FR"/>
        </a:p>
      </dgm:t>
    </dgm:pt>
    <dgm:pt modelId="{8677FFA7-1CFE-4026-AB49-BE0DB4B2732A}">
      <dgm:prSet/>
      <dgm:spPr/>
      <dgm:t>
        <a:bodyPr/>
        <a:lstStyle/>
        <a:p>
          <a:r>
            <a:rPr lang="fr-FR" dirty="0" smtClean="0"/>
            <a:t>1.png</a:t>
          </a:r>
          <a:endParaRPr lang="fr-FR" dirty="0"/>
        </a:p>
      </dgm:t>
    </dgm:pt>
    <dgm:pt modelId="{DB1AB700-B999-44E0-A16B-A51C531C6863}" type="parTrans" cxnId="{EB1CC9E2-5034-4223-9A7D-C1620AD0CA76}">
      <dgm:prSet/>
      <dgm:spPr/>
      <dgm:t>
        <a:bodyPr/>
        <a:lstStyle/>
        <a:p>
          <a:endParaRPr lang="fr-FR"/>
        </a:p>
      </dgm:t>
    </dgm:pt>
    <dgm:pt modelId="{A8864772-A64A-4268-B067-0E882A34B5DE}" type="sibTrans" cxnId="{EB1CC9E2-5034-4223-9A7D-C1620AD0CA76}">
      <dgm:prSet/>
      <dgm:spPr/>
      <dgm:t>
        <a:bodyPr/>
        <a:lstStyle/>
        <a:p>
          <a:endParaRPr lang="fr-FR"/>
        </a:p>
      </dgm:t>
    </dgm:pt>
    <dgm:pt modelId="{718BDA9B-5BF8-406D-9202-E7E747B87C03}" type="pres">
      <dgm:prSet presAssocID="{8A8D51F3-C923-47C9-91AE-E9FE061EAA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8F05291-ED8F-4DE4-BCE4-C5193C78E20B}" type="pres">
      <dgm:prSet presAssocID="{8A8D51F3-C923-47C9-91AE-E9FE061EAABE}" presName="hierFlow" presStyleCnt="0"/>
      <dgm:spPr/>
    </dgm:pt>
    <dgm:pt modelId="{6E740D65-84AB-4EED-BC5B-8B17D2C294B6}" type="pres">
      <dgm:prSet presAssocID="{8A8D51F3-C923-47C9-91AE-E9FE061EAABE}" presName="firstBuf" presStyleCnt="0"/>
      <dgm:spPr/>
    </dgm:pt>
    <dgm:pt modelId="{6B904A20-9770-49F2-903D-CF07FF0850B2}" type="pres">
      <dgm:prSet presAssocID="{8A8D51F3-C923-47C9-91AE-E9FE061EAA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8740309-01FF-483B-AA14-B65ACA01C74C}" type="pres">
      <dgm:prSet presAssocID="{47872B25-5542-4697-A759-FD066B77BE38}" presName="Name17" presStyleCnt="0"/>
      <dgm:spPr/>
    </dgm:pt>
    <dgm:pt modelId="{A2164A54-B8CC-4923-9825-6C200B172F08}" type="pres">
      <dgm:prSet presAssocID="{47872B25-5542-4697-A759-FD066B77BE3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A919AE3-F76D-4F09-9EE9-316EE309E3BF}" type="pres">
      <dgm:prSet presAssocID="{47872B25-5542-4697-A759-FD066B77BE38}" presName="hierChild2" presStyleCnt="0"/>
      <dgm:spPr/>
    </dgm:pt>
    <dgm:pt modelId="{AA3BABA4-62E0-4A7F-B114-45E61B6B21D7}" type="pres">
      <dgm:prSet presAssocID="{A2F6BF73-5391-4EC6-862B-B1991D1FBB11}" presName="Name25" presStyleLbl="parChTrans1D2" presStyleIdx="0" presStyleCnt="2"/>
      <dgm:spPr/>
      <dgm:t>
        <a:bodyPr/>
        <a:lstStyle/>
        <a:p>
          <a:endParaRPr lang="fr-FR"/>
        </a:p>
      </dgm:t>
    </dgm:pt>
    <dgm:pt modelId="{F5A0149C-9BCD-45A2-8828-45C91B37EF1C}" type="pres">
      <dgm:prSet presAssocID="{A2F6BF73-5391-4EC6-862B-B1991D1FBB11}" presName="connTx" presStyleLbl="parChTrans1D2" presStyleIdx="0" presStyleCnt="2"/>
      <dgm:spPr/>
      <dgm:t>
        <a:bodyPr/>
        <a:lstStyle/>
        <a:p>
          <a:endParaRPr lang="fr-FR"/>
        </a:p>
      </dgm:t>
    </dgm:pt>
    <dgm:pt modelId="{6FE379EE-AF48-421D-901B-67B17A6C2871}" type="pres">
      <dgm:prSet presAssocID="{5F17B36C-2DAF-4D55-A81B-FEAEACCF3649}" presName="Name30" presStyleCnt="0"/>
      <dgm:spPr/>
    </dgm:pt>
    <dgm:pt modelId="{838EF508-B7CC-4433-B4E2-6F78A2F94BE3}" type="pres">
      <dgm:prSet presAssocID="{5F17B36C-2DAF-4D55-A81B-FEAEACCF3649}" presName="level2Shape" presStyleLbl="node2" presStyleIdx="0" presStyleCnt="2"/>
      <dgm:spPr/>
      <dgm:t>
        <a:bodyPr/>
        <a:lstStyle/>
        <a:p>
          <a:endParaRPr lang="fr-FR"/>
        </a:p>
      </dgm:t>
    </dgm:pt>
    <dgm:pt modelId="{E6A834EC-9BB1-483E-9EA2-728142748DD8}" type="pres">
      <dgm:prSet presAssocID="{5F17B36C-2DAF-4D55-A81B-FEAEACCF3649}" presName="hierChild3" presStyleCnt="0"/>
      <dgm:spPr/>
    </dgm:pt>
    <dgm:pt modelId="{B622F087-CD0D-45DF-819E-A1BC06CD7ABA}" type="pres">
      <dgm:prSet presAssocID="{1324368B-6AF7-44EA-B5C0-C7B0BC4A8C7A}" presName="Name25" presStyleLbl="parChTrans1D3" presStyleIdx="0" presStyleCnt="3"/>
      <dgm:spPr/>
      <dgm:t>
        <a:bodyPr/>
        <a:lstStyle/>
        <a:p>
          <a:endParaRPr lang="fr-FR"/>
        </a:p>
      </dgm:t>
    </dgm:pt>
    <dgm:pt modelId="{02F7B87C-E140-44F5-8697-9D5DE15DB165}" type="pres">
      <dgm:prSet presAssocID="{1324368B-6AF7-44EA-B5C0-C7B0BC4A8C7A}" presName="connTx" presStyleLbl="parChTrans1D3" presStyleIdx="0" presStyleCnt="3"/>
      <dgm:spPr/>
      <dgm:t>
        <a:bodyPr/>
        <a:lstStyle/>
        <a:p>
          <a:endParaRPr lang="fr-FR"/>
        </a:p>
      </dgm:t>
    </dgm:pt>
    <dgm:pt modelId="{2D9665EE-337B-401A-B867-945544811455}" type="pres">
      <dgm:prSet presAssocID="{84D2B91F-578E-410F-AC13-D491631837D3}" presName="Name30" presStyleCnt="0"/>
      <dgm:spPr/>
    </dgm:pt>
    <dgm:pt modelId="{E9AC898C-B1B5-48E3-8623-5ECD75361781}" type="pres">
      <dgm:prSet presAssocID="{84D2B91F-578E-410F-AC13-D491631837D3}" presName="level2Shape" presStyleLbl="node3" presStyleIdx="0" presStyleCnt="3"/>
      <dgm:spPr/>
      <dgm:t>
        <a:bodyPr/>
        <a:lstStyle/>
        <a:p>
          <a:endParaRPr lang="fr-FR"/>
        </a:p>
      </dgm:t>
    </dgm:pt>
    <dgm:pt modelId="{622C5513-6918-413D-A12B-206DF546BB37}" type="pres">
      <dgm:prSet presAssocID="{84D2B91F-578E-410F-AC13-D491631837D3}" presName="hierChild3" presStyleCnt="0"/>
      <dgm:spPr/>
    </dgm:pt>
    <dgm:pt modelId="{7203D3B5-91D9-4B83-8793-65C8754DB32E}" type="pres">
      <dgm:prSet presAssocID="{DB1AB700-B999-44E0-A16B-A51C531C6863}" presName="Name25" presStyleLbl="parChTrans1D3" presStyleIdx="1" presStyleCnt="3"/>
      <dgm:spPr/>
      <dgm:t>
        <a:bodyPr/>
        <a:lstStyle/>
        <a:p>
          <a:endParaRPr lang="fr-FR"/>
        </a:p>
      </dgm:t>
    </dgm:pt>
    <dgm:pt modelId="{280D5460-F2DD-4891-9B1B-72A7958985BB}" type="pres">
      <dgm:prSet presAssocID="{DB1AB700-B999-44E0-A16B-A51C531C6863}" presName="connTx" presStyleLbl="parChTrans1D3" presStyleIdx="1" presStyleCnt="3"/>
      <dgm:spPr/>
      <dgm:t>
        <a:bodyPr/>
        <a:lstStyle/>
        <a:p>
          <a:endParaRPr lang="fr-FR"/>
        </a:p>
      </dgm:t>
    </dgm:pt>
    <dgm:pt modelId="{398980A1-A5B4-4F0D-A5D9-A32B57DD2C35}" type="pres">
      <dgm:prSet presAssocID="{8677FFA7-1CFE-4026-AB49-BE0DB4B2732A}" presName="Name30" presStyleCnt="0"/>
      <dgm:spPr/>
    </dgm:pt>
    <dgm:pt modelId="{D4908E4F-6218-460E-9142-FD1AC7659E6B}" type="pres">
      <dgm:prSet presAssocID="{8677FFA7-1CFE-4026-AB49-BE0DB4B2732A}" presName="level2Shape" presStyleLbl="node3" presStyleIdx="1" presStyleCnt="3"/>
      <dgm:spPr/>
      <dgm:t>
        <a:bodyPr/>
        <a:lstStyle/>
        <a:p>
          <a:endParaRPr lang="fr-FR"/>
        </a:p>
      </dgm:t>
    </dgm:pt>
    <dgm:pt modelId="{8EBAE59C-CBA0-46A8-86DC-05BBDDBCEDD1}" type="pres">
      <dgm:prSet presAssocID="{8677FFA7-1CFE-4026-AB49-BE0DB4B2732A}" presName="hierChild3" presStyleCnt="0"/>
      <dgm:spPr/>
    </dgm:pt>
    <dgm:pt modelId="{9D3A0EEB-7FA2-4E5D-9BA5-080FBFB3AB1E}" type="pres">
      <dgm:prSet presAssocID="{DACEFC99-7C99-48F6-82C7-C193D26AF100}" presName="Name25" presStyleLbl="parChTrans1D3" presStyleIdx="2" presStyleCnt="3"/>
      <dgm:spPr/>
      <dgm:t>
        <a:bodyPr/>
        <a:lstStyle/>
        <a:p>
          <a:endParaRPr lang="fr-FR"/>
        </a:p>
      </dgm:t>
    </dgm:pt>
    <dgm:pt modelId="{22BAE751-4EC1-46FC-BCDE-B8D9DE618CC0}" type="pres">
      <dgm:prSet presAssocID="{DACEFC99-7C99-48F6-82C7-C193D26AF100}" presName="connTx" presStyleLbl="parChTrans1D3" presStyleIdx="2" presStyleCnt="3"/>
      <dgm:spPr/>
      <dgm:t>
        <a:bodyPr/>
        <a:lstStyle/>
        <a:p>
          <a:endParaRPr lang="fr-FR"/>
        </a:p>
      </dgm:t>
    </dgm:pt>
    <dgm:pt modelId="{F26071A5-C7DC-4C03-B6B2-3C580C32EF53}" type="pres">
      <dgm:prSet presAssocID="{FF90901E-863A-44B4-9B94-AA5723AD1D84}" presName="Name30" presStyleCnt="0"/>
      <dgm:spPr/>
    </dgm:pt>
    <dgm:pt modelId="{448668C7-211C-47E6-95F0-F9890B895883}" type="pres">
      <dgm:prSet presAssocID="{FF90901E-863A-44B4-9B94-AA5723AD1D84}" presName="level2Shape" presStyleLbl="node3" presStyleIdx="2" presStyleCnt="3"/>
      <dgm:spPr/>
      <dgm:t>
        <a:bodyPr/>
        <a:lstStyle/>
        <a:p>
          <a:endParaRPr lang="fr-FR"/>
        </a:p>
      </dgm:t>
    </dgm:pt>
    <dgm:pt modelId="{1D09395E-DE57-4E32-B923-BE7C0244D583}" type="pres">
      <dgm:prSet presAssocID="{FF90901E-863A-44B4-9B94-AA5723AD1D84}" presName="hierChild3" presStyleCnt="0"/>
      <dgm:spPr/>
    </dgm:pt>
    <dgm:pt modelId="{1419CAB3-2328-47C6-87C9-0B6A8C030F4A}" type="pres">
      <dgm:prSet presAssocID="{8B483288-6F15-4CD5-8C0D-723600900965}" presName="Name25" presStyleLbl="parChTrans1D2" presStyleIdx="1" presStyleCnt="2"/>
      <dgm:spPr/>
      <dgm:t>
        <a:bodyPr/>
        <a:lstStyle/>
        <a:p>
          <a:endParaRPr lang="fr-FR"/>
        </a:p>
      </dgm:t>
    </dgm:pt>
    <dgm:pt modelId="{07DA5BC3-F4EE-4F6C-ABC0-1D3AE5740A18}" type="pres">
      <dgm:prSet presAssocID="{8B483288-6F15-4CD5-8C0D-723600900965}" presName="connTx" presStyleLbl="parChTrans1D2" presStyleIdx="1" presStyleCnt="2"/>
      <dgm:spPr/>
      <dgm:t>
        <a:bodyPr/>
        <a:lstStyle/>
        <a:p>
          <a:endParaRPr lang="fr-FR"/>
        </a:p>
      </dgm:t>
    </dgm:pt>
    <dgm:pt modelId="{62AE1A8A-948A-41EA-9BBA-1A7C9DA2D316}" type="pres">
      <dgm:prSet presAssocID="{B50E7305-15B5-4EA3-8E29-FCB9FAE17A7C}" presName="Name30" presStyleCnt="0"/>
      <dgm:spPr/>
    </dgm:pt>
    <dgm:pt modelId="{ABA27DE8-75E3-446E-8750-56019FFEEC18}" type="pres">
      <dgm:prSet presAssocID="{B50E7305-15B5-4EA3-8E29-FCB9FAE17A7C}" presName="level2Shape" presStyleLbl="node2" presStyleIdx="1" presStyleCnt="2"/>
      <dgm:spPr/>
      <dgm:t>
        <a:bodyPr/>
        <a:lstStyle/>
        <a:p>
          <a:endParaRPr lang="fr-FR"/>
        </a:p>
      </dgm:t>
    </dgm:pt>
    <dgm:pt modelId="{14DF6633-7F88-4E54-8821-8D0C53ACD4AA}" type="pres">
      <dgm:prSet presAssocID="{B50E7305-15B5-4EA3-8E29-FCB9FAE17A7C}" presName="hierChild3" presStyleCnt="0"/>
      <dgm:spPr/>
    </dgm:pt>
    <dgm:pt modelId="{842BC73A-E400-4233-813C-9225D385F2DD}" type="pres">
      <dgm:prSet presAssocID="{8A8D51F3-C923-47C9-91AE-E9FE061EAABE}" presName="bgShapesFlow" presStyleCnt="0"/>
      <dgm:spPr/>
    </dgm:pt>
    <dgm:pt modelId="{C8A3550A-E143-45E4-9E15-EB83828A3258}" type="pres">
      <dgm:prSet presAssocID="{0D6BA5CA-B1A1-4BA0-9722-610D76F1272F}" presName="rectComp" presStyleCnt="0"/>
      <dgm:spPr/>
    </dgm:pt>
    <dgm:pt modelId="{AD2A0D73-9995-4A57-B3F7-D3F151219899}" type="pres">
      <dgm:prSet presAssocID="{0D6BA5CA-B1A1-4BA0-9722-610D76F1272F}" presName="bgRect" presStyleLbl="bgShp" presStyleIdx="0" presStyleCnt="3"/>
      <dgm:spPr/>
      <dgm:t>
        <a:bodyPr/>
        <a:lstStyle/>
        <a:p>
          <a:endParaRPr lang="fr-FR"/>
        </a:p>
      </dgm:t>
    </dgm:pt>
    <dgm:pt modelId="{5E2C642C-9EBA-4076-BAF8-56E8D79E6104}" type="pres">
      <dgm:prSet presAssocID="{0D6BA5CA-B1A1-4BA0-9722-610D76F1272F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DA4F7C-7530-4015-93A1-25C7AA0A348D}" type="pres">
      <dgm:prSet presAssocID="{0D6BA5CA-B1A1-4BA0-9722-610D76F1272F}" presName="spComp" presStyleCnt="0"/>
      <dgm:spPr/>
    </dgm:pt>
    <dgm:pt modelId="{D7AC86B6-61D9-4EE4-B64C-C13A8FBDD776}" type="pres">
      <dgm:prSet presAssocID="{0D6BA5CA-B1A1-4BA0-9722-610D76F1272F}" presName="hSp" presStyleCnt="0"/>
      <dgm:spPr/>
    </dgm:pt>
    <dgm:pt modelId="{53E70C2A-D71B-4767-B070-9E2D135A90A5}" type="pres">
      <dgm:prSet presAssocID="{B01AD278-74A2-4A63-B157-AB866CB737BF}" presName="rectComp" presStyleCnt="0"/>
      <dgm:spPr/>
    </dgm:pt>
    <dgm:pt modelId="{2F48B5B9-1140-4248-B6EA-BECAA3B0EA16}" type="pres">
      <dgm:prSet presAssocID="{B01AD278-74A2-4A63-B157-AB866CB737BF}" presName="bgRect" presStyleLbl="bgShp" presStyleIdx="1" presStyleCnt="3"/>
      <dgm:spPr/>
      <dgm:t>
        <a:bodyPr/>
        <a:lstStyle/>
        <a:p>
          <a:endParaRPr lang="fr-FR"/>
        </a:p>
      </dgm:t>
    </dgm:pt>
    <dgm:pt modelId="{CA0E1E9C-BD8B-48A8-9B44-0F54DA6720E1}" type="pres">
      <dgm:prSet presAssocID="{B01AD278-74A2-4A63-B157-AB866CB737BF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7A9446-3E36-48A6-9FD1-5BDFF1C433BB}" type="pres">
      <dgm:prSet presAssocID="{B01AD278-74A2-4A63-B157-AB866CB737BF}" presName="spComp" presStyleCnt="0"/>
      <dgm:spPr/>
    </dgm:pt>
    <dgm:pt modelId="{53BD9513-5835-4A4A-BACA-B64F74B65F71}" type="pres">
      <dgm:prSet presAssocID="{B01AD278-74A2-4A63-B157-AB866CB737BF}" presName="hSp" presStyleCnt="0"/>
      <dgm:spPr/>
    </dgm:pt>
    <dgm:pt modelId="{354C2E46-15BC-486F-9A58-749561D9352D}" type="pres">
      <dgm:prSet presAssocID="{7E2A840D-813D-4407-9305-9E441D1D103F}" presName="rectComp" presStyleCnt="0"/>
      <dgm:spPr/>
    </dgm:pt>
    <dgm:pt modelId="{A5EF5805-82DC-4A0D-A702-C7144C5CF570}" type="pres">
      <dgm:prSet presAssocID="{7E2A840D-813D-4407-9305-9E441D1D103F}" presName="bgRect" presStyleLbl="bgShp" presStyleIdx="2" presStyleCnt="3"/>
      <dgm:spPr/>
      <dgm:t>
        <a:bodyPr/>
        <a:lstStyle/>
        <a:p>
          <a:endParaRPr lang="fr-FR"/>
        </a:p>
      </dgm:t>
    </dgm:pt>
    <dgm:pt modelId="{0E2F5F78-E430-4CF8-BC0F-F502FBDEF9C5}" type="pres">
      <dgm:prSet presAssocID="{7E2A840D-813D-4407-9305-9E441D1D103F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88D4BD6-9E74-4468-BAD8-F83BE7D47D30}" srcId="{8A8D51F3-C923-47C9-91AE-E9FE061EAABE}" destId="{0D6BA5CA-B1A1-4BA0-9722-610D76F1272F}" srcOrd="1" destOrd="0" parTransId="{8832F662-1B4A-4D6B-997D-911E2AD2F543}" sibTransId="{EB30B916-49D2-47DE-83CD-DE7A358D4FC6}"/>
    <dgm:cxn modelId="{5FC6E0C8-ED6E-4238-AE22-E9FD1C53E9E3}" type="presOf" srcId="{1324368B-6AF7-44EA-B5C0-C7B0BC4A8C7A}" destId="{B622F087-CD0D-45DF-819E-A1BC06CD7ABA}" srcOrd="0" destOrd="0" presId="urn:microsoft.com/office/officeart/2005/8/layout/hierarchy5"/>
    <dgm:cxn modelId="{435A930B-58F3-4492-AB25-D2965DEC89BF}" srcId="{47872B25-5542-4697-A759-FD066B77BE38}" destId="{5F17B36C-2DAF-4D55-A81B-FEAEACCF3649}" srcOrd="0" destOrd="0" parTransId="{A2F6BF73-5391-4EC6-862B-B1991D1FBB11}" sibTransId="{13BAB01A-7FA1-41AE-B5D2-37596D90F708}"/>
    <dgm:cxn modelId="{DC31378D-0493-424D-B952-26A8D2BD45BB}" type="presOf" srcId="{5F17B36C-2DAF-4D55-A81B-FEAEACCF3649}" destId="{838EF508-B7CC-4433-B4E2-6F78A2F94BE3}" srcOrd="0" destOrd="0" presId="urn:microsoft.com/office/officeart/2005/8/layout/hierarchy5"/>
    <dgm:cxn modelId="{99F7A6E0-7CC5-45DB-AAAF-F85CA313A71A}" type="presOf" srcId="{B01AD278-74A2-4A63-B157-AB866CB737BF}" destId="{CA0E1E9C-BD8B-48A8-9B44-0F54DA6720E1}" srcOrd="1" destOrd="0" presId="urn:microsoft.com/office/officeart/2005/8/layout/hierarchy5"/>
    <dgm:cxn modelId="{942246FB-62F5-41FC-AD3F-5EA8DCAEFAE7}" srcId="{8A8D51F3-C923-47C9-91AE-E9FE061EAABE}" destId="{47872B25-5542-4697-A759-FD066B77BE38}" srcOrd="0" destOrd="0" parTransId="{6216765D-5C56-4935-9F37-51D89D605938}" sibTransId="{C79ECBE2-3033-409E-BAB1-E5F20B744BC7}"/>
    <dgm:cxn modelId="{98E91158-4516-4906-9B0C-949E35555316}" srcId="{47872B25-5542-4697-A759-FD066B77BE38}" destId="{B50E7305-15B5-4EA3-8E29-FCB9FAE17A7C}" srcOrd="1" destOrd="0" parTransId="{8B483288-6F15-4CD5-8C0D-723600900965}" sibTransId="{8E5A104A-E841-493D-94E1-67A5F1C741E4}"/>
    <dgm:cxn modelId="{AF8142B4-422C-416B-9C91-7229670B8674}" type="presOf" srcId="{DB1AB700-B999-44E0-A16B-A51C531C6863}" destId="{280D5460-F2DD-4891-9B1B-72A7958985BB}" srcOrd="1" destOrd="0" presId="urn:microsoft.com/office/officeart/2005/8/layout/hierarchy5"/>
    <dgm:cxn modelId="{EB1CC9E2-5034-4223-9A7D-C1620AD0CA76}" srcId="{5F17B36C-2DAF-4D55-A81B-FEAEACCF3649}" destId="{8677FFA7-1CFE-4026-AB49-BE0DB4B2732A}" srcOrd="1" destOrd="0" parTransId="{DB1AB700-B999-44E0-A16B-A51C531C6863}" sibTransId="{A8864772-A64A-4268-B067-0E882A34B5DE}"/>
    <dgm:cxn modelId="{0511D08A-0AA0-4EBD-B8BA-4A25D6B41C00}" type="presOf" srcId="{FF90901E-863A-44B4-9B94-AA5723AD1D84}" destId="{448668C7-211C-47E6-95F0-F9890B895883}" srcOrd="0" destOrd="0" presId="urn:microsoft.com/office/officeart/2005/8/layout/hierarchy5"/>
    <dgm:cxn modelId="{108C7BFD-B4E2-4317-BA7F-48DF2A2F487B}" type="presOf" srcId="{DB1AB700-B999-44E0-A16B-A51C531C6863}" destId="{7203D3B5-91D9-4B83-8793-65C8754DB32E}" srcOrd="0" destOrd="0" presId="urn:microsoft.com/office/officeart/2005/8/layout/hierarchy5"/>
    <dgm:cxn modelId="{8A7D4DAB-7E16-40E8-B2E7-B7BA2002D52C}" type="presOf" srcId="{DACEFC99-7C99-48F6-82C7-C193D26AF100}" destId="{9D3A0EEB-7FA2-4E5D-9BA5-080FBFB3AB1E}" srcOrd="0" destOrd="0" presId="urn:microsoft.com/office/officeart/2005/8/layout/hierarchy5"/>
    <dgm:cxn modelId="{E7CC2406-64E0-488F-98BB-18959EB985CC}" type="presOf" srcId="{B01AD278-74A2-4A63-B157-AB866CB737BF}" destId="{2F48B5B9-1140-4248-B6EA-BECAA3B0EA16}" srcOrd="0" destOrd="0" presId="urn:microsoft.com/office/officeart/2005/8/layout/hierarchy5"/>
    <dgm:cxn modelId="{AA0E9AE9-3C33-427F-87ED-74D3007E963D}" type="presOf" srcId="{84D2B91F-578E-410F-AC13-D491631837D3}" destId="{E9AC898C-B1B5-48E3-8623-5ECD75361781}" srcOrd="0" destOrd="0" presId="urn:microsoft.com/office/officeart/2005/8/layout/hierarchy5"/>
    <dgm:cxn modelId="{7885CC89-E7FB-41EA-BB01-0B4BEF6CD203}" type="presOf" srcId="{8B483288-6F15-4CD5-8C0D-723600900965}" destId="{07DA5BC3-F4EE-4F6C-ABC0-1D3AE5740A18}" srcOrd="1" destOrd="0" presId="urn:microsoft.com/office/officeart/2005/8/layout/hierarchy5"/>
    <dgm:cxn modelId="{7331E2A5-1457-4D5F-986E-74380457FA3B}" srcId="{5F17B36C-2DAF-4D55-A81B-FEAEACCF3649}" destId="{84D2B91F-578E-410F-AC13-D491631837D3}" srcOrd="0" destOrd="0" parTransId="{1324368B-6AF7-44EA-B5C0-C7B0BC4A8C7A}" sibTransId="{91D48E9A-79C8-4D32-99EF-F0FFA2A8F257}"/>
    <dgm:cxn modelId="{42ABE36F-D02B-422D-B409-6D5E3C62DFD8}" type="presOf" srcId="{DACEFC99-7C99-48F6-82C7-C193D26AF100}" destId="{22BAE751-4EC1-46FC-BCDE-B8D9DE618CC0}" srcOrd="1" destOrd="0" presId="urn:microsoft.com/office/officeart/2005/8/layout/hierarchy5"/>
    <dgm:cxn modelId="{6EF0E185-158A-4175-9FE1-BD600C4B488B}" type="presOf" srcId="{8677FFA7-1CFE-4026-AB49-BE0DB4B2732A}" destId="{D4908E4F-6218-460E-9142-FD1AC7659E6B}" srcOrd="0" destOrd="0" presId="urn:microsoft.com/office/officeart/2005/8/layout/hierarchy5"/>
    <dgm:cxn modelId="{1E417977-742A-4CF9-9254-619E1E9A584D}" type="presOf" srcId="{A2F6BF73-5391-4EC6-862B-B1991D1FBB11}" destId="{AA3BABA4-62E0-4A7F-B114-45E61B6B21D7}" srcOrd="0" destOrd="0" presId="urn:microsoft.com/office/officeart/2005/8/layout/hierarchy5"/>
    <dgm:cxn modelId="{EA5676ED-379A-4CCC-A00F-3B42A8B0B9D5}" type="presOf" srcId="{A2F6BF73-5391-4EC6-862B-B1991D1FBB11}" destId="{F5A0149C-9BCD-45A2-8828-45C91B37EF1C}" srcOrd="1" destOrd="0" presId="urn:microsoft.com/office/officeart/2005/8/layout/hierarchy5"/>
    <dgm:cxn modelId="{858F5F78-7367-4A64-972C-25E35C67463C}" type="presOf" srcId="{8B483288-6F15-4CD5-8C0D-723600900965}" destId="{1419CAB3-2328-47C6-87C9-0B6A8C030F4A}" srcOrd="0" destOrd="0" presId="urn:microsoft.com/office/officeart/2005/8/layout/hierarchy5"/>
    <dgm:cxn modelId="{0499D2EE-5DFE-4423-AD02-B12B10554A35}" type="presOf" srcId="{47872B25-5542-4697-A759-FD066B77BE38}" destId="{A2164A54-B8CC-4923-9825-6C200B172F08}" srcOrd="0" destOrd="0" presId="urn:microsoft.com/office/officeart/2005/8/layout/hierarchy5"/>
    <dgm:cxn modelId="{60106700-7AC6-48CD-868E-CF1DCCDFEA5F}" type="presOf" srcId="{0D6BA5CA-B1A1-4BA0-9722-610D76F1272F}" destId="{5E2C642C-9EBA-4076-BAF8-56E8D79E6104}" srcOrd="1" destOrd="0" presId="urn:microsoft.com/office/officeart/2005/8/layout/hierarchy5"/>
    <dgm:cxn modelId="{8E04052D-73ED-44E5-B575-DC227E2EFD6D}" type="presOf" srcId="{8A8D51F3-C923-47C9-91AE-E9FE061EAABE}" destId="{718BDA9B-5BF8-406D-9202-E7E747B87C03}" srcOrd="0" destOrd="0" presId="urn:microsoft.com/office/officeart/2005/8/layout/hierarchy5"/>
    <dgm:cxn modelId="{F4929A6E-8CDD-4C9E-9613-08CC966B64A8}" type="presOf" srcId="{1324368B-6AF7-44EA-B5C0-C7B0BC4A8C7A}" destId="{02F7B87C-E140-44F5-8697-9D5DE15DB165}" srcOrd="1" destOrd="0" presId="urn:microsoft.com/office/officeart/2005/8/layout/hierarchy5"/>
    <dgm:cxn modelId="{0697393E-FF7E-4599-ABB8-622D3F643BE2}" srcId="{8A8D51F3-C923-47C9-91AE-E9FE061EAABE}" destId="{B01AD278-74A2-4A63-B157-AB866CB737BF}" srcOrd="2" destOrd="0" parTransId="{639E485A-AFA3-4C5A-BDBD-7A8BCF6C6181}" sibTransId="{E3A627CC-BFC0-4607-A790-E8037BA6FB3D}"/>
    <dgm:cxn modelId="{0DD40FA7-6412-4314-AF45-99F63AA7ED13}" type="presOf" srcId="{0D6BA5CA-B1A1-4BA0-9722-610D76F1272F}" destId="{AD2A0D73-9995-4A57-B3F7-D3F151219899}" srcOrd="0" destOrd="0" presId="urn:microsoft.com/office/officeart/2005/8/layout/hierarchy5"/>
    <dgm:cxn modelId="{F21DC348-D543-4A28-8668-A4F3B7BD64A2}" type="presOf" srcId="{B50E7305-15B5-4EA3-8E29-FCB9FAE17A7C}" destId="{ABA27DE8-75E3-446E-8750-56019FFEEC18}" srcOrd="0" destOrd="0" presId="urn:microsoft.com/office/officeart/2005/8/layout/hierarchy5"/>
    <dgm:cxn modelId="{B94ACB86-1417-42CA-BE32-02BC5AB790A9}" srcId="{8A8D51F3-C923-47C9-91AE-E9FE061EAABE}" destId="{7E2A840D-813D-4407-9305-9E441D1D103F}" srcOrd="3" destOrd="0" parTransId="{A58AFC58-D446-49AF-B4D8-B3068021793E}" sibTransId="{CEA7AEDB-3DE2-40BD-A126-A2D67F09FDEF}"/>
    <dgm:cxn modelId="{B6E149E5-E980-4F0F-81AD-0E83D01E4490}" type="presOf" srcId="{7E2A840D-813D-4407-9305-9E441D1D103F}" destId="{A5EF5805-82DC-4A0D-A702-C7144C5CF570}" srcOrd="0" destOrd="0" presId="urn:microsoft.com/office/officeart/2005/8/layout/hierarchy5"/>
    <dgm:cxn modelId="{539ABA00-2604-4AF0-8403-4D4A401506B5}" type="presOf" srcId="{7E2A840D-813D-4407-9305-9E441D1D103F}" destId="{0E2F5F78-E430-4CF8-BC0F-F502FBDEF9C5}" srcOrd="1" destOrd="0" presId="urn:microsoft.com/office/officeart/2005/8/layout/hierarchy5"/>
    <dgm:cxn modelId="{B6ECDE8D-95D5-4350-80FE-A2656848CB9C}" srcId="{5F17B36C-2DAF-4D55-A81B-FEAEACCF3649}" destId="{FF90901E-863A-44B4-9B94-AA5723AD1D84}" srcOrd="2" destOrd="0" parTransId="{DACEFC99-7C99-48F6-82C7-C193D26AF100}" sibTransId="{FBDFF3A6-1712-40B5-B129-A3343064B5F0}"/>
    <dgm:cxn modelId="{8A730B93-5DE4-4E5E-9DC2-A320D93FB5BA}" type="presParOf" srcId="{718BDA9B-5BF8-406D-9202-E7E747B87C03}" destId="{58F05291-ED8F-4DE4-BCE4-C5193C78E20B}" srcOrd="0" destOrd="0" presId="urn:microsoft.com/office/officeart/2005/8/layout/hierarchy5"/>
    <dgm:cxn modelId="{D30705BC-AD4A-42BE-B58B-DFC921A138D9}" type="presParOf" srcId="{58F05291-ED8F-4DE4-BCE4-C5193C78E20B}" destId="{6E740D65-84AB-4EED-BC5B-8B17D2C294B6}" srcOrd="0" destOrd="0" presId="urn:microsoft.com/office/officeart/2005/8/layout/hierarchy5"/>
    <dgm:cxn modelId="{C0F9971F-F606-42B0-AC6E-CF955DCEDB9C}" type="presParOf" srcId="{58F05291-ED8F-4DE4-BCE4-C5193C78E20B}" destId="{6B904A20-9770-49F2-903D-CF07FF0850B2}" srcOrd="1" destOrd="0" presId="urn:microsoft.com/office/officeart/2005/8/layout/hierarchy5"/>
    <dgm:cxn modelId="{8165C40E-601A-41C1-BE9C-E79418E4E546}" type="presParOf" srcId="{6B904A20-9770-49F2-903D-CF07FF0850B2}" destId="{68740309-01FF-483B-AA14-B65ACA01C74C}" srcOrd="0" destOrd="0" presId="urn:microsoft.com/office/officeart/2005/8/layout/hierarchy5"/>
    <dgm:cxn modelId="{137F5EA5-24C1-44CD-B10E-0B065F5EEC39}" type="presParOf" srcId="{68740309-01FF-483B-AA14-B65ACA01C74C}" destId="{A2164A54-B8CC-4923-9825-6C200B172F08}" srcOrd="0" destOrd="0" presId="urn:microsoft.com/office/officeart/2005/8/layout/hierarchy5"/>
    <dgm:cxn modelId="{9DC213B1-1F2A-400E-A939-BD3F35EEB0F3}" type="presParOf" srcId="{68740309-01FF-483B-AA14-B65ACA01C74C}" destId="{6A919AE3-F76D-4F09-9EE9-316EE309E3BF}" srcOrd="1" destOrd="0" presId="urn:microsoft.com/office/officeart/2005/8/layout/hierarchy5"/>
    <dgm:cxn modelId="{A91E9819-48CF-4614-BE5F-11132BE25C9D}" type="presParOf" srcId="{6A919AE3-F76D-4F09-9EE9-316EE309E3BF}" destId="{AA3BABA4-62E0-4A7F-B114-45E61B6B21D7}" srcOrd="0" destOrd="0" presId="urn:microsoft.com/office/officeart/2005/8/layout/hierarchy5"/>
    <dgm:cxn modelId="{F113EC66-C97E-4AA2-A658-9481A8EADF33}" type="presParOf" srcId="{AA3BABA4-62E0-4A7F-B114-45E61B6B21D7}" destId="{F5A0149C-9BCD-45A2-8828-45C91B37EF1C}" srcOrd="0" destOrd="0" presId="urn:microsoft.com/office/officeart/2005/8/layout/hierarchy5"/>
    <dgm:cxn modelId="{52EBFA37-4173-497A-A2A7-E996397B9D7A}" type="presParOf" srcId="{6A919AE3-F76D-4F09-9EE9-316EE309E3BF}" destId="{6FE379EE-AF48-421D-901B-67B17A6C2871}" srcOrd="1" destOrd="0" presId="urn:microsoft.com/office/officeart/2005/8/layout/hierarchy5"/>
    <dgm:cxn modelId="{793C48FF-351C-4CDF-949C-DD4E5882AD73}" type="presParOf" srcId="{6FE379EE-AF48-421D-901B-67B17A6C2871}" destId="{838EF508-B7CC-4433-B4E2-6F78A2F94BE3}" srcOrd="0" destOrd="0" presId="urn:microsoft.com/office/officeart/2005/8/layout/hierarchy5"/>
    <dgm:cxn modelId="{CB7C0ADF-1EBA-455F-8D38-651C8AE3B777}" type="presParOf" srcId="{6FE379EE-AF48-421D-901B-67B17A6C2871}" destId="{E6A834EC-9BB1-483E-9EA2-728142748DD8}" srcOrd="1" destOrd="0" presId="urn:microsoft.com/office/officeart/2005/8/layout/hierarchy5"/>
    <dgm:cxn modelId="{844EAB96-66B0-4279-95E4-DC9A120CBA47}" type="presParOf" srcId="{E6A834EC-9BB1-483E-9EA2-728142748DD8}" destId="{B622F087-CD0D-45DF-819E-A1BC06CD7ABA}" srcOrd="0" destOrd="0" presId="urn:microsoft.com/office/officeart/2005/8/layout/hierarchy5"/>
    <dgm:cxn modelId="{7F5B5299-7872-4FFE-9217-E32BED34C947}" type="presParOf" srcId="{B622F087-CD0D-45DF-819E-A1BC06CD7ABA}" destId="{02F7B87C-E140-44F5-8697-9D5DE15DB165}" srcOrd="0" destOrd="0" presId="urn:microsoft.com/office/officeart/2005/8/layout/hierarchy5"/>
    <dgm:cxn modelId="{9993642A-63BB-44E2-AE60-9CE98A0C5A70}" type="presParOf" srcId="{E6A834EC-9BB1-483E-9EA2-728142748DD8}" destId="{2D9665EE-337B-401A-B867-945544811455}" srcOrd="1" destOrd="0" presId="urn:microsoft.com/office/officeart/2005/8/layout/hierarchy5"/>
    <dgm:cxn modelId="{490AAE96-6BC1-4215-B13D-1B8930E0BCE5}" type="presParOf" srcId="{2D9665EE-337B-401A-B867-945544811455}" destId="{E9AC898C-B1B5-48E3-8623-5ECD75361781}" srcOrd="0" destOrd="0" presId="urn:microsoft.com/office/officeart/2005/8/layout/hierarchy5"/>
    <dgm:cxn modelId="{B7DCA818-5438-4ACC-8BD4-7056768B4EED}" type="presParOf" srcId="{2D9665EE-337B-401A-B867-945544811455}" destId="{622C5513-6918-413D-A12B-206DF546BB37}" srcOrd="1" destOrd="0" presId="urn:microsoft.com/office/officeart/2005/8/layout/hierarchy5"/>
    <dgm:cxn modelId="{ADF33921-2772-43D2-9799-F5CC715D6A79}" type="presParOf" srcId="{E6A834EC-9BB1-483E-9EA2-728142748DD8}" destId="{7203D3B5-91D9-4B83-8793-65C8754DB32E}" srcOrd="2" destOrd="0" presId="urn:microsoft.com/office/officeart/2005/8/layout/hierarchy5"/>
    <dgm:cxn modelId="{E706A3EC-FFBA-4B43-AD46-7B4B6C3E6050}" type="presParOf" srcId="{7203D3B5-91D9-4B83-8793-65C8754DB32E}" destId="{280D5460-F2DD-4891-9B1B-72A7958985BB}" srcOrd="0" destOrd="0" presId="urn:microsoft.com/office/officeart/2005/8/layout/hierarchy5"/>
    <dgm:cxn modelId="{0F6C25AE-F01F-479E-9BF0-99BDC4C44623}" type="presParOf" srcId="{E6A834EC-9BB1-483E-9EA2-728142748DD8}" destId="{398980A1-A5B4-4F0D-A5D9-A32B57DD2C35}" srcOrd="3" destOrd="0" presId="urn:microsoft.com/office/officeart/2005/8/layout/hierarchy5"/>
    <dgm:cxn modelId="{BD6E1A90-7359-4A56-9687-FE2F8B123A44}" type="presParOf" srcId="{398980A1-A5B4-4F0D-A5D9-A32B57DD2C35}" destId="{D4908E4F-6218-460E-9142-FD1AC7659E6B}" srcOrd="0" destOrd="0" presId="urn:microsoft.com/office/officeart/2005/8/layout/hierarchy5"/>
    <dgm:cxn modelId="{19288456-E7FF-4174-9698-131B8418830F}" type="presParOf" srcId="{398980A1-A5B4-4F0D-A5D9-A32B57DD2C35}" destId="{8EBAE59C-CBA0-46A8-86DC-05BBDDBCEDD1}" srcOrd="1" destOrd="0" presId="urn:microsoft.com/office/officeart/2005/8/layout/hierarchy5"/>
    <dgm:cxn modelId="{15FCC393-944E-40AF-85EA-BC051666775F}" type="presParOf" srcId="{E6A834EC-9BB1-483E-9EA2-728142748DD8}" destId="{9D3A0EEB-7FA2-4E5D-9BA5-080FBFB3AB1E}" srcOrd="4" destOrd="0" presId="urn:microsoft.com/office/officeart/2005/8/layout/hierarchy5"/>
    <dgm:cxn modelId="{FBDEF090-CA0C-415D-B411-BD7371F9C92C}" type="presParOf" srcId="{9D3A0EEB-7FA2-4E5D-9BA5-080FBFB3AB1E}" destId="{22BAE751-4EC1-46FC-BCDE-B8D9DE618CC0}" srcOrd="0" destOrd="0" presId="urn:microsoft.com/office/officeart/2005/8/layout/hierarchy5"/>
    <dgm:cxn modelId="{AEF01816-640E-4BA2-AC6F-48D095BF7A29}" type="presParOf" srcId="{E6A834EC-9BB1-483E-9EA2-728142748DD8}" destId="{F26071A5-C7DC-4C03-B6B2-3C580C32EF53}" srcOrd="5" destOrd="0" presId="urn:microsoft.com/office/officeart/2005/8/layout/hierarchy5"/>
    <dgm:cxn modelId="{C7449DD4-626A-4BFE-B1E5-8C858E234E47}" type="presParOf" srcId="{F26071A5-C7DC-4C03-B6B2-3C580C32EF53}" destId="{448668C7-211C-47E6-95F0-F9890B895883}" srcOrd="0" destOrd="0" presId="urn:microsoft.com/office/officeart/2005/8/layout/hierarchy5"/>
    <dgm:cxn modelId="{B27F286A-1FF9-402C-955E-2944FB60C878}" type="presParOf" srcId="{F26071A5-C7DC-4C03-B6B2-3C580C32EF53}" destId="{1D09395E-DE57-4E32-B923-BE7C0244D583}" srcOrd="1" destOrd="0" presId="urn:microsoft.com/office/officeart/2005/8/layout/hierarchy5"/>
    <dgm:cxn modelId="{4484D3AE-0F37-4726-959D-40C053802AD8}" type="presParOf" srcId="{6A919AE3-F76D-4F09-9EE9-316EE309E3BF}" destId="{1419CAB3-2328-47C6-87C9-0B6A8C030F4A}" srcOrd="2" destOrd="0" presId="urn:microsoft.com/office/officeart/2005/8/layout/hierarchy5"/>
    <dgm:cxn modelId="{1BEBAC56-4084-433D-8849-EA719FDBB617}" type="presParOf" srcId="{1419CAB3-2328-47C6-87C9-0B6A8C030F4A}" destId="{07DA5BC3-F4EE-4F6C-ABC0-1D3AE5740A18}" srcOrd="0" destOrd="0" presId="urn:microsoft.com/office/officeart/2005/8/layout/hierarchy5"/>
    <dgm:cxn modelId="{41DFA179-EBD5-49C0-ACD1-E384BCBD888F}" type="presParOf" srcId="{6A919AE3-F76D-4F09-9EE9-316EE309E3BF}" destId="{62AE1A8A-948A-41EA-9BBA-1A7C9DA2D316}" srcOrd="3" destOrd="0" presId="urn:microsoft.com/office/officeart/2005/8/layout/hierarchy5"/>
    <dgm:cxn modelId="{0BA4BD88-4692-4D5C-8E2D-44D35FEE69B8}" type="presParOf" srcId="{62AE1A8A-948A-41EA-9BBA-1A7C9DA2D316}" destId="{ABA27DE8-75E3-446E-8750-56019FFEEC18}" srcOrd="0" destOrd="0" presId="urn:microsoft.com/office/officeart/2005/8/layout/hierarchy5"/>
    <dgm:cxn modelId="{2D8531AF-CE97-42FF-B015-6A2EC9463026}" type="presParOf" srcId="{62AE1A8A-948A-41EA-9BBA-1A7C9DA2D316}" destId="{14DF6633-7F88-4E54-8821-8D0C53ACD4AA}" srcOrd="1" destOrd="0" presId="urn:microsoft.com/office/officeart/2005/8/layout/hierarchy5"/>
    <dgm:cxn modelId="{702BB1F9-BF96-4E93-966F-9DE5508C9092}" type="presParOf" srcId="{718BDA9B-5BF8-406D-9202-E7E747B87C03}" destId="{842BC73A-E400-4233-813C-9225D385F2DD}" srcOrd="1" destOrd="0" presId="urn:microsoft.com/office/officeart/2005/8/layout/hierarchy5"/>
    <dgm:cxn modelId="{257536EE-1C70-47E2-BCF4-270233341F6C}" type="presParOf" srcId="{842BC73A-E400-4233-813C-9225D385F2DD}" destId="{C8A3550A-E143-45E4-9E15-EB83828A3258}" srcOrd="0" destOrd="0" presId="urn:microsoft.com/office/officeart/2005/8/layout/hierarchy5"/>
    <dgm:cxn modelId="{549EEEB3-2B3A-4C82-B74B-F5B2901BB434}" type="presParOf" srcId="{C8A3550A-E143-45E4-9E15-EB83828A3258}" destId="{AD2A0D73-9995-4A57-B3F7-D3F151219899}" srcOrd="0" destOrd="0" presId="urn:microsoft.com/office/officeart/2005/8/layout/hierarchy5"/>
    <dgm:cxn modelId="{6E15DA2C-61B7-4B7B-B547-571402789CA6}" type="presParOf" srcId="{C8A3550A-E143-45E4-9E15-EB83828A3258}" destId="{5E2C642C-9EBA-4076-BAF8-56E8D79E6104}" srcOrd="1" destOrd="0" presId="urn:microsoft.com/office/officeart/2005/8/layout/hierarchy5"/>
    <dgm:cxn modelId="{C9BBA537-241F-468B-82EA-490CB1A92356}" type="presParOf" srcId="{842BC73A-E400-4233-813C-9225D385F2DD}" destId="{77DA4F7C-7530-4015-93A1-25C7AA0A348D}" srcOrd="1" destOrd="0" presId="urn:microsoft.com/office/officeart/2005/8/layout/hierarchy5"/>
    <dgm:cxn modelId="{BD40B2E6-C459-422F-AFFE-C49CF3E9A448}" type="presParOf" srcId="{77DA4F7C-7530-4015-93A1-25C7AA0A348D}" destId="{D7AC86B6-61D9-4EE4-B64C-C13A8FBDD776}" srcOrd="0" destOrd="0" presId="urn:microsoft.com/office/officeart/2005/8/layout/hierarchy5"/>
    <dgm:cxn modelId="{69E1B227-F353-4F2C-ACEC-EC5131FE9F60}" type="presParOf" srcId="{842BC73A-E400-4233-813C-9225D385F2DD}" destId="{53E70C2A-D71B-4767-B070-9E2D135A90A5}" srcOrd="2" destOrd="0" presId="urn:microsoft.com/office/officeart/2005/8/layout/hierarchy5"/>
    <dgm:cxn modelId="{E9366BA5-7605-4206-A77B-3371F6A28FBA}" type="presParOf" srcId="{53E70C2A-D71B-4767-B070-9E2D135A90A5}" destId="{2F48B5B9-1140-4248-B6EA-BECAA3B0EA16}" srcOrd="0" destOrd="0" presId="urn:microsoft.com/office/officeart/2005/8/layout/hierarchy5"/>
    <dgm:cxn modelId="{28577BE0-AABA-43AD-B574-92F1A58982D4}" type="presParOf" srcId="{53E70C2A-D71B-4767-B070-9E2D135A90A5}" destId="{CA0E1E9C-BD8B-48A8-9B44-0F54DA6720E1}" srcOrd="1" destOrd="0" presId="urn:microsoft.com/office/officeart/2005/8/layout/hierarchy5"/>
    <dgm:cxn modelId="{52B6A18A-17AD-4915-95C4-32E8FC56D8E7}" type="presParOf" srcId="{842BC73A-E400-4233-813C-9225D385F2DD}" destId="{977A9446-3E36-48A6-9FD1-5BDFF1C433BB}" srcOrd="3" destOrd="0" presId="urn:microsoft.com/office/officeart/2005/8/layout/hierarchy5"/>
    <dgm:cxn modelId="{F37F00C3-2B37-441E-B38B-1820B8A2CAD3}" type="presParOf" srcId="{977A9446-3E36-48A6-9FD1-5BDFF1C433BB}" destId="{53BD9513-5835-4A4A-BACA-B64F74B65F71}" srcOrd="0" destOrd="0" presId="urn:microsoft.com/office/officeart/2005/8/layout/hierarchy5"/>
    <dgm:cxn modelId="{13D6E8C1-8359-437A-919A-756CC63DB642}" type="presParOf" srcId="{842BC73A-E400-4233-813C-9225D385F2DD}" destId="{354C2E46-15BC-486F-9A58-749561D9352D}" srcOrd="4" destOrd="0" presId="urn:microsoft.com/office/officeart/2005/8/layout/hierarchy5"/>
    <dgm:cxn modelId="{48BFCF35-2F1D-427A-B800-5E5090EC61F8}" type="presParOf" srcId="{354C2E46-15BC-486F-9A58-749561D9352D}" destId="{A5EF5805-82DC-4A0D-A702-C7144C5CF570}" srcOrd="0" destOrd="0" presId="urn:microsoft.com/office/officeart/2005/8/layout/hierarchy5"/>
    <dgm:cxn modelId="{6DD87318-4810-4723-ABB3-CF2BEDE451AF}" type="presParOf" srcId="{354C2E46-15BC-486F-9A58-749561D9352D}" destId="{0E2F5F78-E430-4CF8-BC0F-F502FBDEF9C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237FAE-BE7D-4637-A809-B9D08235324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5D82D859-7597-4401-9AC8-B069A4B38607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2B97838D-3FF8-41D3-9513-D1590F6055D0}" type="parTrans" cxnId="{4F472787-D098-49F4-9373-519373846B0D}">
      <dgm:prSet/>
      <dgm:spPr/>
      <dgm:t>
        <a:bodyPr/>
        <a:lstStyle/>
        <a:p>
          <a:endParaRPr lang="fr-FR"/>
        </a:p>
      </dgm:t>
    </dgm:pt>
    <dgm:pt modelId="{B8A72E09-3FCA-4007-83B4-B60961FC1FBF}" type="sibTrans" cxnId="{4F472787-D098-49F4-9373-519373846B0D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9D9BCBB9-C2C8-4D9B-AE00-C1E7DCDCE67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sz="2400" dirty="0" err="1" smtClean="0"/>
            <a:t>MapTile</a:t>
          </a:r>
          <a:endParaRPr lang="fr-FR" sz="2400" dirty="0" smtClean="0"/>
        </a:p>
        <a:p>
          <a:r>
            <a:rPr lang="fr-FR" sz="2400" dirty="0" smtClean="0"/>
            <a:t>(data of </a:t>
          </a:r>
          <a:r>
            <a:rPr lang="fr-FR" sz="2400" dirty="0" err="1" smtClean="0"/>
            <a:t>tiles</a:t>
          </a:r>
          <a:r>
            <a:rPr lang="fr-FR" sz="2400" dirty="0" smtClean="0"/>
            <a:t>)</a:t>
          </a:r>
          <a:endParaRPr lang="fr-FR" sz="2400" dirty="0"/>
        </a:p>
      </dgm:t>
    </dgm:pt>
    <dgm:pt modelId="{A6D73767-9F71-45CD-B472-C60129A48969}" type="parTrans" cxnId="{2E860F8B-22FA-4E98-BB25-FE16452A9F80}">
      <dgm:prSet/>
      <dgm:spPr/>
      <dgm:t>
        <a:bodyPr/>
        <a:lstStyle/>
        <a:p>
          <a:endParaRPr lang="fr-FR"/>
        </a:p>
      </dgm:t>
    </dgm:pt>
    <dgm:pt modelId="{0EC93A00-FD03-45BD-8C91-8337DA5CC1D2}" type="sibTrans" cxnId="{2E860F8B-22FA-4E98-BB25-FE16452A9F80}">
      <dgm:prSet/>
      <dgm:spPr/>
      <dgm:t>
        <a:bodyPr/>
        <a:lstStyle/>
        <a:p>
          <a:endParaRPr lang="fr-FR"/>
        </a:p>
      </dgm:t>
    </dgm:pt>
    <dgm:pt modelId="{20A53B1E-6592-4822-8356-507B11E3A359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F773EDD9-A2E4-4AB4-82B9-17B7772FFD8B}" type="sibTrans" cxnId="{7FB1EBD4-348A-499B-BA3B-727183955C9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F9E358DE-EB8C-42DE-9244-ACDC66589F33}" type="parTrans" cxnId="{7FB1EBD4-348A-499B-BA3B-727183955C9E}">
      <dgm:prSet/>
      <dgm:spPr/>
      <dgm:t>
        <a:bodyPr/>
        <a:lstStyle/>
        <a:p>
          <a:endParaRPr lang="fr-FR"/>
        </a:p>
      </dgm:t>
    </dgm:pt>
    <dgm:pt modelId="{088209D1-89C5-4DFB-B224-1EF3DAF3FEA2}" type="pres">
      <dgm:prSet presAssocID="{99237FAE-BE7D-4637-A809-B9D082353242}" presName="Name0" presStyleCnt="0">
        <dgm:presLayoutVars>
          <dgm:dir/>
          <dgm:resizeHandles val="exact"/>
        </dgm:presLayoutVars>
      </dgm:prSet>
      <dgm:spPr/>
    </dgm:pt>
    <dgm:pt modelId="{5272DC81-5E9B-4AA8-8CEA-277E32393BB2}" type="pres">
      <dgm:prSet presAssocID="{99237FAE-BE7D-4637-A809-B9D082353242}" presName="vNodes" presStyleCnt="0"/>
      <dgm:spPr/>
    </dgm:pt>
    <dgm:pt modelId="{80CAB691-56A3-405B-82BE-935B34D53013}" type="pres">
      <dgm:prSet presAssocID="{20A53B1E-6592-4822-8356-507B11E3A35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F7E736-8742-4C61-A1E7-BBFCD3832090}" type="pres">
      <dgm:prSet presAssocID="{F773EDD9-A2E4-4AB4-82B9-17B7772FFD8B}" presName="spacerT" presStyleCnt="0"/>
      <dgm:spPr/>
    </dgm:pt>
    <dgm:pt modelId="{0FEEFFFB-65B4-4FBC-A00F-BEC252F0E513}" type="pres">
      <dgm:prSet presAssocID="{F773EDD9-A2E4-4AB4-82B9-17B7772FFD8B}" presName="sibTrans" presStyleLbl="sibTrans2D1" presStyleIdx="0" presStyleCnt="2" custLinFactNeighborX="37532" custLinFactNeighborY="46384"/>
      <dgm:spPr/>
      <dgm:t>
        <a:bodyPr/>
        <a:lstStyle/>
        <a:p>
          <a:endParaRPr lang="fr-FR"/>
        </a:p>
      </dgm:t>
    </dgm:pt>
    <dgm:pt modelId="{040E0923-34E6-45AB-9217-3E8D4B03560D}" type="pres">
      <dgm:prSet presAssocID="{F773EDD9-A2E4-4AB4-82B9-17B7772FFD8B}" presName="spacerB" presStyleCnt="0"/>
      <dgm:spPr/>
    </dgm:pt>
    <dgm:pt modelId="{66BC0FB0-91B7-4EE8-AA8A-A591AA7A7849}" type="pres">
      <dgm:prSet presAssocID="{5D82D859-7597-4401-9AC8-B069A4B3860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D49263-9CB6-409D-8A6D-1B3064F9D87E}" type="pres">
      <dgm:prSet presAssocID="{99237FAE-BE7D-4637-A809-B9D082353242}" presName="sibTransLast" presStyleLbl="sibTrans2D1" presStyleIdx="1" presStyleCnt="2"/>
      <dgm:spPr/>
      <dgm:t>
        <a:bodyPr/>
        <a:lstStyle/>
        <a:p>
          <a:endParaRPr lang="fr-FR"/>
        </a:p>
      </dgm:t>
    </dgm:pt>
    <dgm:pt modelId="{14D2C7C4-DB34-4329-931C-74E0E0D8288E}" type="pres">
      <dgm:prSet presAssocID="{99237FAE-BE7D-4637-A809-B9D082353242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C278A598-B347-47F5-9294-4AB83D2D3BC1}" type="pres">
      <dgm:prSet presAssocID="{99237FAE-BE7D-4637-A809-B9D082353242}" presName="lastNode" presStyleLbl="node1" presStyleIdx="2" presStyleCnt="3" custScaleX="81459" custScaleY="76509" custLinFactX="50024" custLinFactNeighborX="100000" custLinFactNeighborY="20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F3C67A4-8369-4FA2-A25B-16E7472D666D}" type="presOf" srcId="{F773EDD9-A2E4-4AB4-82B9-17B7772FFD8B}" destId="{0FEEFFFB-65B4-4FBC-A00F-BEC252F0E513}" srcOrd="0" destOrd="0" presId="urn:microsoft.com/office/officeart/2005/8/layout/equation2"/>
    <dgm:cxn modelId="{4C692FF8-65F9-49A0-9938-069809B4A5B6}" type="presOf" srcId="{20A53B1E-6592-4822-8356-507B11E3A359}" destId="{80CAB691-56A3-405B-82BE-935B34D53013}" srcOrd="0" destOrd="0" presId="urn:microsoft.com/office/officeart/2005/8/layout/equation2"/>
    <dgm:cxn modelId="{4F472787-D098-49F4-9373-519373846B0D}" srcId="{99237FAE-BE7D-4637-A809-B9D082353242}" destId="{5D82D859-7597-4401-9AC8-B069A4B38607}" srcOrd="1" destOrd="0" parTransId="{2B97838D-3FF8-41D3-9513-D1590F6055D0}" sibTransId="{B8A72E09-3FCA-4007-83B4-B60961FC1FBF}"/>
    <dgm:cxn modelId="{2E860F8B-22FA-4E98-BB25-FE16452A9F80}" srcId="{99237FAE-BE7D-4637-A809-B9D082353242}" destId="{9D9BCBB9-C2C8-4D9B-AE00-C1E7DCDCE67D}" srcOrd="2" destOrd="0" parTransId="{A6D73767-9F71-45CD-B472-C60129A48969}" sibTransId="{0EC93A00-FD03-45BD-8C91-8337DA5CC1D2}"/>
    <dgm:cxn modelId="{887CB2C7-B4E2-4A16-A0F1-46D6999C9D55}" type="presOf" srcId="{B8A72E09-3FCA-4007-83B4-B60961FC1FBF}" destId="{3FD49263-9CB6-409D-8A6D-1B3064F9D87E}" srcOrd="0" destOrd="0" presId="urn:microsoft.com/office/officeart/2005/8/layout/equation2"/>
    <dgm:cxn modelId="{A6497530-1EA7-4384-B4C3-6023CA42069C}" type="presOf" srcId="{B8A72E09-3FCA-4007-83B4-B60961FC1FBF}" destId="{14D2C7C4-DB34-4329-931C-74E0E0D8288E}" srcOrd="1" destOrd="0" presId="urn:microsoft.com/office/officeart/2005/8/layout/equation2"/>
    <dgm:cxn modelId="{FC56D237-59B0-44CA-BE13-DB2266B2203A}" type="presOf" srcId="{9D9BCBB9-C2C8-4D9B-AE00-C1E7DCDCE67D}" destId="{C278A598-B347-47F5-9294-4AB83D2D3BC1}" srcOrd="0" destOrd="0" presId="urn:microsoft.com/office/officeart/2005/8/layout/equation2"/>
    <dgm:cxn modelId="{2C3491A6-F5E5-4C2C-A5B4-43AB7B306AAE}" type="presOf" srcId="{99237FAE-BE7D-4637-A809-B9D082353242}" destId="{088209D1-89C5-4DFB-B224-1EF3DAF3FEA2}" srcOrd="0" destOrd="0" presId="urn:microsoft.com/office/officeart/2005/8/layout/equation2"/>
    <dgm:cxn modelId="{7FB1EBD4-348A-499B-BA3B-727183955C9E}" srcId="{99237FAE-BE7D-4637-A809-B9D082353242}" destId="{20A53B1E-6592-4822-8356-507B11E3A359}" srcOrd="0" destOrd="0" parTransId="{F9E358DE-EB8C-42DE-9244-ACDC66589F33}" sibTransId="{F773EDD9-A2E4-4AB4-82B9-17B7772FFD8B}"/>
    <dgm:cxn modelId="{A0FF7DA1-C3A4-498D-86B6-77C8268B377E}" type="presOf" srcId="{5D82D859-7597-4401-9AC8-B069A4B38607}" destId="{66BC0FB0-91B7-4EE8-AA8A-A591AA7A7849}" srcOrd="0" destOrd="0" presId="urn:microsoft.com/office/officeart/2005/8/layout/equation2"/>
    <dgm:cxn modelId="{B2DCBA01-DDE1-4E99-9B12-4C169A22121E}" type="presParOf" srcId="{088209D1-89C5-4DFB-B224-1EF3DAF3FEA2}" destId="{5272DC81-5E9B-4AA8-8CEA-277E32393BB2}" srcOrd="0" destOrd="0" presId="urn:microsoft.com/office/officeart/2005/8/layout/equation2"/>
    <dgm:cxn modelId="{0C18ADEC-C66F-4825-B1F5-1D08668A6764}" type="presParOf" srcId="{5272DC81-5E9B-4AA8-8CEA-277E32393BB2}" destId="{80CAB691-56A3-405B-82BE-935B34D53013}" srcOrd="0" destOrd="0" presId="urn:microsoft.com/office/officeart/2005/8/layout/equation2"/>
    <dgm:cxn modelId="{2D285AB0-74C9-4689-9408-13A258CBD566}" type="presParOf" srcId="{5272DC81-5E9B-4AA8-8CEA-277E32393BB2}" destId="{4CF7E736-8742-4C61-A1E7-BBFCD3832090}" srcOrd="1" destOrd="0" presId="urn:microsoft.com/office/officeart/2005/8/layout/equation2"/>
    <dgm:cxn modelId="{5B8B1C87-12CF-4A64-BB8C-0E157D303184}" type="presParOf" srcId="{5272DC81-5E9B-4AA8-8CEA-277E32393BB2}" destId="{0FEEFFFB-65B4-4FBC-A00F-BEC252F0E513}" srcOrd="2" destOrd="0" presId="urn:microsoft.com/office/officeart/2005/8/layout/equation2"/>
    <dgm:cxn modelId="{392EDE20-D97B-4BCE-80C0-66754FD83DFC}" type="presParOf" srcId="{5272DC81-5E9B-4AA8-8CEA-277E32393BB2}" destId="{040E0923-34E6-45AB-9217-3E8D4B03560D}" srcOrd="3" destOrd="0" presId="urn:microsoft.com/office/officeart/2005/8/layout/equation2"/>
    <dgm:cxn modelId="{99F9D1BD-FB7D-43CA-BEB4-3ECA95D00C53}" type="presParOf" srcId="{5272DC81-5E9B-4AA8-8CEA-277E32393BB2}" destId="{66BC0FB0-91B7-4EE8-AA8A-A591AA7A7849}" srcOrd="4" destOrd="0" presId="urn:microsoft.com/office/officeart/2005/8/layout/equation2"/>
    <dgm:cxn modelId="{E119E45A-F638-4EC3-BD0B-619598E55A8B}" type="presParOf" srcId="{088209D1-89C5-4DFB-B224-1EF3DAF3FEA2}" destId="{3FD49263-9CB6-409D-8A6D-1B3064F9D87E}" srcOrd="1" destOrd="0" presId="urn:microsoft.com/office/officeart/2005/8/layout/equation2"/>
    <dgm:cxn modelId="{FAA4A422-5C47-4CA9-9965-9E5D5C895663}" type="presParOf" srcId="{3FD49263-9CB6-409D-8A6D-1B3064F9D87E}" destId="{14D2C7C4-DB34-4329-931C-74E0E0D8288E}" srcOrd="0" destOrd="0" presId="urn:microsoft.com/office/officeart/2005/8/layout/equation2"/>
    <dgm:cxn modelId="{3AAFA4B5-6029-48C1-9B6E-AE78DF30E9BC}" type="presParOf" srcId="{088209D1-89C5-4DFB-B224-1EF3DAF3FEA2}" destId="{C278A598-B347-47F5-9294-4AB83D2D3BC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Entity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EntityPlatform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MapTilePlatform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smtClean="0"/>
            <a:t>Background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BackgroundPlatform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CloudsPlatform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SetupEntityPlatform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010F8896-E360-48AF-A145-3FF71B8B950E}">
      <dgm:prSet/>
      <dgm:spPr/>
      <dgm:t>
        <a:bodyPr/>
        <a:lstStyle/>
        <a:p>
          <a:r>
            <a:rPr lang="fr-FR" dirty="0" err="1" smtClean="0"/>
            <a:t>Parallax</a:t>
          </a:r>
          <a:endParaRPr lang="fr-FR" dirty="0"/>
        </a:p>
      </dgm:t>
    </dgm:pt>
    <dgm:pt modelId="{465B7377-F986-41EE-9829-ADD049FF0474}" type="parTrans" cxnId="{910418E1-DB3E-4C5A-87D0-9F1B9FAF734E}">
      <dgm:prSet/>
      <dgm:spPr/>
      <dgm:t>
        <a:bodyPr/>
        <a:lstStyle/>
        <a:p>
          <a:endParaRPr lang="fr-FR"/>
        </a:p>
      </dgm:t>
    </dgm:pt>
    <dgm:pt modelId="{15CECEE4-2254-4B2C-B3F6-3FFFB0448AEC}" type="sibTrans" cxnId="{910418E1-DB3E-4C5A-87D0-9F1B9FAF734E}">
      <dgm:prSet/>
      <dgm:spPr/>
      <dgm:t>
        <a:bodyPr/>
        <a:lstStyle/>
        <a:p>
          <a:endParaRPr lang="fr-FR"/>
        </a:p>
      </dgm:t>
    </dgm:pt>
    <dgm:pt modelId="{AD30E276-55F6-43BC-AD39-5C4018FCEE3F}">
      <dgm:prSet/>
      <dgm:spPr/>
      <dgm:t>
        <a:bodyPr/>
        <a:lstStyle/>
        <a:p>
          <a:r>
            <a:rPr lang="fr-FR" dirty="0" err="1" smtClean="0"/>
            <a:t>BackgroundElement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14767439-825A-4CFE-B241-EAD2ABC1BF67}" type="parTrans" cxnId="{789D66BB-FA01-4613-A8D3-F0AEE56049D0}">
      <dgm:prSet/>
      <dgm:spPr/>
      <dgm:t>
        <a:bodyPr/>
        <a:lstStyle/>
        <a:p>
          <a:endParaRPr lang="fr-FR"/>
        </a:p>
      </dgm:t>
    </dgm:pt>
    <dgm:pt modelId="{1783C868-B127-4D17-8AED-D54A9C72CD81}" type="sibTrans" cxnId="{789D66BB-FA01-4613-A8D3-F0AEE56049D0}">
      <dgm:prSet/>
      <dgm:spPr/>
      <dgm:t>
        <a:bodyPr/>
        <a:lstStyle/>
        <a:p>
          <a:endParaRPr lang="fr-FR"/>
        </a:p>
      </dgm:t>
    </dgm:pt>
    <dgm:pt modelId="{BA40A2E3-BE5D-4D4A-84BA-1C16210DC8F0}">
      <dgm:prSet/>
      <dgm:spPr/>
      <dgm:t>
        <a:bodyPr/>
        <a:lstStyle/>
        <a:p>
          <a:r>
            <a:rPr lang="fr-FR" dirty="0" err="1" smtClean="0"/>
            <a:t>HandlerEntityPlatform</a:t>
          </a:r>
          <a:endParaRPr lang="fr-FR" dirty="0"/>
        </a:p>
      </dgm:t>
    </dgm:pt>
    <dgm:pt modelId="{FADAB937-22C4-48C9-B9CE-58AD30329358}" type="parTrans" cxnId="{6D4EC207-14ED-468D-B27E-931F61E998ED}">
      <dgm:prSet/>
      <dgm:spPr/>
      <dgm:t>
        <a:bodyPr/>
        <a:lstStyle/>
        <a:p>
          <a:endParaRPr lang="fr-FR"/>
        </a:p>
      </dgm:t>
    </dgm:pt>
    <dgm:pt modelId="{5A87AD6B-6F93-4963-94A9-3A90161A0675}" type="sibTrans" cxnId="{6D4EC207-14ED-468D-B27E-931F61E998ED}">
      <dgm:prSet/>
      <dgm:spPr/>
      <dgm:t>
        <a:bodyPr/>
        <a:lstStyle/>
        <a:p>
          <a:endParaRPr lang="fr-FR"/>
        </a:p>
      </dgm:t>
    </dgm:pt>
    <dgm:pt modelId="{8809F6D2-93C3-4238-8FC4-01D2C24861AB}">
      <dgm:prSet/>
      <dgm:spPr/>
      <dgm:t>
        <a:bodyPr/>
        <a:lstStyle/>
        <a:p>
          <a:r>
            <a:rPr lang="fr-FR" dirty="0" err="1" smtClean="0"/>
            <a:t>MapTilePlatform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B028F844-8848-48E4-B5F2-13858DE251AD}" type="parTrans" cxnId="{514AD4FC-A273-4680-9D0B-32E1F51F472B}">
      <dgm:prSet/>
      <dgm:spPr/>
      <dgm:t>
        <a:bodyPr/>
        <a:lstStyle/>
        <a:p>
          <a:endParaRPr lang="fr-FR"/>
        </a:p>
      </dgm:t>
    </dgm:pt>
    <dgm:pt modelId="{434F70E7-F96F-4131-BD5E-597740C2D6F1}" type="sibTrans" cxnId="{514AD4FC-A273-4680-9D0B-32E1F51F472B}">
      <dgm:prSet/>
      <dgm:spPr/>
      <dgm:t>
        <a:bodyPr/>
        <a:lstStyle/>
        <a:p>
          <a:endParaRPr lang="fr-FR"/>
        </a:p>
      </dgm:t>
    </dgm:pt>
    <dgm:pt modelId="{3E2C9C9F-EC7C-4173-BCA9-7E2AE2242BE9}">
      <dgm:prSet/>
      <dgm:spPr/>
      <dgm:t>
        <a:bodyPr/>
        <a:lstStyle/>
        <a:p>
          <a:r>
            <a:rPr lang="fr-FR" dirty="0" err="1" smtClean="0"/>
            <a:t>TilePlatform</a:t>
          </a:r>
          <a:endParaRPr lang="fr-FR" dirty="0"/>
        </a:p>
      </dgm:t>
    </dgm:pt>
    <dgm:pt modelId="{D9482343-DCE6-4AEC-937D-6B1BDDDC0867}" type="parTrans" cxnId="{14FD9799-76FD-471B-9382-1E2EDE6B0D20}">
      <dgm:prSet/>
      <dgm:spPr/>
      <dgm:t>
        <a:bodyPr/>
        <a:lstStyle/>
        <a:p>
          <a:endParaRPr lang="fr-FR"/>
        </a:p>
      </dgm:t>
    </dgm:pt>
    <dgm:pt modelId="{CABA6062-3D33-4243-988A-5A0106D56B38}" type="sibTrans" cxnId="{14FD9799-76FD-471B-9382-1E2EDE6B0D20}">
      <dgm:prSet/>
      <dgm:spPr/>
      <dgm:t>
        <a:bodyPr/>
        <a:lstStyle/>
        <a:p>
          <a:endParaRPr lang="fr-FR"/>
        </a:p>
      </dgm:t>
    </dgm:pt>
    <dgm:pt modelId="{9D958838-309B-4BB4-AA3D-498DFF9E5E2D}">
      <dgm:prSet custT="1"/>
      <dgm:spPr/>
      <dgm:t>
        <a:bodyPr/>
        <a:lstStyle/>
        <a:p>
          <a:r>
            <a:rPr lang="fr-FR" sz="2400" dirty="0" smtClean="0"/>
            <a:t>Platform</a:t>
          </a:r>
          <a:endParaRPr lang="fr-FR" sz="2400" dirty="0"/>
        </a:p>
      </dgm:t>
    </dgm:pt>
    <dgm:pt modelId="{BAC84013-0761-46F6-AA73-E63EA45CB55F}" type="parTrans" cxnId="{A1B78FCD-04C6-43DF-8F8D-D530A73AE908}">
      <dgm:prSet/>
      <dgm:spPr/>
      <dgm:t>
        <a:bodyPr/>
        <a:lstStyle/>
        <a:p>
          <a:endParaRPr lang="fr-FR"/>
        </a:p>
      </dgm:t>
    </dgm:pt>
    <dgm:pt modelId="{88B5477B-0A4E-458E-A2B2-E2570EB3E1CE}" type="sibTrans" cxnId="{A1B78FCD-04C6-43DF-8F8D-D530A73AE908}">
      <dgm:prSet/>
      <dgm:spPr/>
      <dgm:t>
        <a:bodyPr/>
        <a:lstStyle/>
        <a:p>
          <a:endParaRPr lang="fr-FR"/>
        </a:p>
      </dgm:t>
    </dgm:pt>
    <dgm:pt modelId="{A3FD9189-30D3-4C41-AF49-F6C645C12B04}">
      <dgm:prSet phldrT="[Texte]"/>
      <dgm:spPr/>
      <dgm:t>
        <a:bodyPr/>
        <a:lstStyle/>
        <a:p>
          <a:r>
            <a:rPr lang="fr-FR" dirty="0" err="1" smtClean="0"/>
            <a:t>CameraPlatform</a:t>
          </a:r>
          <a:endParaRPr lang="fr-FR" dirty="0"/>
        </a:p>
      </dgm:t>
    </dgm:pt>
    <dgm:pt modelId="{24AE4D99-0F7D-4D6F-9EAC-B6A8DFF30AD0}" type="parTrans" cxnId="{F5401517-EA16-4F6E-9094-7BDC24F7C3D4}">
      <dgm:prSet/>
      <dgm:spPr/>
      <dgm:t>
        <a:bodyPr/>
        <a:lstStyle/>
        <a:p>
          <a:endParaRPr lang="fr-FR"/>
        </a:p>
      </dgm:t>
    </dgm:pt>
    <dgm:pt modelId="{AA3FA6BB-8514-48A9-AC65-16C588A34B3E}" type="sibTrans" cxnId="{F5401517-EA16-4F6E-9094-7BDC24F7C3D4}">
      <dgm:prSet/>
      <dgm:spPr/>
      <dgm:t>
        <a:bodyPr/>
        <a:lstStyle/>
        <a:p>
          <a:endParaRPr lang="fr-FR"/>
        </a:p>
      </dgm:t>
    </dgm:pt>
    <dgm:pt modelId="{2121A31D-B8AE-4E6D-9812-47FA03496F01}">
      <dgm:prSet/>
      <dgm:spPr/>
      <dgm:t>
        <a:bodyPr/>
        <a:lstStyle/>
        <a:p>
          <a:r>
            <a:rPr lang="fr-FR" dirty="0" err="1" smtClean="0"/>
            <a:t>CollisionTile</a:t>
          </a:r>
          <a:endParaRPr lang="fr-FR" dirty="0" smtClean="0"/>
        </a:p>
        <a:p>
          <a:r>
            <a:rPr lang="fr-FR" dirty="0" err="1" smtClean="0"/>
            <a:t>Category</a:t>
          </a:r>
          <a:endParaRPr lang="fr-FR" dirty="0"/>
        </a:p>
      </dgm:t>
    </dgm:pt>
    <dgm:pt modelId="{CD57510E-781C-4591-8478-1F94B4C788F8}" type="parTrans" cxnId="{4817DDBC-C865-49DD-8EC9-E5E61A8ACE78}">
      <dgm:prSet/>
      <dgm:spPr/>
      <dgm:t>
        <a:bodyPr/>
        <a:lstStyle/>
        <a:p>
          <a:endParaRPr lang="fr-FR"/>
        </a:p>
      </dgm:t>
    </dgm:pt>
    <dgm:pt modelId="{99FD49D5-07E3-4CBE-B1DA-5B5D8359DCFA}" type="sibTrans" cxnId="{4817DDBC-C865-49DD-8EC9-E5E61A8ACE78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B634AB4-EDC5-4BB1-91ED-1C0B76C1DCAF}" type="pres">
      <dgm:prSet presAssocID="{9D958838-309B-4BB4-AA3D-498DFF9E5E2D}" presName="compNode" presStyleCnt="0"/>
      <dgm:spPr/>
    </dgm:pt>
    <dgm:pt modelId="{298538B6-FDE7-40CB-B5E9-71EDC5253944}" type="pres">
      <dgm:prSet presAssocID="{9D958838-309B-4BB4-AA3D-498DFF9E5E2D}" presName="aNode" presStyleLbl="bgShp" presStyleIdx="0" presStyleCnt="4"/>
      <dgm:spPr/>
      <dgm:t>
        <a:bodyPr/>
        <a:lstStyle/>
        <a:p>
          <a:endParaRPr lang="fr-FR"/>
        </a:p>
      </dgm:t>
    </dgm:pt>
    <dgm:pt modelId="{7B3CFB01-5E66-424E-B396-0CE16AE18174}" type="pres">
      <dgm:prSet presAssocID="{9D958838-309B-4BB4-AA3D-498DFF9E5E2D}" presName="textNode" presStyleLbl="bgShp" presStyleIdx="0" presStyleCnt="4"/>
      <dgm:spPr/>
      <dgm:t>
        <a:bodyPr/>
        <a:lstStyle/>
        <a:p>
          <a:endParaRPr lang="fr-FR"/>
        </a:p>
      </dgm:t>
    </dgm:pt>
    <dgm:pt modelId="{53FB75A5-4029-4BAB-ACAE-00C7E206D6A3}" type="pres">
      <dgm:prSet presAssocID="{9D958838-309B-4BB4-AA3D-498DFF9E5E2D}" presName="compChildNode" presStyleCnt="0"/>
      <dgm:spPr/>
    </dgm:pt>
    <dgm:pt modelId="{206681EB-AE37-4DCB-9FCE-7DD4C6325203}" type="pres">
      <dgm:prSet presAssocID="{9D958838-309B-4BB4-AA3D-498DFF9E5E2D}" presName="theInnerList" presStyleCnt="0"/>
      <dgm:spPr/>
    </dgm:pt>
    <dgm:pt modelId="{869550F1-54F9-4D74-B612-B33B8F05859F}" type="pres">
      <dgm:prSet presAssocID="{A3FD9189-30D3-4C41-AF49-F6C645C12B04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9C7AC0-32F3-47B2-A3B0-24ACB4DF5ED3}" type="pres">
      <dgm:prSet presAssocID="{A3FD9189-30D3-4C41-AF49-F6C645C12B04}" presName="aSpace2" presStyleCnt="0"/>
      <dgm:spPr/>
    </dgm:pt>
    <dgm:pt modelId="{84B9CF2D-3A3A-4E3F-96E2-00F05AC04AE1}" type="pres">
      <dgm:prSet presAssocID="{2121A31D-B8AE-4E6D-9812-47FA03496F01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6F5C8E-F955-4361-BCDE-73C306298F4F}" type="pres">
      <dgm:prSet presAssocID="{9D958838-309B-4BB4-AA3D-498DFF9E5E2D}" presName="aSpace" presStyleCnt="0"/>
      <dgm:spPr/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1" presStyleCnt="4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1" presStyleCnt="4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9C3EBF8B-D719-4DFE-81F3-79427B74ED44}" type="pres">
      <dgm:prSet presAssocID="{E176E436-DF63-4607-A28A-5A0E38B35223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DC7521BA-7B89-48DB-B6D3-A0011B636594}" type="pres">
      <dgm:prSet presAssocID="{BA40A2E3-BE5D-4D4A-84BA-1C16210DC8F0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4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4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B654B4-54DF-45C5-B674-49AA42267618}" type="pres">
      <dgm:prSet presAssocID="{8A7717E2-897F-4B25-B958-22F8940AD5D1}" presName="aSpace2" presStyleCnt="0"/>
      <dgm:spPr/>
    </dgm:pt>
    <dgm:pt modelId="{168E080A-7F1D-4E57-BEBE-7C288CD3F749}" type="pres">
      <dgm:prSet presAssocID="{8809F6D2-93C3-4238-8FC4-01D2C24861A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E01F6-0806-46E1-B5EB-E2125358598C}" type="pres">
      <dgm:prSet presAssocID="{8809F6D2-93C3-4238-8FC4-01D2C24861AB}" presName="aSpace2" presStyleCnt="0"/>
      <dgm:spPr/>
    </dgm:pt>
    <dgm:pt modelId="{27C3F94A-2119-4FE4-A67B-B41387C1B34C}" type="pres">
      <dgm:prSet presAssocID="{3E2C9C9F-EC7C-4173-BCA9-7E2AE2242BE9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4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4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F7BAA7C5-5229-4A5B-84A6-832A2879C1A3}" type="pres">
      <dgm:prSet presAssocID="{AD30E276-55F6-43BC-AD39-5C4018FCEE3F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49AB10-927E-4CDA-BB8A-BD6E073E9C89}" type="pres">
      <dgm:prSet presAssocID="{AD30E276-55F6-43BC-AD39-5C4018FCEE3F}" presName="aSpace2" presStyleCnt="0"/>
      <dgm:spPr/>
    </dgm:pt>
    <dgm:pt modelId="{991F04BC-C93A-4D25-8300-81588A7CEE99}" type="pres">
      <dgm:prSet presAssocID="{40EC697D-D388-4920-8358-96CF86D01045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CD9B09-8BD8-4B11-B49F-D0DC2D863C34}" type="pres">
      <dgm:prSet presAssocID="{40EC697D-D388-4920-8358-96CF86D01045}" presName="aSpace2" presStyleCnt="0"/>
      <dgm:spPr/>
    </dgm:pt>
    <dgm:pt modelId="{1CB79C94-EBDD-4E71-B8BA-24FCF7317037}" type="pres">
      <dgm:prSet presAssocID="{010F8896-E360-48AF-A145-3FF71B8B950E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578E197-69BA-4181-8702-A0E06ADDDC41}" type="presOf" srcId="{049D429E-DDA8-46EC-8602-2719E76CCD39}" destId="{BB1122BA-ABD5-4477-966D-97D4D2E2C0D9}" srcOrd="0" destOrd="0" presId="urn:microsoft.com/office/officeart/2005/8/layout/lProcess2"/>
    <dgm:cxn modelId="{FCC501F1-80C5-4015-8422-E2B2447A0284}" type="presOf" srcId="{DBC73C77-C48C-41BE-9D62-9DB9D3069E98}" destId="{638DBDFB-8621-4890-B098-BD8A4FFD4488}" srcOrd="0" destOrd="0" presId="urn:microsoft.com/office/officeart/2005/8/layout/lProcess2"/>
    <dgm:cxn modelId="{BCBB3EA0-0F1E-4F51-B04A-FE64D3EE666E}" type="presOf" srcId="{C6A36EA8-C3C3-4339-936E-9072AECC443D}" destId="{25343C86-8C7F-4D10-A861-BD9F85B7D443}" srcOrd="1" destOrd="0" presId="urn:microsoft.com/office/officeart/2005/8/layout/lProcess2"/>
    <dgm:cxn modelId="{4AD523FB-669D-431F-A995-9F3BD0F9FF0D}" type="presOf" srcId="{3E2C9C9F-EC7C-4173-BCA9-7E2AE2242BE9}" destId="{27C3F94A-2119-4FE4-A67B-B41387C1B34C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A0D6AB3-CE70-4578-8F98-F53273C3DE34}" type="presOf" srcId="{010F8896-E360-48AF-A145-3FF71B8B950E}" destId="{1CB79C94-EBDD-4E71-B8BA-24FCF7317037}" srcOrd="0" destOrd="0" presId="urn:microsoft.com/office/officeart/2005/8/layout/lProcess2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910418E1-DB3E-4C5A-87D0-9F1B9FAF734E}" srcId="{6CE4BCB9-161F-4C03-872F-F8FC433AD4E8}" destId="{010F8896-E360-48AF-A145-3FF71B8B950E}" srcOrd="3" destOrd="0" parTransId="{465B7377-F986-41EE-9829-ADD049FF0474}" sibTransId="{15CECEE4-2254-4B2C-B3F6-3FFFB0448AEC}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FA6BAFB2-4875-464E-B3BA-8ACDDF2198D6}" type="presOf" srcId="{9D958838-309B-4BB4-AA3D-498DFF9E5E2D}" destId="{298538B6-FDE7-40CB-B5E9-71EDC5253944}" srcOrd="0" destOrd="0" presId="urn:microsoft.com/office/officeart/2005/8/layout/lProcess2"/>
    <dgm:cxn modelId="{E92B61FF-A529-4F65-BDD2-03537FFAD24F}" type="presOf" srcId="{9D958838-309B-4BB4-AA3D-498DFF9E5E2D}" destId="{7B3CFB01-5E66-424E-B396-0CE16AE18174}" srcOrd="1" destOrd="0" presId="urn:microsoft.com/office/officeart/2005/8/layout/lProcess2"/>
    <dgm:cxn modelId="{A1B78FCD-04C6-43DF-8F8D-D530A73AE908}" srcId="{2FC29AE2-50EC-4932-BC99-9C6B4EEF5E7D}" destId="{9D958838-309B-4BB4-AA3D-498DFF9E5E2D}" srcOrd="0" destOrd="0" parTransId="{BAC84013-0761-46F6-AA73-E63EA45CB55F}" sibTransId="{88B5477B-0A4E-458E-A2B2-E2570EB3E1CE}"/>
    <dgm:cxn modelId="{59BF5029-0AEE-4C52-9C36-5068AE6EFF84}" type="presOf" srcId="{BA40A2E3-BE5D-4D4A-84BA-1C16210DC8F0}" destId="{DC7521BA-7B89-48DB-B6D3-A0011B636594}" srcOrd="0" destOrd="0" presId="urn:microsoft.com/office/officeart/2005/8/layout/lProcess2"/>
    <dgm:cxn modelId="{1E7D1F6B-7DEF-486A-8804-0565B36FB197}" type="presOf" srcId="{C6A36EA8-C3C3-4339-936E-9072AECC443D}" destId="{0BA00038-48E3-4CBE-8581-526D7E04E7A0}" srcOrd="0" destOrd="0" presId="urn:microsoft.com/office/officeart/2005/8/layout/lProcess2"/>
    <dgm:cxn modelId="{242AC5BA-A167-41E4-A822-77D588688AEC}" type="presOf" srcId="{2FC29AE2-50EC-4932-BC99-9C6B4EEF5E7D}" destId="{BBB28096-69D9-4652-B672-B4927C76EAB9}" srcOrd="0" destOrd="0" presId="urn:microsoft.com/office/officeart/2005/8/layout/lProcess2"/>
    <dgm:cxn modelId="{4817DDBC-C865-49DD-8EC9-E5E61A8ACE78}" srcId="{9D958838-309B-4BB4-AA3D-498DFF9E5E2D}" destId="{2121A31D-B8AE-4E6D-9812-47FA03496F01}" srcOrd="1" destOrd="0" parTransId="{CD57510E-781C-4591-8478-1F94B4C788F8}" sibTransId="{99FD49D5-07E3-4CBE-B1DA-5B5D8359DCFA}"/>
    <dgm:cxn modelId="{5028B990-BBDC-4F24-A31C-FC87ED1B34B1}" type="presOf" srcId="{6CE4BCB9-161F-4C03-872F-F8FC433AD4E8}" destId="{19C80F56-5804-4A01-BDEB-5B39AE71018A}" srcOrd="1" destOrd="0" presId="urn:microsoft.com/office/officeart/2005/8/layout/lProcess2"/>
    <dgm:cxn modelId="{F5401517-EA16-4F6E-9094-7BDC24F7C3D4}" srcId="{9D958838-309B-4BB4-AA3D-498DFF9E5E2D}" destId="{A3FD9189-30D3-4C41-AF49-F6C645C12B04}" srcOrd="0" destOrd="0" parTransId="{24AE4D99-0F7D-4D6F-9EAC-B6A8DFF30AD0}" sibTransId="{AA3FA6BB-8514-48A9-AC65-16C588A34B3E}"/>
    <dgm:cxn modelId="{A9155EBF-DF58-4DCF-98BC-A2EB47562247}" type="presOf" srcId="{049D429E-DDA8-46EC-8602-2719E76CCD39}" destId="{5BCF3D28-3C96-457B-BE96-704548BF6603}" srcOrd="1" destOrd="0" presId="urn:microsoft.com/office/officeart/2005/8/layout/lProcess2"/>
    <dgm:cxn modelId="{789D66BB-FA01-4613-A8D3-F0AEE56049D0}" srcId="{6CE4BCB9-161F-4C03-872F-F8FC433AD4E8}" destId="{AD30E276-55F6-43BC-AD39-5C4018FCEE3F}" srcOrd="1" destOrd="0" parTransId="{14767439-825A-4CFE-B241-EAD2ABC1BF67}" sibTransId="{1783C868-B127-4D17-8AED-D54A9C72CD81}"/>
    <dgm:cxn modelId="{EE6EFA72-AF50-4514-9B85-ABA93349B776}" type="presOf" srcId="{8A7717E2-897F-4B25-B958-22F8940AD5D1}" destId="{98A57818-2567-4736-81D7-961D18F5AB5A}" srcOrd="0" destOrd="0" presId="urn:microsoft.com/office/officeart/2005/8/layout/lProcess2"/>
    <dgm:cxn modelId="{24F9BF4F-0CE9-486B-8DF5-D55C42159177}" type="presOf" srcId="{AD30E276-55F6-43BC-AD39-5C4018FCEE3F}" destId="{F7BAA7C5-5229-4A5B-84A6-832A2879C1A3}" srcOrd="0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8995600A-7015-4B76-81AD-CAC5FC96873B}" type="presOf" srcId="{8809F6D2-93C3-4238-8FC4-01D2C24861AB}" destId="{168E080A-7F1D-4E57-BEBE-7C288CD3F749}" srcOrd="0" destOrd="0" presId="urn:microsoft.com/office/officeart/2005/8/layout/lProcess2"/>
    <dgm:cxn modelId="{3C647CAA-42C6-4CFE-87DD-BDA32AB53834}" type="presOf" srcId="{2121A31D-B8AE-4E6D-9812-47FA03496F01}" destId="{84B9CF2D-3A3A-4E3F-96E2-00F05AC04AE1}" srcOrd="0" destOrd="0" presId="urn:microsoft.com/office/officeart/2005/8/layout/lProcess2"/>
    <dgm:cxn modelId="{0E41D0A5-FA05-4FAD-A1D1-88DFF056A8B2}" type="presOf" srcId="{A3FD9189-30D3-4C41-AF49-F6C645C12B04}" destId="{869550F1-54F9-4D74-B612-B33B8F05859F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B88A5BF9-E703-4D42-9C7A-E7A05C64DFC2}" type="presOf" srcId="{E176E436-DF63-4607-A28A-5A0E38B35223}" destId="{9C3EBF8B-D719-4DFE-81F3-79427B74ED44}" srcOrd="0" destOrd="0" presId="urn:microsoft.com/office/officeart/2005/8/layout/lProcess2"/>
    <dgm:cxn modelId="{42C45EA2-95A5-4615-AC1D-DBC659D3F627}" type="presOf" srcId="{392A3889-E5A1-40F3-B0D5-0D5D9CF277DA}" destId="{5CCDB661-C790-4BB1-AD31-B377D0F1D9F2}" srcOrd="0" destOrd="0" presId="urn:microsoft.com/office/officeart/2005/8/layout/lProcess2"/>
    <dgm:cxn modelId="{514AD4FC-A273-4680-9D0B-32E1F51F472B}" srcId="{C6A36EA8-C3C3-4339-936E-9072AECC443D}" destId="{8809F6D2-93C3-4238-8FC4-01D2C24861AB}" srcOrd="1" destOrd="0" parTransId="{B028F844-8848-48E4-B5F2-13858DE251AD}" sibTransId="{434F70E7-F96F-4131-BD5E-597740C2D6F1}"/>
    <dgm:cxn modelId="{14FD9799-76FD-471B-9382-1E2EDE6B0D20}" srcId="{C6A36EA8-C3C3-4339-936E-9072AECC443D}" destId="{3E2C9C9F-EC7C-4173-BCA9-7E2AE2242BE9}" srcOrd="2" destOrd="0" parTransId="{D9482343-DCE6-4AEC-937D-6B1BDDDC0867}" sibTransId="{CABA6062-3D33-4243-988A-5A0106D56B38}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F27B1314-F911-4794-8766-9C1FBFC033E8}" type="presOf" srcId="{40EC697D-D388-4920-8358-96CF86D01045}" destId="{991F04BC-C93A-4D25-8300-81588A7CEE99}" srcOrd="0" destOrd="0" presId="urn:microsoft.com/office/officeart/2005/8/layout/lProcess2"/>
    <dgm:cxn modelId="{6D4EC207-14ED-468D-B27E-931F61E998ED}" srcId="{049D429E-DDA8-46EC-8602-2719E76CCD39}" destId="{BA40A2E3-BE5D-4D4A-84BA-1C16210DC8F0}" srcOrd="2" destOrd="0" parTransId="{FADAB937-22C4-48C9-B9CE-58AD30329358}" sibTransId="{5A87AD6B-6F93-4963-94A9-3A90161A0675}"/>
    <dgm:cxn modelId="{DE558AEA-5D9D-40FD-B0B6-60C7E1C533AA}" srcId="{2FC29AE2-50EC-4932-BC99-9C6B4EEF5E7D}" destId="{049D429E-DDA8-46EC-8602-2719E76CCD39}" srcOrd="1" destOrd="0" parTransId="{E2B98E3C-1D71-4165-BD5D-0B08BA7CA35F}" sibTransId="{624BB666-EFF1-4C67-8681-C071A794400B}"/>
    <dgm:cxn modelId="{1377310B-6795-422C-A232-0924A27BF807}" type="presOf" srcId="{6CE4BCB9-161F-4C03-872F-F8FC433AD4E8}" destId="{CFBACE37-B7C4-41F6-99E8-2EAFBAEB4CDF}" srcOrd="0" destOrd="0" presId="urn:microsoft.com/office/officeart/2005/8/layout/lProcess2"/>
    <dgm:cxn modelId="{0E8783AA-42F0-4881-A626-4D64D87B2A34}" type="presParOf" srcId="{BBB28096-69D9-4652-B672-B4927C76EAB9}" destId="{8B634AB4-EDC5-4BB1-91ED-1C0B76C1DCAF}" srcOrd="0" destOrd="0" presId="urn:microsoft.com/office/officeart/2005/8/layout/lProcess2"/>
    <dgm:cxn modelId="{FC437E8E-B42F-4A7F-8F09-7B0BA58ADFB0}" type="presParOf" srcId="{8B634AB4-EDC5-4BB1-91ED-1C0B76C1DCAF}" destId="{298538B6-FDE7-40CB-B5E9-71EDC5253944}" srcOrd="0" destOrd="0" presId="urn:microsoft.com/office/officeart/2005/8/layout/lProcess2"/>
    <dgm:cxn modelId="{98CA125E-7102-4210-92EE-52320C827F1D}" type="presParOf" srcId="{8B634AB4-EDC5-4BB1-91ED-1C0B76C1DCAF}" destId="{7B3CFB01-5E66-424E-B396-0CE16AE18174}" srcOrd="1" destOrd="0" presId="urn:microsoft.com/office/officeart/2005/8/layout/lProcess2"/>
    <dgm:cxn modelId="{0CE10343-786C-48DF-A716-56F13200FD00}" type="presParOf" srcId="{8B634AB4-EDC5-4BB1-91ED-1C0B76C1DCAF}" destId="{53FB75A5-4029-4BAB-ACAE-00C7E206D6A3}" srcOrd="2" destOrd="0" presId="urn:microsoft.com/office/officeart/2005/8/layout/lProcess2"/>
    <dgm:cxn modelId="{C4F68467-D520-4E1C-9AA3-1DC60AA0BD91}" type="presParOf" srcId="{53FB75A5-4029-4BAB-ACAE-00C7E206D6A3}" destId="{206681EB-AE37-4DCB-9FCE-7DD4C6325203}" srcOrd="0" destOrd="0" presId="urn:microsoft.com/office/officeart/2005/8/layout/lProcess2"/>
    <dgm:cxn modelId="{4EFCFBEA-BC0F-452D-8580-F3CCA1062E80}" type="presParOf" srcId="{206681EB-AE37-4DCB-9FCE-7DD4C6325203}" destId="{869550F1-54F9-4D74-B612-B33B8F05859F}" srcOrd="0" destOrd="0" presId="urn:microsoft.com/office/officeart/2005/8/layout/lProcess2"/>
    <dgm:cxn modelId="{49D8B36E-E84E-44AB-8EF2-9A1BFB35188C}" type="presParOf" srcId="{206681EB-AE37-4DCB-9FCE-7DD4C6325203}" destId="{239C7AC0-32F3-47B2-A3B0-24ACB4DF5ED3}" srcOrd="1" destOrd="0" presId="urn:microsoft.com/office/officeart/2005/8/layout/lProcess2"/>
    <dgm:cxn modelId="{BD6B9B2D-1346-4EB9-BAEE-0B4BEFB45EFB}" type="presParOf" srcId="{206681EB-AE37-4DCB-9FCE-7DD4C6325203}" destId="{84B9CF2D-3A3A-4E3F-96E2-00F05AC04AE1}" srcOrd="2" destOrd="0" presId="urn:microsoft.com/office/officeart/2005/8/layout/lProcess2"/>
    <dgm:cxn modelId="{8C395F50-47C4-43C0-816E-F77188616A3B}" type="presParOf" srcId="{BBB28096-69D9-4652-B672-B4927C76EAB9}" destId="{8B6F5C8E-F955-4361-BCDE-73C306298F4F}" srcOrd="1" destOrd="0" presId="urn:microsoft.com/office/officeart/2005/8/layout/lProcess2"/>
    <dgm:cxn modelId="{15FEDD06-7153-48C7-976F-102F2A171CFB}" type="presParOf" srcId="{BBB28096-69D9-4652-B672-B4927C76EAB9}" destId="{9E4875FE-66FB-486B-A249-14A931DCF878}" srcOrd="2" destOrd="0" presId="urn:microsoft.com/office/officeart/2005/8/layout/lProcess2"/>
    <dgm:cxn modelId="{A9EDD13A-ECB9-4E6C-8DE8-ADF0D26D6035}" type="presParOf" srcId="{9E4875FE-66FB-486B-A249-14A931DCF878}" destId="{BB1122BA-ABD5-4477-966D-97D4D2E2C0D9}" srcOrd="0" destOrd="0" presId="urn:microsoft.com/office/officeart/2005/8/layout/lProcess2"/>
    <dgm:cxn modelId="{51E6998B-906A-4974-9A84-9978C73A7A00}" type="presParOf" srcId="{9E4875FE-66FB-486B-A249-14A931DCF878}" destId="{5BCF3D28-3C96-457B-BE96-704548BF6603}" srcOrd="1" destOrd="0" presId="urn:microsoft.com/office/officeart/2005/8/layout/lProcess2"/>
    <dgm:cxn modelId="{14446857-8818-4967-B815-CE0F32ACAE7E}" type="presParOf" srcId="{9E4875FE-66FB-486B-A249-14A931DCF878}" destId="{40FA4E7A-A4A8-41CA-BBE3-5EC4432BC264}" srcOrd="2" destOrd="0" presId="urn:microsoft.com/office/officeart/2005/8/layout/lProcess2"/>
    <dgm:cxn modelId="{6CC8CBB1-1328-4726-924A-240A920FEADA}" type="presParOf" srcId="{40FA4E7A-A4A8-41CA-BBE3-5EC4432BC264}" destId="{A82AFCA1-0A39-4E8C-AA2C-AF0AA1199404}" srcOrd="0" destOrd="0" presId="urn:microsoft.com/office/officeart/2005/8/layout/lProcess2"/>
    <dgm:cxn modelId="{AADB7FFC-AF03-4628-BCE2-0F3938B207BD}" type="presParOf" srcId="{A82AFCA1-0A39-4E8C-AA2C-AF0AA1199404}" destId="{638DBDFB-8621-4890-B098-BD8A4FFD4488}" srcOrd="0" destOrd="0" presId="urn:microsoft.com/office/officeart/2005/8/layout/lProcess2"/>
    <dgm:cxn modelId="{3021455E-BB91-4088-AAFC-9BC6B8DD2A83}" type="presParOf" srcId="{A82AFCA1-0A39-4E8C-AA2C-AF0AA1199404}" destId="{FE4707CE-9630-45C2-83AB-AA0E44176546}" srcOrd="1" destOrd="0" presId="urn:microsoft.com/office/officeart/2005/8/layout/lProcess2"/>
    <dgm:cxn modelId="{58DD04B1-9F04-4F50-A9DC-540AA30EB2BB}" type="presParOf" srcId="{A82AFCA1-0A39-4E8C-AA2C-AF0AA1199404}" destId="{9C3EBF8B-D719-4DFE-81F3-79427B74ED44}" srcOrd="2" destOrd="0" presId="urn:microsoft.com/office/officeart/2005/8/layout/lProcess2"/>
    <dgm:cxn modelId="{F9DF3F67-CDDF-4013-9D5C-FCEFA6C87067}" type="presParOf" srcId="{A82AFCA1-0A39-4E8C-AA2C-AF0AA1199404}" destId="{5E959460-6E76-4FF6-9D28-A1350BB3A6A2}" srcOrd="3" destOrd="0" presId="urn:microsoft.com/office/officeart/2005/8/layout/lProcess2"/>
    <dgm:cxn modelId="{A500C0B6-1E52-431C-A948-9D8BA5BD3719}" type="presParOf" srcId="{A82AFCA1-0A39-4E8C-AA2C-AF0AA1199404}" destId="{DC7521BA-7B89-48DB-B6D3-A0011B636594}" srcOrd="4" destOrd="0" presId="urn:microsoft.com/office/officeart/2005/8/layout/lProcess2"/>
    <dgm:cxn modelId="{E980CEC9-55FA-47CC-8E12-E8A854AF1D72}" type="presParOf" srcId="{BBB28096-69D9-4652-B672-B4927C76EAB9}" destId="{60A577E8-CD12-4402-829B-99E821AD6F24}" srcOrd="3" destOrd="0" presId="urn:microsoft.com/office/officeart/2005/8/layout/lProcess2"/>
    <dgm:cxn modelId="{A5D6B204-C52E-4326-8FFE-1DBCA696ED36}" type="presParOf" srcId="{BBB28096-69D9-4652-B672-B4927C76EAB9}" destId="{A428D1C3-795A-4FC6-8720-C554FFA3366C}" srcOrd="4" destOrd="0" presId="urn:microsoft.com/office/officeart/2005/8/layout/lProcess2"/>
    <dgm:cxn modelId="{779EA89B-AAAC-4DDC-80D4-73814267F5A4}" type="presParOf" srcId="{A428D1C3-795A-4FC6-8720-C554FFA3366C}" destId="{0BA00038-48E3-4CBE-8581-526D7E04E7A0}" srcOrd="0" destOrd="0" presId="urn:microsoft.com/office/officeart/2005/8/layout/lProcess2"/>
    <dgm:cxn modelId="{E203ACC6-694B-4581-8DA3-5F89AADB161A}" type="presParOf" srcId="{A428D1C3-795A-4FC6-8720-C554FFA3366C}" destId="{25343C86-8C7F-4D10-A861-BD9F85B7D443}" srcOrd="1" destOrd="0" presId="urn:microsoft.com/office/officeart/2005/8/layout/lProcess2"/>
    <dgm:cxn modelId="{2E8DA951-90F5-42F1-B00A-5B068A5B33BA}" type="presParOf" srcId="{A428D1C3-795A-4FC6-8720-C554FFA3366C}" destId="{245574B4-6112-4BB6-ACF7-776E4AD4EC9B}" srcOrd="2" destOrd="0" presId="urn:microsoft.com/office/officeart/2005/8/layout/lProcess2"/>
    <dgm:cxn modelId="{91FDB129-E5EB-4874-BD74-E56F8CD313D3}" type="presParOf" srcId="{245574B4-6112-4BB6-ACF7-776E4AD4EC9B}" destId="{7E1B5D6A-90B4-4CE7-967D-02B2DC9157D9}" srcOrd="0" destOrd="0" presId="urn:microsoft.com/office/officeart/2005/8/layout/lProcess2"/>
    <dgm:cxn modelId="{C1E69A21-11E2-4CF0-8B50-678E161FC9A4}" type="presParOf" srcId="{7E1B5D6A-90B4-4CE7-967D-02B2DC9157D9}" destId="{98A57818-2567-4736-81D7-961D18F5AB5A}" srcOrd="0" destOrd="0" presId="urn:microsoft.com/office/officeart/2005/8/layout/lProcess2"/>
    <dgm:cxn modelId="{C715C4C6-BDE6-4305-8EF7-0BE097DAEB56}" type="presParOf" srcId="{7E1B5D6A-90B4-4CE7-967D-02B2DC9157D9}" destId="{71B654B4-54DF-45C5-B674-49AA42267618}" srcOrd="1" destOrd="0" presId="urn:microsoft.com/office/officeart/2005/8/layout/lProcess2"/>
    <dgm:cxn modelId="{EF1F9CD0-7C50-4E7F-BEED-5B827B322828}" type="presParOf" srcId="{7E1B5D6A-90B4-4CE7-967D-02B2DC9157D9}" destId="{168E080A-7F1D-4E57-BEBE-7C288CD3F749}" srcOrd="2" destOrd="0" presId="urn:microsoft.com/office/officeart/2005/8/layout/lProcess2"/>
    <dgm:cxn modelId="{BAF39815-4E43-4D9E-B949-1A6E7523B2EA}" type="presParOf" srcId="{7E1B5D6A-90B4-4CE7-967D-02B2DC9157D9}" destId="{F54E01F6-0806-46E1-B5EB-E2125358598C}" srcOrd="3" destOrd="0" presId="urn:microsoft.com/office/officeart/2005/8/layout/lProcess2"/>
    <dgm:cxn modelId="{E15C0E77-1EDB-49FC-BE20-2F1ADE0FC114}" type="presParOf" srcId="{7E1B5D6A-90B4-4CE7-967D-02B2DC9157D9}" destId="{27C3F94A-2119-4FE4-A67B-B41387C1B34C}" srcOrd="4" destOrd="0" presId="urn:microsoft.com/office/officeart/2005/8/layout/lProcess2"/>
    <dgm:cxn modelId="{628365EA-896A-45FA-8235-052DED06CE5F}" type="presParOf" srcId="{BBB28096-69D9-4652-B672-B4927C76EAB9}" destId="{CB8DD374-1542-4464-BC8C-5ED4F2371C3B}" srcOrd="5" destOrd="0" presId="urn:microsoft.com/office/officeart/2005/8/layout/lProcess2"/>
    <dgm:cxn modelId="{C93E8FB2-B4A7-4F93-AEB6-553A9833FEB3}" type="presParOf" srcId="{BBB28096-69D9-4652-B672-B4927C76EAB9}" destId="{CE9EDC4B-1A9A-414A-9C4B-77EA904D3FF3}" srcOrd="6" destOrd="0" presId="urn:microsoft.com/office/officeart/2005/8/layout/lProcess2"/>
    <dgm:cxn modelId="{D61BAA78-3E04-440A-B8F5-415B538B5388}" type="presParOf" srcId="{CE9EDC4B-1A9A-414A-9C4B-77EA904D3FF3}" destId="{CFBACE37-B7C4-41F6-99E8-2EAFBAEB4CDF}" srcOrd="0" destOrd="0" presId="urn:microsoft.com/office/officeart/2005/8/layout/lProcess2"/>
    <dgm:cxn modelId="{8A545696-9E10-4798-82A0-F7BFC03BFCE3}" type="presParOf" srcId="{CE9EDC4B-1A9A-414A-9C4B-77EA904D3FF3}" destId="{19C80F56-5804-4A01-BDEB-5B39AE71018A}" srcOrd="1" destOrd="0" presId="urn:microsoft.com/office/officeart/2005/8/layout/lProcess2"/>
    <dgm:cxn modelId="{A0D336A5-8060-47B9-B38D-A6E1374A7CAA}" type="presParOf" srcId="{CE9EDC4B-1A9A-414A-9C4B-77EA904D3FF3}" destId="{4BD5CCA4-3D12-4265-A6E1-118671FA5D57}" srcOrd="2" destOrd="0" presId="urn:microsoft.com/office/officeart/2005/8/layout/lProcess2"/>
    <dgm:cxn modelId="{50AC0370-D4DA-4E72-B0DE-B5FE41E42694}" type="presParOf" srcId="{4BD5CCA4-3D12-4265-A6E1-118671FA5D57}" destId="{847A3E1B-4A2F-4A99-B1AA-394A49847102}" srcOrd="0" destOrd="0" presId="urn:microsoft.com/office/officeart/2005/8/layout/lProcess2"/>
    <dgm:cxn modelId="{B770ED97-9EC4-4F6A-8CE8-64D348A200D6}" type="presParOf" srcId="{847A3E1B-4A2F-4A99-B1AA-394A49847102}" destId="{5CCDB661-C790-4BB1-AD31-B377D0F1D9F2}" srcOrd="0" destOrd="0" presId="urn:microsoft.com/office/officeart/2005/8/layout/lProcess2"/>
    <dgm:cxn modelId="{285CAE24-FAD8-4904-B5D6-047E67DE5E9F}" type="presParOf" srcId="{847A3E1B-4A2F-4A99-B1AA-394A49847102}" destId="{2F8B3C26-7F23-4694-92AF-A9D29248E2FD}" srcOrd="1" destOrd="0" presId="urn:microsoft.com/office/officeart/2005/8/layout/lProcess2"/>
    <dgm:cxn modelId="{06D83A3E-852A-4F87-AE88-677B34CC06C0}" type="presParOf" srcId="{847A3E1B-4A2F-4A99-B1AA-394A49847102}" destId="{F7BAA7C5-5229-4A5B-84A6-832A2879C1A3}" srcOrd="2" destOrd="0" presId="urn:microsoft.com/office/officeart/2005/8/layout/lProcess2"/>
    <dgm:cxn modelId="{85D99D84-28C8-471D-8507-C0BA6191EBD7}" type="presParOf" srcId="{847A3E1B-4A2F-4A99-B1AA-394A49847102}" destId="{9549AB10-927E-4CDA-BB8A-BD6E073E9C89}" srcOrd="3" destOrd="0" presId="urn:microsoft.com/office/officeart/2005/8/layout/lProcess2"/>
    <dgm:cxn modelId="{274281C7-1AB5-4679-A9B9-091A9AB6BAE7}" type="presParOf" srcId="{847A3E1B-4A2F-4A99-B1AA-394A49847102}" destId="{991F04BC-C93A-4D25-8300-81588A7CEE99}" srcOrd="4" destOrd="0" presId="urn:microsoft.com/office/officeart/2005/8/layout/lProcess2"/>
    <dgm:cxn modelId="{7CF26C1E-6627-4C18-86E6-7AE2261D6285}" type="presParOf" srcId="{847A3E1B-4A2F-4A99-B1AA-394A49847102}" destId="{65CD9B09-8BD8-4B11-B49F-D0DC2D863C34}" srcOrd="5" destOrd="0" presId="urn:microsoft.com/office/officeart/2005/8/layout/lProcess2"/>
    <dgm:cxn modelId="{0C27BC74-A2EC-49BD-BB19-242CD1991496}" type="presParOf" srcId="{847A3E1B-4A2F-4A99-B1AA-394A49847102}" destId="{1CB79C94-EBDD-4E71-B8BA-24FCF731703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5828-EA59-467E-A802-FA02470A5FCA}">
      <dsp:nvSpPr>
        <dsp:cNvPr id="0" name=""/>
        <dsp:cNvSpPr/>
      </dsp:nvSpPr>
      <dsp:spPr>
        <a:xfrm>
          <a:off x="2829817" y="1001017"/>
          <a:ext cx="2493764" cy="249376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err="1" smtClean="0"/>
            <a:t>Engine</a:t>
          </a:r>
          <a:endParaRPr lang="fr-FR" sz="4000" kern="1200" dirty="0"/>
        </a:p>
      </dsp:txBody>
      <dsp:txXfrm>
        <a:off x="3195020" y="1366220"/>
        <a:ext cx="1763358" cy="1763358"/>
      </dsp:txXfrm>
    </dsp:sp>
    <dsp:sp modelId="{344A7221-815F-426B-B422-45F204A2BB50}">
      <dsp:nvSpPr>
        <dsp:cNvPr id="0" name=""/>
        <dsp:cNvSpPr/>
      </dsp:nvSpPr>
      <dsp:spPr>
        <a:xfrm>
          <a:off x="3453258" y="445"/>
          <a:ext cx="1246882" cy="124688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Anim</a:t>
          </a:r>
          <a:endParaRPr lang="fr-FR" sz="1500" kern="1200" dirty="0"/>
        </a:p>
      </dsp:txBody>
      <dsp:txXfrm>
        <a:off x="3635860" y="183047"/>
        <a:ext cx="881678" cy="881678"/>
      </dsp:txXfrm>
    </dsp:sp>
    <dsp:sp modelId="{2A7E91C4-76CB-4721-B3D5-4E10FA695679}">
      <dsp:nvSpPr>
        <dsp:cNvPr id="0" name=""/>
        <dsp:cNvSpPr/>
      </dsp:nvSpPr>
      <dsp:spPr>
        <a:xfrm>
          <a:off x="5077272" y="1624458"/>
          <a:ext cx="1246882" cy="124688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Core</a:t>
          </a:r>
          <a:endParaRPr lang="fr-FR" sz="1500" kern="1200" dirty="0"/>
        </a:p>
      </dsp:txBody>
      <dsp:txXfrm>
        <a:off x="5259874" y="1807060"/>
        <a:ext cx="881678" cy="881678"/>
      </dsp:txXfrm>
    </dsp:sp>
    <dsp:sp modelId="{78072E67-AF67-48FA-BDCD-99E29DE7D183}">
      <dsp:nvSpPr>
        <dsp:cNvPr id="0" name=""/>
        <dsp:cNvSpPr/>
      </dsp:nvSpPr>
      <dsp:spPr>
        <a:xfrm>
          <a:off x="3453258" y="3248472"/>
          <a:ext cx="1246882" cy="124688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Drawable</a:t>
          </a:r>
          <a:endParaRPr lang="fr-FR" sz="1500" kern="1200" dirty="0"/>
        </a:p>
      </dsp:txBody>
      <dsp:txXfrm>
        <a:off x="3635860" y="3431074"/>
        <a:ext cx="881678" cy="881678"/>
      </dsp:txXfrm>
    </dsp:sp>
    <dsp:sp modelId="{795110FA-EAA4-4001-8B50-4541BB71D1EC}">
      <dsp:nvSpPr>
        <dsp:cNvPr id="0" name=""/>
        <dsp:cNvSpPr/>
      </dsp:nvSpPr>
      <dsp:spPr>
        <a:xfrm>
          <a:off x="1829245" y="1624458"/>
          <a:ext cx="1246882" cy="124688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File</a:t>
          </a:r>
          <a:endParaRPr lang="fr-FR" sz="1500" kern="1200" dirty="0"/>
        </a:p>
      </dsp:txBody>
      <dsp:txXfrm>
        <a:off x="2011847" y="1807060"/>
        <a:ext cx="881678" cy="8816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A50FC-7501-46CC-A3D0-6F98E9E3C746}">
      <dsp:nvSpPr>
        <dsp:cNvPr id="0" name=""/>
        <dsp:cNvSpPr/>
      </dsp:nvSpPr>
      <dsp:spPr>
        <a:xfrm rot="5400000">
          <a:off x="575738" y="1313534"/>
          <a:ext cx="1161707" cy="13225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18D5B1A-E1CE-48FD-9745-93B5D606B313}">
      <dsp:nvSpPr>
        <dsp:cNvPr id="0" name=""/>
        <dsp:cNvSpPr/>
      </dsp:nvSpPr>
      <dsp:spPr>
        <a:xfrm>
          <a:off x="267956" y="25757"/>
          <a:ext cx="1955631" cy="136887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Check</a:t>
          </a:r>
          <a:endParaRPr lang="fr-FR" sz="4100" kern="1200" dirty="0"/>
        </a:p>
      </dsp:txBody>
      <dsp:txXfrm>
        <a:off x="334791" y="92592"/>
        <a:ext cx="1821961" cy="1235208"/>
      </dsp:txXfrm>
    </dsp:sp>
    <dsp:sp modelId="{CF8CD793-969C-4D04-88BC-AD9805845392}">
      <dsp:nvSpPr>
        <dsp:cNvPr id="0" name=""/>
        <dsp:cNvSpPr/>
      </dsp:nvSpPr>
      <dsp:spPr>
        <a:xfrm>
          <a:off x="2285851" y="172619"/>
          <a:ext cx="3127057" cy="1106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Recherche le premier </a:t>
          </a:r>
          <a:r>
            <a:rPr lang="fr-FR" sz="2000" kern="1200" dirty="0" err="1" smtClean="0"/>
            <a:t>tile</a:t>
          </a:r>
          <a:r>
            <a:rPr lang="fr-FR" sz="2000" kern="1200" dirty="0" smtClean="0"/>
            <a:t> ayant une collision suite à une intersection</a:t>
          </a:r>
          <a:endParaRPr lang="fr-FR" sz="2000" kern="1200" dirty="0"/>
        </a:p>
      </dsp:txBody>
      <dsp:txXfrm>
        <a:off x="2285851" y="172619"/>
        <a:ext cx="3127057" cy="1106388"/>
      </dsp:txXfrm>
    </dsp:sp>
    <dsp:sp modelId="{B777FB29-D3EF-48C8-9685-D81A2ECDEFF7}">
      <dsp:nvSpPr>
        <dsp:cNvPr id="0" name=""/>
        <dsp:cNvSpPr/>
      </dsp:nvSpPr>
      <dsp:spPr>
        <a:xfrm rot="5400000">
          <a:off x="2606297" y="2851236"/>
          <a:ext cx="1161707" cy="13225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1701366"/>
            <a:satOff val="20136"/>
            <a:lumOff val="7246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8079260-189D-4F32-9C7F-A020CE36B038}">
      <dsp:nvSpPr>
        <dsp:cNvPr id="0" name=""/>
        <dsp:cNvSpPr/>
      </dsp:nvSpPr>
      <dsp:spPr>
        <a:xfrm>
          <a:off x="2298515" y="1563460"/>
          <a:ext cx="1955631" cy="1368878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err="1" smtClean="0"/>
            <a:t>Get</a:t>
          </a:r>
          <a:endParaRPr lang="fr-FR" sz="4100" kern="1200" dirty="0"/>
        </a:p>
      </dsp:txBody>
      <dsp:txXfrm>
        <a:off x="2365350" y="1630295"/>
        <a:ext cx="1821961" cy="1235208"/>
      </dsp:txXfrm>
    </dsp:sp>
    <dsp:sp modelId="{D9884BD7-C36B-4D0E-B2D3-991B1AA28493}">
      <dsp:nvSpPr>
        <dsp:cNvPr id="0" name=""/>
        <dsp:cNvSpPr/>
      </dsp:nvSpPr>
      <dsp:spPr>
        <a:xfrm>
          <a:off x="4302080" y="1684787"/>
          <a:ext cx="3426047" cy="1106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Récupère le </a:t>
          </a:r>
          <a:r>
            <a:rPr lang="fr-FR" sz="2000" kern="1200" dirty="0" err="1" smtClean="0"/>
            <a:t>tile</a:t>
          </a:r>
          <a:r>
            <a:rPr lang="fr-FR" sz="2000" kern="1200" dirty="0" smtClean="0"/>
            <a:t> concerné, et recherche le point de collision associé</a:t>
          </a:r>
          <a:endParaRPr lang="fr-FR" sz="2000" kern="1200" dirty="0"/>
        </a:p>
      </dsp:txBody>
      <dsp:txXfrm>
        <a:off x="4302080" y="1684787"/>
        <a:ext cx="3426047" cy="1106388"/>
      </dsp:txXfrm>
    </dsp:sp>
    <dsp:sp modelId="{A600E3C1-713D-4DE8-85FE-171BB8FC4D8C}">
      <dsp:nvSpPr>
        <dsp:cNvPr id="0" name=""/>
        <dsp:cNvSpPr/>
      </dsp:nvSpPr>
      <dsp:spPr>
        <a:xfrm>
          <a:off x="4329074" y="3101163"/>
          <a:ext cx="1955631" cy="1368878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err="1" smtClean="0"/>
            <a:t>Apply</a:t>
          </a:r>
          <a:endParaRPr lang="fr-FR" sz="4100" kern="1200" dirty="0"/>
        </a:p>
      </dsp:txBody>
      <dsp:txXfrm>
        <a:off x="4395909" y="3167998"/>
        <a:ext cx="1821961" cy="1235208"/>
      </dsp:txXfrm>
    </dsp:sp>
    <dsp:sp modelId="{04125CFF-8589-4229-BB82-851FCDF197B3}">
      <dsp:nvSpPr>
        <dsp:cNvPr id="0" name=""/>
        <dsp:cNvSpPr/>
      </dsp:nvSpPr>
      <dsp:spPr>
        <a:xfrm>
          <a:off x="6374265" y="3196954"/>
          <a:ext cx="1779134" cy="1201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L’entité se place sur le point de collision</a:t>
          </a:r>
          <a:endParaRPr lang="fr-FR" sz="2300" kern="1200" dirty="0"/>
        </a:p>
      </dsp:txBody>
      <dsp:txXfrm>
        <a:off x="6374265" y="3196954"/>
        <a:ext cx="1779134" cy="12010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4379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Rts</a:t>
          </a:r>
          <a:endParaRPr lang="fr-FR" sz="2400" kern="1200" dirty="0"/>
        </a:p>
      </dsp:txBody>
      <dsp:txXfrm>
        <a:off x="4379" y="0"/>
        <a:ext cx="1536724" cy="1348740"/>
      </dsp:txXfrm>
    </dsp:sp>
    <dsp:sp modelId="{C695740B-50E0-4D11-8F2E-FF634DEFDB12}">
      <dsp:nvSpPr>
        <dsp:cNvPr id="0" name=""/>
        <dsp:cNvSpPr/>
      </dsp:nvSpPr>
      <dsp:spPr>
        <a:xfrm>
          <a:off x="158051" y="1348849"/>
          <a:ext cx="122937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CameraRts</a:t>
          </a:r>
          <a:endParaRPr lang="fr-FR" sz="1400" kern="1200" dirty="0"/>
        </a:p>
      </dsp:txBody>
      <dsp:txXfrm>
        <a:off x="177234" y="1368032"/>
        <a:ext cx="1191013" cy="616576"/>
      </dsp:txXfrm>
    </dsp:sp>
    <dsp:sp modelId="{9C3EBF8B-D719-4DFE-81F3-79427B74ED44}">
      <dsp:nvSpPr>
        <dsp:cNvPr id="0" name=""/>
        <dsp:cNvSpPr/>
      </dsp:nvSpPr>
      <dsp:spPr>
        <a:xfrm>
          <a:off x="158051" y="2104552"/>
          <a:ext cx="122937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CursorRts</a:t>
          </a:r>
          <a:endParaRPr lang="fr-FR" sz="1400" kern="1200" dirty="0"/>
        </a:p>
      </dsp:txBody>
      <dsp:txXfrm>
        <a:off x="177234" y="2123735"/>
        <a:ext cx="1191013" cy="616576"/>
      </dsp:txXfrm>
    </dsp:sp>
    <dsp:sp modelId="{51ED1ACD-969E-4F51-B70D-936551040850}">
      <dsp:nvSpPr>
        <dsp:cNvPr id="0" name=""/>
        <dsp:cNvSpPr/>
      </dsp:nvSpPr>
      <dsp:spPr>
        <a:xfrm>
          <a:off x="158051" y="2860255"/>
          <a:ext cx="122937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ControlPanel</a:t>
          </a:r>
          <a:endParaRPr lang="fr-FR" sz="1400" kern="1200" dirty="0"/>
        </a:p>
      </dsp:txBody>
      <dsp:txXfrm>
        <a:off x="177234" y="2879438"/>
        <a:ext cx="1191013" cy="616576"/>
      </dsp:txXfrm>
    </dsp:sp>
    <dsp:sp modelId="{E0ABD0C8-7258-48AB-9665-3E8F8CD45700}">
      <dsp:nvSpPr>
        <dsp:cNvPr id="0" name=""/>
        <dsp:cNvSpPr/>
      </dsp:nvSpPr>
      <dsp:spPr>
        <a:xfrm>
          <a:off x="158051" y="3615957"/>
          <a:ext cx="122937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PlayerRts</a:t>
          </a:r>
          <a:endParaRPr lang="fr-FR" sz="1400" kern="1200" dirty="0"/>
        </a:p>
      </dsp:txBody>
      <dsp:txXfrm>
        <a:off x="177234" y="3635140"/>
        <a:ext cx="1191013" cy="616576"/>
      </dsp:txXfrm>
    </dsp:sp>
    <dsp:sp modelId="{23F05124-4E84-43EF-8EC0-8E75924A513E}">
      <dsp:nvSpPr>
        <dsp:cNvPr id="0" name=""/>
        <dsp:cNvSpPr/>
      </dsp:nvSpPr>
      <dsp:spPr>
        <a:xfrm>
          <a:off x="1656358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EntityRts</a:t>
          </a:r>
          <a:endParaRPr lang="fr-FR" sz="2400" kern="1200" dirty="0"/>
        </a:p>
      </dsp:txBody>
      <dsp:txXfrm>
        <a:off x="1656358" y="0"/>
        <a:ext cx="1536724" cy="1348740"/>
      </dsp:txXfrm>
    </dsp:sp>
    <dsp:sp modelId="{B28E8751-939D-47DD-BF41-B6D1CB40B4B3}">
      <dsp:nvSpPr>
        <dsp:cNvPr id="0" name=""/>
        <dsp:cNvSpPr/>
      </dsp:nvSpPr>
      <dsp:spPr>
        <a:xfrm>
          <a:off x="1810030" y="1349124"/>
          <a:ext cx="1229379" cy="8832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EntityRts</a:t>
          </a:r>
          <a:endParaRPr lang="fr-FR" sz="1400" kern="1200" dirty="0"/>
        </a:p>
      </dsp:txBody>
      <dsp:txXfrm>
        <a:off x="1835899" y="1374993"/>
        <a:ext cx="1177641" cy="831506"/>
      </dsp:txXfrm>
    </dsp:sp>
    <dsp:sp modelId="{C13AE75A-B663-4869-9F72-99FD52610E69}">
      <dsp:nvSpPr>
        <dsp:cNvPr id="0" name=""/>
        <dsp:cNvSpPr/>
      </dsp:nvSpPr>
      <dsp:spPr>
        <a:xfrm>
          <a:off x="1810030" y="2368252"/>
          <a:ext cx="1229379" cy="8832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EntityRts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Listener</a:t>
          </a:r>
          <a:endParaRPr lang="fr-FR" sz="1400" kern="1200" dirty="0"/>
        </a:p>
      </dsp:txBody>
      <dsp:txXfrm>
        <a:off x="1835899" y="2394121"/>
        <a:ext cx="1177641" cy="831506"/>
      </dsp:txXfrm>
    </dsp:sp>
    <dsp:sp modelId="{758F211A-5610-4FCA-A039-64F9CABDB8FB}">
      <dsp:nvSpPr>
        <dsp:cNvPr id="0" name=""/>
        <dsp:cNvSpPr/>
      </dsp:nvSpPr>
      <dsp:spPr>
        <a:xfrm>
          <a:off x="1810030" y="3387381"/>
          <a:ext cx="1229379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HandlerEntity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Rts</a:t>
          </a:r>
          <a:endParaRPr lang="fr-FR" sz="1400" kern="1200" dirty="0"/>
        </a:p>
      </dsp:txBody>
      <dsp:txXfrm>
        <a:off x="1835899" y="3413250"/>
        <a:ext cx="1177641" cy="831506"/>
      </dsp:txXfrm>
    </dsp:sp>
    <dsp:sp modelId="{0BA00038-48E3-4CBE-8581-526D7E04E7A0}">
      <dsp:nvSpPr>
        <dsp:cNvPr id="0" name=""/>
        <dsp:cNvSpPr/>
      </dsp:nvSpPr>
      <dsp:spPr>
        <a:xfrm>
          <a:off x="3308337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</a:t>
          </a:r>
          <a:endParaRPr lang="fr-FR" sz="2400" kern="1200" dirty="0"/>
        </a:p>
      </dsp:txBody>
      <dsp:txXfrm>
        <a:off x="3308337" y="0"/>
        <a:ext cx="1536724" cy="1348740"/>
      </dsp:txXfrm>
    </dsp:sp>
    <dsp:sp modelId="{AC4D930F-E415-4824-BE6D-9352EE34D43A}">
      <dsp:nvSpPr>
        <dsp:cNvPr id="0" name=""/>
        <dsp:cNvSpPr/>
      </dsp:nvSpPr>
      <dsp:spPr>
        <a:xfrm>
          <a:off x="3462010" y="1348849"/>
          <a:ext cx="122937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TileRts</a:t>
          </a:r>
          <a:endParaRPr lang="fr-FR" sz="1400" kern="1200" dirty="0"/>
        </a:p>
      </dsp:txBody>
      <dsp:txXfrm>
        <a:off x="3481193" y="1368032"/>
        <a:ext cx="1191013" cy="616576"/>
      </dsp:txXfrm>
    </dsp:sp>
    <dsp:sp modelId="{98A57818-2567-4736-81D7-961D18F5AB5A}">
      <dsp:nvSpPr>
        <dsp:cNvPr id="0" name=""/>
        <dsp:cNvSpPr/>
      </dsp:nvSpPr>
      <dsp:spPr>
        <a:xfrm>
          <a:off x="3462010" y="2104552"/>
          <a:ext cx="122937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MapTile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Rts</a:t>
          </a:r>
          <a:endParaRPr lang="fr-FR" sz="1400" kern="1200" dirty="0"/>
        </a:p>
      </dsp:txBody>
      <dsp:txXfrm>
        <a:off x="3481193" y="2123735"/>
        <a:ext cx="1191013" cy="616576"/>
      </dsp:txXfrm>
    </dsp:sp>
    <dsp:sp modelId="{C81F6973-6355-435F-8FF6-D8658C597A55}">
      <dsp:nvSpPr>
        <dsp:cNvPr id="0" name=""/>
        <dsp:cNvSpPr/>
      </dsp:nvSpPr>
      <dsp:spPr>
        <a:xfrm>
          <a:off x="3462010" y="2860255"/>
          <a:ext cx="1229379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FogOfWar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Rts</a:t>
          </a:r>
          <a:endParaRPr lang="fr-FR" sz="1400" kern="1200" dirty="0"/>
        </a:p>
      </dsp:txBody>
      <dsp:txXfrm>
        <a:off x="3481193" y="2879438"/>
        <a:ext cx="1191013" cy="616576"/>
      </dsp:txXfrm>
    </dsp:sp>
    <dsp:sp modelId="{C239260B-BA91-4DFF-A14B-1F55E37444FA}">
      <dsp:nvSpPr>
        <dsp:cNvPr id="0" name=""/>
        <dsp:cNvSpPr/>
      </dsp:nvSpPr>
      <dsp:spPr>
        <a:xfrm>
          <a:off x="3462010" y="3615957"/>
          <a:ext cx="122937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Border20</a:t>
          </a:r>
          <a:endParaRPr lang="fr-FR" sz="1400" kern="1200" dirty="0"/>
        </a:p>
      </dsp:txBody>
      <dsp:txXfrm>
        <a:off x="3481193" y="3635140"/>
        <a:ext cx="1191013" cy="616576"/>
      </dsp:txXfrm>
    </dsp:sp>
    <dsp:sp modelId="{CFBACE37-B7C4-41F6-99E8-2EAFBAEB4CDF}">
      <dsp:nvSpPr>
        <dsp:cNvPr id="0" name=""/>
        <dsp:cNvSpPr/>
      </dsp:nvSpPr>
      <dsp:spPr>
        <a:xfrm>
          <a:off x="4960316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Ability</a:t>
          </a:r>
          <a:endParaRPr lang="fr-FR" sz="2400" kern="1200" dirty="0"/>
        </a:p>
      </dsp:txBody>
      <dsp:txXfrm>
        <a:off x="4960316" y="0"/>
        <a:ext cx="1536724" cy="1348740"/>
      </dsp:txXfrm>
    </dsp:sp>
    <dsp:sp modelId="{5CCDB661-C790-4BB1-AD31-B377D0F1D9F2}">
      <dsp:nvSpPr>
        <dsp:cNvPr id="0" name=""/>
        <dsp:cNvSpPr/>
      </dsp:nvSpPr>
      <dsp:spPr>
        <a:xfrm>
          <a:off x="5113989" y="1349590"/>
          <a:ext cx="1229379" cy="5201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Attacker</a:t>
          </a:r>
          <a:endParaRPr lang="fr-FR" sz="1400" kern="1200" dirty="0"/>
        </a:p>
      </dsp:txBody>
      <dsp:txXfrm>
        <a:off x="5129222" y="1364823"/>
        <a:ext cx="1198913" cy="489635"/>
      </dsp:txXfrm>
    </dsp:sp>
    <dsp:sp modelId="{B18C1554-43BF-40C0-A757-60BED76F61EA}">
      <dsp:nvSpPr>
        <dsp:cNvPr id="0" name=""/>
        <dsp:cNvSpPr/>
      </dsp:nvSpPr>
      <dsp:spPr>
        <a:xfrm>
          <a:off x="5113989" y="1949707"/>
          <a:ext cx="1229379" cy="5201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Extractor</a:t>
          </a:r>
          <a:endParaRPr lang="fr-FR" sz="1400" kern="1200" dirty="0"/>
        </a:p>
      </dsp:txBody>
      <dsp:txXfrm>
        <a:off x="5129222" y="1964940"/>
        <a:ext cx="1198913" cy="489635"/>
      </dsp:txXfrm>
    </dsp:sp>
    <dsp:sp modelId="{991F04BC-C93A-4D25-8300-81588A7CEE99}">
      <dsp:nvSpPr>
        <dsp:cNvPr id="0" name=""/>
        <dsp:cNvSpPr/>
      </dsp:nvSpPr>
      <dsp:spPr>
        <a:xfrm>
          <a:off x="5113989" y="2549824"/>
          <a:ext cx="1229379" cy="5201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Mover</a:t>
          </a:r>
          <a:endParaRPr lang="fr-FR" sz="1400" kern="1200" dirty="0"/>
        </a:p>
      </dsp:txBody>
      <dsp:txXfrm>
        <a:off x="5129222" y="2565057"/>
        <a:ext cx="1198913" cy="489635"/>
      </dsp:txXfrm>
    </dsp:sp>
    <dsp:sp modelId="{E04286FD-CE61-4BB3-9581-7149E3C15285}">
      <dsp:nvSpPr>
        <dsp:cNvPr id="0" name=""/>
        <dsp:cNvSpPr/>
      </dsp:nvSpPr>
      <dsp:spPr>
        <a:xfrm>
          <a:off x="5113989" y="3149941"/>
          <a:ext cx="1229379" cy="5201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Producer</a:t>
          </a:r>
          <a:endParaRPr lang="fr-FR" sz="1400" kern="1200" dirty="0"/>
        </a:p>
      </dsp:txBody>
      <dsp:txXfrm>
        <a:off x="5129222" y="3165174"/>
        <a:ext cx="1198913" cy="489635"/>
      </dsp:txXfrm>
    </dsp:sp>
    <dsp:sp modelId="{CFE49C39-4FC0-4B42-86A5-BA4C6DD7CE2F}">
      <dsp:nvSpPr>
        <dsp:cNvPr id="0" name=""/>
        <dsp:cNvSpPr/>
      </dsp:nvSpPr>
      <dsp:spPr>
        <a:xfrm>
          <a:off x="5113989" y="3750058"/>
          <a:ext cx="1229379" cy="5201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Skilled</a:t>
          </a:r>
          <a:endParaRPr lang="fr-FR" sz="1400" kern="1200" dirty="0"/>
        </a:p>
      </dsp:txBody>
      <dsp:txXfrm>
        <a:off x="5129222" y="3765291"/>
        <a:ext cx="1198913" cy="489635"/>
      </dsp:txXfrm>
    </dsp:sp>
    <dsp:sp modelId="{D98D92AC-9B30-4CD4-80B2-6270EEA8586A}">
      <dsp:nvSpPr>
        <dsp:cNvPr id="0" name=""/>
        <dsp:cNvSpPr/>
      </dsp:nvSpPr>
      <dsp:spPr>
        <a:xfrm>
          <a:off x="6612295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Skill</a:t>
          </a:r>
          <a:endParaRPr lang="fr-FR" sz="2400" kern="1200" dirty="0"/>
        </a:p>
      </dsp:txBody>
      <dsp:txXfrm>
        <a:off x="6612295" y="0"/>
        <a:ext cx="1536724" cy="1348740"/>
      </dsp:txXfrm>
    </dsp:sp>
    <dsp:sp modelId="{6EB3C11B-B64C-4DC7-9E90-4C4DC77FC07C}">
      <dsp:nvSpPr>
        <dsp:cNvPr id="0" name=""/>
        <dsp:cNvSpPr/>
      </dsp:nvSpPr>
      <dsp:spPr>
        <a:xfrm>
          <a:off x="6765968" y="1349124"/>
          <a:ext cx="1229379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FactorySkill</a:t>
          </a:r>
          <a:endParaRPr lang="fr-FR" sz="1400" kern="1200" dirty="0"/>
        </a:p>
      </dsp:txBody>
      <dsp:txXfrm>
        <a:off x="6791837" y="1374993"/>
        <a:ext cx="1177641" cy="831506"/>
      </dsp:txXfrm>
    </dsp:sp>
    <dsp:sp modelId="{BB5AC602-C11E-4066-9429-0F0D8DAA5A78}">
      <dsp:nvSpPr>
        <dsp:cNvPr id="0" name=""/>
        <dsp:cNvSpPr/>
      </dsp:nvSpPr>
      <dsp:spPr>
        <a:xfrm>
          <a:off x="6765968" y="2368252"/>
          <a:ext cx="1229379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SetupSkillRts</a:t>
          </a:r>
          <a:endParaRPr lang="fr-FR" sz="1400" kern="1200" dirty="0"/>
        </a:p>
      </dsp:txBody>
      <dsp:txXfrm>
        <a:off x="6791837" y="2394121"/>
        <a:ext cx="1177641" cy="831506"/>
      </dsp:txXfrm>
    </dsp:sp>
    <dsp:sp modelId="{70115988-1D96-43BF-8343-BFB2F513AD7A}">
      <dsp:nvSpPr>
        <dsp:cNvPr id="0" name=""/>
        <dsp:cNvSpPr/>
      </dsp:nvSpPr>
      <dsp:spPr>
        <a:xfrm>
          <a:off x="6765968" y="3387381"/>
          <a:ext cx="1229379" cy="8832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Skill</a:t>
          </a:r>
          <a:endParaRPr lang="fr-FR" sz="1400" kern="1200" dirty="0"/>
        </a:p>
      </dsp:txBody>
      <dsp:txXfrm>
        <a:off x="6791837" y="3413250"/>
        <a:ext cx="1177641" cy="8315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99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Network</a:t>
          </a:r>
          <a:endParaRPr lang="fr-FR" sz="2400" kern="1200" dirty="0"/>
        </a:p>
      </dsp:txBody>
      <dsp:txXfrm>
        <a:off x="995" y="0"/>
        <a:ext cx="2587749" cy="1348740"/>
      </dsp:txXfrm>
    </dsp:sp>
    <dsp:sp modelId="{C695740B-50E0-4D11-8F2E-FF634DEFDB12}">
      <dsp:nvSpPr>
        <dsp:cNvPr id="0" name=""/>
        <dsp:cNvSpPr/>
      </dsp:nvSpPr>
      <dsp:spPr>
        <a:xfrm>
          <a:off x="259770" y="1348849"/>
          <a:ext cx="207019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NetworkedWorld</a:t>
          </a:r>
          <a:endParaRPr lang="fr-FR" sz="1800" kern="1200" dirty="0"/>
        </a:p>
      </dsp:txBody>
      <dsp:txXfrm>
        <a:off x="278953" y="1368032"/>
        <a:ext cx="2031833" cy="616576"/>
      </dsp:txXfrm>
    </dsp:sp>
    <dsp:sp modelId="{6022796A-E9A5-4886-BDCD-4D3389F26D88}">
      <dsp:nvSpPr>
        <dsp:cNvPr id="0" name=""/>
        <dsp:cNvSpPr/>
      </dsp:nvSpPr>
      <dsp:spPr>
        <a:xfrm>
          <a:off x="259770" y="2104552"/>
          <a:ext cx="207019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NetworkedWorld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Server</a:t>
          </a:r>
          <a:endParaRPr lang="fr-FR" sz="1700" kern="1200" dirty="0"/>
        </a:p>
      </dsp:txBody>
      <dsp:txXfrm>
        <a:off x="278953" y="2123735"/>
        <a:ext cx="2031833" cy="616576"/>
      </dsp:txXfrm>
    </dsp:sp>
    <dsp:sp modelId="{BDC72F3D-0C82-427D-B9E5-16F652204261}">
      <dsp:nvSpPr>
        <dsp:cNvPr id="0" name=""/>
        <dsp:cNvSpPr/>
      </dsp:nvSpPr>
      <dsp:spPr>
        <a:xfrm>
          <a:off x="259770" y="2860255"/>
          <a:ext cx="207019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NetworkedWorld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Client</a:t>
          </a:r>
          <a:endParaRPr lang="fr-FR" sz="1700" kern="1200" dirty="0"/>
        </a:p>
      </dsp:txBody>
      <dsp:txXfrm>
        <a:off x="278953" y="2879438"/>
        <a:ext cx="2031833" cy="616576"/>
      </dsp:txXfrm>
    </dsp:sp>
    <dsp:sp modelId="{2EC57791-32BA-493C-B8F8-CE3DBEC41A5D}">
      <dsp:nvSpPr>
        <dsp:cNvPr id="0" name=""/>
        <dsp:cNvSpPr/>
      </dsp:nvSpPr>
      <dsp:spPr>
        <a:xfrm>
          <a:off x="259770" y="3615957"/>
          <a:ext cx="207019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Connection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Listener</a:t>
          </a:r>
          <a:endParaRPr lang="fr-FR" sz="1700" kern="1200" dirty="0"/>
        </a:p>
      </dsp:txBody>
      <dsp:txXfrm>
        <a:off x="278953" y="3635140"/>
        <a:ext cx="2031833" cy="616576"/>
      </dsp:txXfrm>
    </dsp:sp>
    <dsp:sp modelId="{23F05124-4E84-43EF-8EC0-8E75924A513E}">
      <dsp:nvSpPr>
        <dsp:cNvPr id="0" name=""/>
        <dsp:cNvSpPr/>
      </dsp:nvSpPr>
      <dsp:spPr>
        <a:xfrm>
          <a:off x="278282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Purview</a:t>
          </a:r>
          <a:endParaRPr lang="fr-FR" sz="2400" kern="1200" dirty="0"/>
        </a:p>
      </dsp:txBody>
      <dsp:txXfrm>
        <a:off x="2782825" y="0"/>
        <a:ext cx="2587749" cy="1348740"/>
      </dsp:txXfrm>
    </dsp:sp>
    <dsp:sp modelId="{B28E8751-939D-47DD-BF41-B6D1CB40B4B3}">
      <dsp:nvSpPr>
        <dsp:cNvPr id="0" name=""/>
        <dsp:cNvSpPr/>
      </dsp:nvSpPr>
      <dsp:spPr>
        <a:xfrm>
          <a:off x="3041600" y="1348849"/>
          <a:ext cx="2070199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Networkable</a:t>
          </a:r>
          <a:endParaRPr lang="fr-FR" sz="1700" kern="1200" dirty="0"/>
        </a:p>
      </dsp:txBody>
      <dsp:txXfrm>
        <a:off x="3060783" y="1368032"/>
        <a:ext cx="2031833" cy="616576"/>
      </dsp:txXfrm>
    </dsp:sp>
    <dsp:sp modelId="{80E64F01-C1D8-4E52-8B06-1D7988BD4888}">
      <dsp:nvSpPr>
        <dsp:cNvPr id="0" name=""/>
        <dsp:cNvSpPr/>
      </dsp:nvSpPr>
      <dsp:spPr>
        <a:xfrm>
          <a:off x="3041600" y="2104552"/>
          <a:ext cx="207019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Networkable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Model</a:t>
          </a:r>
          <a:endParaRPr lang="fr-FR" sz="1700" kern="1200" dirty="0"/>
        </a:p>
      </dsp:txBody>
      <dsp:txXfrm>
        <a:off x="3060783" y="2123735"/>
        <a:ext cx="2031833" cy="616576"/>
      </dsp:txXfrm>
    </dsp:sp>
    <dsp:sp modelId="{5EFE91C8-B88D-4464-BC92-5248643C2EA1}">
      <dsp:nvSpPr>
        <dsp:cNvPr id="0" name=""/>
        <dsp:cNvSpPr/>
      </dsp:nvSpPr>
      <dsp:spPr>
        <a:xfrm>
          <a:off x="3041600" y="2860255"/>
          <a:ext cx="207019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NetworkChat</a:t>
          </a:r>
          <a:endParaRPr lang="fr-FR" sz="1700" kern="1200" dirty="0"/>
        </a:p>
      </dsp:txBody>
      <dsp:txXfrm>
        <a:off x="3060783" y="2879438"/>
        <a:ext cx="2031833" cy="616576"/>
      </dsp:txXfrm>
    </dsp:sp>
    <dsp:sp modelId="{32078305-56EE-4B60-A845-E1842CB9D648}">
      <dsp:nvSpPr>
        <dsp:cNvPr id="0" name=""/>
        <dsp:cNvSpPr/>
      </dsp:nvSpPr>
      <dsp:spPr>
        <a:xfrm>
          <a:off x="3041600" y="3615957"/>
          <a:ext cx="207019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NetworkedInput</a:t>
          </a:r>
          <a:endParaRPr lang="fr-FR" sz="1700" kern="1200" dirty="0"/>
        </a:p>
      </dsp:txBody>
      <dsp:txXfrm>
        <a:off x="3060783" y="3635140"/>
        <a:ext cx="2031833" cy="616576"/>
      </dsp:txXfrm>
    </dsp:sp>
    <dsp:sp modelId="{0BA00038-48E3-4CBE-8581-526D7E04E7A0}">
      <dsp:nvSpPr>
        <dsp:cNvPr id="0" name=""/>
        <dsp:cNvSpPr/>
      </dsp:nvSpPr>
      <dsp:spPr>
        <a:xfrm>
          <a:off x="556465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Message</a:t>
          </a:r>
          <a:endParaRPr lang="fr-FR" sz="2400" kern="1200" dirty="0"/>
        </a:p>
      </dsp:txBody>
      <dsp:txXfrm>
        <a:off x="5564655" y="0"/>
        <a:ext cx="2587749" cy="1348740"/>
      </dsp:txXfrm>
    </dsp:sp>
    <dsp:sp modelId="{AC4D930F-E415-4824-BE6D-9352EE34D43A}">
      <dsp:nvSpPr>
        <dsp:cNvPr id="0" name=""/>
        <dsp:cNvSpPr/>
      </dsp:nvSpPr>
      <dsp:spPr>
        <a:xfrm>
          <a:off x="5823430" y="1348849"/>
          <a:ext cx="207019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NetworkMessage</a:t>
          </a:r>
          <a:endParaRPr lang="fr-FR" sz="1700" kern="1200" dirty="0"/>
        </a:p>
      </dsp:txBody>
      <dsp:txXfrm>
        <a:off x="5842613" y="1368032"/>
        <a:ext cx="2031833" cy="616576"/>
      </dsp:txXfrm>
    </dsp:sp>
    <dsp:sp modelId="{E91340D7-FE0C-4D84-A4AD-3A50702517FC}">
      <dsp:nvSpPr>
        <dsp:cNvPr id="0" name=""/>
        <dsp:cNvSpPr/>
      </dsp:nvSpPr>
      <dsp:spPr>
        <a:xfrm>
          <a:off x="5823430" y="2104552"/>
          <a:ext cx="2070199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NetworkMessage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Entity</a:t>
          </a:r>
          <a:endParaRPr lang="fr-FR" sz="1700" kern="1200" dirty="0"/>
        </a:p>
      </dsp:txBody>
      <dsp:txXfrm>
        <a:off x="5842613" y="2123735"/>
        <a:ext cx="2031833" cy="616576"/>
      </dsp:txXfrm>
    </dsp:sp>
    <dsp:sp modelId="{23D0B832-C7A2-4924-89C7-1D96A8F1622B}">
      <dsp:nvSpPr>
        <dsp:cNvPr id="0" name=""/>
        <dsp:cNvSpPr/>
      </dsp:nvSpPr>
      <dsp:spPr>
        <a:xfrm>
          <a:off x="5823430" y="2860255"/>
          <a:ext cx="207019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NetworkMessage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Chat</a:t>
          </a:r>
          <a:endParaRPr lang="fr-FR" sz="1700" kern="1200" dirty="0"/>
        </a:p>
      </dsp:txBody>
      <dsp:txXfrm>
        <a:off x="5842613" y="2879438"/>
        <a:ext cx="2031833" cy="616576"/>
      </dsp:txXfrm>
    </dsp:sp>
    <dsp:sp modelId="{8AB2198E-594C-4596-B895-ACBF54779437}">
      <dsp:nvSpPr>
        <dsp:cNvPr id="0" name=""/>
        <dsp:cNvSpPr/>
      </dsp:nvSpPr>
      <dsp:spPr>
        <a:xfrm>
          <a:off x="5823430" y="3615957"/>
          <a:ext cx="207019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NetworkMessage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Decoder</a:t>
          </a:r>
          <a:endParaRPr lang="fr-FR" sz="1700" kern="1200" dirty="0"/>
        </a:p>
      </dsp:txBody>
      <dsp:txXfrm>
        <a:off x="5842613" y="3635140"/>
        <a:ext cx="2031833" cy="6165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1FC7B-C17A-4540-A4B2-583C9C8A5A4A}">
      <dsp:nvSpPr>
        <dsp:cNvPr id="0" name=""/>
        <dsp:cNvSpPr/>
      </dsp:nvSpPr>
      <dsp:spPr>
        <a:xfrm rot="5400000">
          <a:off x="-243998" y="245734"/>
          <a:ext cx="1626654" cy="11386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load</a:t>
          </a:r>
          <a:endParaRPr lang="fr-FR" sz="2800" kern="1200" dirty="0"/>
        </a:p>
      </dsp:txBody>
      <dsp:txXfrm rot="-5400000">
        <a:off x="1" y="571065"/>
        <a:ext cx="1138657" cy="487997"/>
      </dsp:txXfrm>
    </dsp:sp>
    <dsp:sp modelId="{D7D7269C-A979-4B16-839D-6808A03FED1F}">
      <dsp:nvSpPr>
        <dsp:cNvPr id="0" name=""/>
        <dsp:cNvSpPr/>
      </dsp:nvSpPr>
      <dsp:spPr>
        <a:xfrm rot="5400000">
          <a:off x="4117366" y="-2976971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Initialisation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Chargement des ressources</a:t>
          </a:r>
          <a:endParaRPr lang="fr-FR" sz="3200" kern="1200" dirty="0"/>
        </a:p>
      </dsp:txBody>
      <dsp:txXfrm rot="-5400000">
        <a:off x="1138658" y="53351"/>
        <a:ext cx="6963128" cy="954097"/>
      </dsp:txXfrm>
    </dsp:sp>
    <dsp:sp modelId="{6F478566-97F6-4861-806A-4FB2472DBEDE}">
      <dsp:nvSpPr>
        <dsp:cNvPr id="0" name=""/>
        <dsp:cNvSpPr/>
      </dsp:nvSpPr>
      <dsp:spPr>
        <a:xfrm rot="5400000">
          <a:off x="-243998" y="1678571"/>
          <a:ext cx="1626654" cy="113865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update</a:t>
          </a:r>
          <a:endParaRPr lang="fr-FR" sz="2800" kern="1200" dirty="0"/>
        </a:p>
      </dsp:txBody>
      <dsp:txXfrm rot="-5400000">
        <a:off x="1" y="2003902"/>
        <a:ext cx="1138657" cy="487997"/>
      </dsp:txXfrm>
    </dsp:sp>
    <dsp:sp modelId="{2C0AB181-D489-46C3-8080-C42F953EFC62}">
      <dsp:nvSpPr>
        <dsp:cNvPr id="0" name=""/>
        <dsp:cNvSpPr/>
      </dsp:nvSpPr>
      <dsp:spPr>
        <a:xfrm rot="5400000">
          <a:off x="4117366" y="-1544135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composants</a:t>
          </a:r>
          <a:endParaRPr lang="fr-FR" sz="3200" kern="1200" dirty="0"/>
        </a:p>
      </dsp:txBody>
      <dsp:txXfrm rot="-5400000">
        <a:off x="1138658" y="1486187"/>
        <a:ext cx="6963128" cy="954097"/>
      </dsp:txXfrm>
    </dsp:sp>
    <dsp:sp modelId="{50A85932-7309-48C7-AC79-7914BBCD0F62}">
      <dsp:nvSpPr>
        <dsp:cNvPr id="0" name=""/>
        <dsp:cNvSpPr/>
      </dsp:nvSpPr>
      <dsp:spPr>
        <a:xfrm rot="5400000">
          <a:off x="-243998" y="3111407"/>
          <a:ext cx="1626654" cy="113865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render</a:t>
          </a:r>
          <a:endParaRPr lang="fr-FR" sz="2800" kern="1200" dirty="0"/>
        </a:p>
      </dsp:txBody>
      <dsp:txXfrm rot="-5400000">
        <a:off x="1" y="3436738"/>
        <a:ext cx="1138657" cy="487997"/>
      </dsp:txXfrm>
    </dsp:sp>
    <dsp:sp modelId="{A4A50FE0-F1A5-4EB8-86A2-1465743B633E}">
      <dsp:nvSpPr>
        <dsp:cNvPr id="0" name=""/>
        <dsp:cNvSpPr/>
      </dsp:nvSpPr>
      <dsp:spPr>
        <a:xfrm rot="5400000">
          <a:off x="4117366" y="-111299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Rendu dans un buffer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Affichage du buffer à l’écran</a:t>
          </a:r>
          <a:endParaRPr lang="fr-FR" sz="3200" kern="1200" dirty="0"/>
        </a:p>
      </dsp:txBody>
      <dsp:txXfrm rot="-5400000">
        <a:off x="1138658" y="2919023"/>
        <a:ext cx="6963128" cy="954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6D63C-B8CC-4F4F-A514-437F7CA036B6}">
      <dsp:nvSpPr>
        <dsp:cNvPr id="0" name=""/>
        <dsp:cNvSpPr/>
      </dsp:nvSpPr>
      <dsp:spPr>
        <a:xfrm>
          <a:off x="5647534" y="2247900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1193401"/>
              </a:lnTo>
              <a:lnTo>
                <a:pt x="417531" y="1193401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2812992"/>
        <a:ext cx="63216" cy="63216"/>
      </dsp:txXfrm>
    </dsp:sp>
    <dsp:sp modelId="{F1486E40-6F7B-4235-B83D-416DDDC99809}">
      <dsp:nvSpPr>
        <dsp:cNvPr id="0" name=""/>
        <dsp:cNvSpPr/>
      </dsp:nvSpPr>
      <dsp:spPr>
        <a:xfrm>
          <a:off x="5647534" y="2247900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397800"/>
              </a:lnTo>
              <a:lnTo>
                <a:pt x="417531" y="39780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432382"/>
        <a:ext cx="28834" cy="28834"/>
      </dsp:txXfrm>
    </dsp:sp>
    <dsp:sp modelId="{0998D769-BFB6-4A53-A28A-923651A15182}">
      <dsp:nvSpPr>
        <dsp:cNvPr id="0" name=""/>
        <dsp:cNvSpPr/>
      </dsp:nvSpPr>
      <dsp:spPr>
        <a:xfrm>
          <a:off x="5647534" y="1850099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397800"/>
              </a:moveTo>
              <a:lnTo>
                <a:pt x="208765" y="397800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034582"/>
        <a:ext cx="28834" cy="28834"/>
      </dsp:txXfrm>
    </dsp:sp>
    <dsp:sp modelId="{48775C69-83D0-4B05-B725-03DBDF9F1F0A}">
      <dsp:nvSpPr>
        <dsp:cNvPr id="0" name=""/>
        <dsp:cNvSpPr/>
      </dsp:nvSpPr>
      <dsp:spPr>
        <a:xfrm>
          <a:off x="5647534" y="1054498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1193401"/>
              </a:moveTo>
              <a:lnTo>
                <a:pt x="208765" y="1193401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1619591"/>
        <a:ext cx="63216" cy="63216"/>
      </dsp:txXfrm>
    </dsp:sp>
    <dsp:sp modelId="{1715F0CC-4F98-424C-AC87-E61765EF7246}">
      <dsp:nvSpPr>
        <dsp:cNvPr id="0" name=""/>
        <dsp:cNvSpPr/>
      </dsp:nvSpPr>
      <dsp:spPr>
        <a:xfrm>
          <a:off x="3142346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340673" y="2237461"/>
        <a:ext cx="20876" cy="20876"/>
      </dsp:txXfrm>
    </dsp:sp>
    <dsp:sp modelId="{ECD19BA9-721C-4C52-A6C9-C86E88CC2D8E}">
      <dsp:nvSpPr>
        <dsp:cNvPr id="0" name=""/>
        <dsp:cNvSpPr/>
      </dsp:nvSpPr>
      <dsp:spPr>
        <a:xfrm>
          <a:off x="637158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835486" y="2237461"/>
        <a:ext cx="20876" cy="20876"/>
      </dsp:txXfrm>
    </dsp:sp>
    <dsp:sp modelId="{0AD1E57B-A87C-4AF8-992E-1C45FDF7D4EF}">
      <dsp:nvSpPr>
        <dsp:cNvPr id="0" name=""/>
        <dsp:cNvSpPr/>
      </dsp:nvSpPr>
      <dsp:spPr>
        <a:xfrm rot="16200000">
          <a:off x="-1356030" y="1929659"/>
          <a:ext cx="3349897" cy="636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err="1" smtClean="0"/>
            <a:t>Renderable</a:t>
          </a:r>
          <a:endParaRPr lang="fr-FR" sz="4400" kern="1200" dirty="0"/>
        </a:p>
      </dsp:txBody>
      <dsp:txXfrm>
        <a:off x="-1356030" y="1929659"/>
        <a:ext cx="3349897" cy="636480"/>
      </dsp:txXfrm>
    </dsp:sp>
    <dsp:sp modelId="{40CD02FF-C8CD-4939-93E1-49481CE5BD71}">
      <dsp:nvSpPr>
        <dsp:cNvPr id="0" name=""/>
        <dsp:cNvSpPr/>
      </dsp:nvSpPr>
      <dsp:spPr>
        <a:xfrm>
          <a:off x="1054690" y="1929659"/>
          <a:ext cx="2087656" cy="6364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Image</a:t>
          </a:r>
          <a:endParaRPr lang="fr-FR" sz="2200" kern="1200" dirty="0"/>
        </a:p>
      </dsp:txBody>
      <dsp:txXfrm>
        <a:off x="1054690" y="1929659"/>
        <a:ext cx="2087656" cy="636480"/>
      </dsp:txXfrm>
    </dsp:sp>
    <dsp:sp modelId="{AF019803-4622-4601-B731-92956E5F61ED}">
      <dsp:nvSpPr>
        <dsp:cNvPr id="0" name=""/>
        <dsp:cNvSpPr/>
      </dsp:nvSpPr>
      <dsp:spPr>
        <a:xfrm>
          <a:off x="3559877" y="1929659"/>
          <a:ext cx="2087656" cy="6364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</a:t>
          </a:r>
          <a:endParaRPr lang="fr-FR" sz="2200" kern="1200" dirty="0"/>
        </a:p>
      </dsp:txBody>
      <dsp:txXfrm>
        <a:off x="3559877" y="1929659"/>
        <a:ext cx="2087656" cy="636480"/>
      </dsp:txXfrm>
    </dsp:sp>
    <dsp:sp modelId="{9EB3CBC8-953F-4291-90C9-418AE59282CC}">
      <dsp:nvSpPr>
        <dsp:cNvPr id="0" name=""/>
        <dsp:cNvSpPr/>
      </dsp:nvSpPr>
      <dsp:spPr>
        <a:xfrm>
          <a:off x="6065065" y="736258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SpriteAnimated</a:t>
          </a:r>
          <a:endParaRPr lang="fr-FR" sz="2200" kern="1200" dirty="0"/>
        </a:p>
      </dsp:txBody>
      <dsp:txXfrm>
        <a:off x="6065065" y="736258"/>
        <a:ext cx="2087656" cy="636480"/>
      </dsp:txXfrm>
    </dsp:sp>
    <dsp:sp modelId="{0FF4ABFC-DE49-4887-B4BA-73FF94DF307D}">
      <dsp:nvSpPr>
        <dsp:cNvPr id="0" name=""/>
        <dsp:cNvSpPr/>
      </dsp:nvSpPr>
      <dsp:spPr>
        <a:xfrm>
          <a:off x="6065065" y="1531859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SpriteTiled</a:t>
          </a:r>
          <a:endParaRPr lang="fr-FR" sz="2200" kern="1200" dirty="0"/>
        </a:p>
      </dsp:txBody>
      <dsp:txXfrm>
        <a:off x="6065065" y="1531859"/>
        <a:ext cx="2087656" cy="636480"/>
      </dsp:txXfrm>
    </dsp:sp>
    <dsp:sp modelId="{D042E513-2053-4A9F-9F56-BF49F9835DEB}">
      <dsp:nvSpPr>
        <dsp:cNvPr id="0" name=""/>
        <dsp:cNvSpPr/>
      </dsp:nvSpPr>
      <dsp:spPr>
        <a:xfrm>
          <a:off x="6065065" y="23274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SpriteParallaxed</a:t>
          </a:r>
          <a:endParaRPr lang="fr-FR" sz="2200" kern="1200" dirty="0"/>
        </a:p>
      </dsp:txBody>
      <dsp:txXfrm>
        <a:off x="6065065" y="2327460"/>
        <a:ext cx="2087656" cy="636480"/>
      </dsp:txXfrm>
    </dsp:sp>
    <dsp:sp modelId="{B80F4848-3B46-4950-8317-B4F17F5A16C1}">
      <dsp:nvSpPr>
        <dsp:cNvPr id="0" name=""/>
        <dsp:cNvSpPr/>
      </dsp:nvSpPr>
      <dsp:spPr>
        <a:xfrm>
          <a:off x="6065065" y="31230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SpriteFont</a:t>
          </a:r>
          <a:endParaRPr lang="fr-FR" sz="2200" kern="1200" dirty="0"/>
        </a:p>
      </dsp:txBody>
      <dsp:txXfrm>
        <a:off x="6065065" y="3123060"/>
        <a:ext cx="2087656" cy="636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BDF7A-B85A-4430-BBD0-A223385A1115}">
      <dsp:nvSpPr>
        <dsp:cNvPr id="0" name=""/>
        <dsp:cNvSpPr/>
      </dsp:nvSpPr>
      <dsp:spPr>
        <a:xfrm>
          <a:off x="0" y="0"/>
          <a:ext cx="6768752" cy="4392488"/>
        </a:xfrm>
        <a:prstGeom prst="roundRect">
          <a:avLst>
            <a:gd name="adj" fmla="val 8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3409059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lionengine-core</a:t>
          </a:r>
          <a:endParaRPr lang="fr-FR" sz="2100" kern="1200" dirty="0"/>
        </a:p>
      </dsp:txBody>
      <dsp:txXfrm>
        <a:off x="109354" y="109354"/>
        <a:ext cx="6550044" cy="4173780"/>
      </dsp:txXfrm>
    </dsp:sp>
    <dsp:sp modelId="{B3952F05-6A8A-4676-9639-D6DBB465D674}">
      <dsp:nvSpPr>
        <dsp:cNvPr id="0" name=""/>
        <dsp:cNvSpPr/>
      </dsp:nvSpPr>
      <dsp:spPr>
        <a:xfrm>
          <a:off x="169218" y="1098122"/>
          <a:ext cx="1015312" cy="74991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lionengine-android</a:t>
          </a:r>
          <a:endParaRPr lang="fr-FR" sz="1200" kern="1200" dirty="0"/>
        </a:p>
      </dsp:txBody>
      <dsp:txXfrm>
        <a:off x="192281" y="1121185"/>
        <a:ext cx="969186" cy="703792"/>
      </dsp:txXfrm>
    </dsp:sp>
    <dsp:sp modelId="{D2D6B450-D521-4C6B-BA60-513FE56179AE}">
      <dsp:nvSpPr>
        <dsp:cNvPr id="0" name=""/>
        <dsp:cNvSpPr/>
      </dsp:nvSpPr>
      <dsp:spPr>
        <a:xfrm>
          <a:off x="169218" y="1872803"/>
          <a:ext cx="1015312" cy="749918"/>
        </a:xfrm>
        <a:prstGeom prst="roundRect">
          <a:avLst>
            <a:gd name="adj" fmla="val 10500"/>
          </a:avLst>
        </a:prstGeom>
        <a:solidFill>
          <a:schemeClr val="accent6">
            <a:tint val="50000"/>
          </a:schemeClr>
        </a:solidFill>
        <a:ln w="10000" cap="flat" cmpd="sng" algn="ctr">
          <a:solidFill>
            <a:schemeClr val="accent6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</a:t>
          </a:r>
          <a:r>
            <a:rPr lang="fr-FR" sz="1200" kern="1200" dirty="0" smtClean="0"/>
            <a:t>-java</a:t>
          </a:r>
          <a:endParaRPr lang="fr-FR" sz="1200" kern="1200" dirty="0"/>
        </a:p>
      </dsp:txBody>
      <dsp:txXfrm>
        <a:off x="192281" y="1895866"/>
        <a:ext cx="969186" cy="703792"/>
      </dsp:txXfrm>
    </dsp:sp>
    <dsp:sp modelId="{446B30FD-F3B6-494A-B63B-4A55AF1A6AE4}">
      <dsp:nvSpPr>
        <dsp:cNvPr id="0" name=""/>
        <dsp:cNvSpPr/>
      </dsp:nvSpPr>
      <dsp:spPr>
        <a:xfrm>
          <a:off x="169218" y="2647485"/>
          <a:ext cx="1015312" cy="74991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</a:t>
          </a:r>
          <a:r>
            <a:rPr lang="fr-FR" sz="1200" kern="1200" dirty="0" smtClean="0"/>
            <a:t>-network</a:t>
          </a:r>
          <a:endParaRPr lang="fr-FR" sz="1200" kern="1200" dirty="0"/>
        </a:p>
      </dsp:txBody>
      <dsp:txXfrm>
        <a:off x="192281" y="2670548"/>
        <a:ext cx="969186" cy="703792"/>
      </dsp:txXfrm>
    </dsp:sp>
    <dsp:sp modelId="{D2868C24-A2FC-45F6-A487-FEA8EAA99E16}">
      <dsp:nvSpPr>
        <dsp:cNvPr id="0" name=""/>
        <dsp:cNvSpPr/>
      </dsp:nvSpPr>
      <dsp:spPr>
        <a:xfrm>
          <a:off x="169218" y="3422167"/>
          <a:ext cx="1015312" cy="749918"/>
        </a:xfrm>
        <a:prstGeom prst="roundRect">
          <a:avLst>
            <a:gd name="adj" fmla="val 10500"/>
          </a:avLst>
        </a:prstGeom>
        <a:solidFill>
          <a:schemeClr val="accent5">
            <a:tint val="50000"/>
          </a:schemeClr>
        </a:solidFill>
        <a:ln w="10000" cap="flat" cmpd="sng" algn="ctr">
          <a:solidFill>
            <a:schemeClr val="accent5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Lionengine-sc68</a:t>
          </a:r>
          <a:endParaRPr lang="fr-FR" sz="1200" kern="1200" dirty="0"/>
        </a:p>
      </dsp:txBody>
      <dsp:txXfrm>
        <a:off x="192281" y="3445230"/>
        <a:ext cx="969186" cy="703792"/>
      </dsp:txXfrm>
    </dsp:sp>
    <dsp:sp modelId="{F5F7F5B9-0A12-4A53-BA33-EDF1966E3C2B}">
      <dsp:nvSpPr>
        <dsp:cNvPr id="0" name=""/>
        <dsp:cNvSpPr/>
      </dsp:nvSpPr>
      <dsp:spPr>
        <a:xfrm>
          <a:off x="1353750" y="1098122"/>
          <a:ext cx="5245782" cy="3074741"/>
        </a:xfrm>
        <a:prstGeom prst="roundRect">
          <a:avLst>
            <a:gd name="adj" fmla="val 10500"/>
          </a:avLst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0010" tIns="80010" rIns="80010" bIns="1952461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lionengine-game</a:t>
          </a:r>
          <a:endParaRPr lang="fr-FR" sz="2100" kern="1200" dirty="0"/>
        </a:p>
      </dsp:txBody>
      <dsp:txXfrm>
        <a:off x="1448309" y="1192681"/>
        <a:ext cx="5056664" cy="2885623"/>
      </dsp:txXfrm>
    </dsp:sp>
    <dsp:sp modelId="{51F074DE-B2E3-4560-9A63-DE0BCE7DE9E7}">
      <dsp:nvSpPr>
        <dsp:cNvPr id="0" name=""/>
        <dsp:cNvSpPr/>
      </dsp:nvSpPr>
      <dsp:spPr>
        <a:xfrm>
          <a:off x="1484894" y="2174281"/>
          <a:ext cx="1049156" cy="1767976"/>
        </a:xfrm>
        <a:prstGeom prst="roundRect">
          <a:avLst>
            <a:gd name="adj" fmla="val 10500"/>
          </a:avLst>
        </a:prstGeom>
        <a:solidFill>
          <a:schemeClr val="accent6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lionengine-game-platform</a:t>
          </a:r>
          <a:endParaRPr lang="fr-FR" sz="1200" kern="1200" dirty="0"/>
        </a:p>
      </dsp:txBody>
      <dsp:txXfrm>
        <a:off x="1517159" y="2206546"/>
        <a:ext cx="984626" cy="1703446"/>
      </dsp:txXfrm>
    </dsp:sp>
    <dsp:sp modelId="{465BAD1B-626D-4F7B-B239-1931E9DAE0EB}">
      <dsp:nvSpPr>
        <dsp:cNvPr id="0" name=""/>
        <dsp:cNvSpPr/>
      </dsp:nvSpPr>
      <dsp:spPr>
        <a:xfrm>
          <a:off x="2673657" y="2196244"/>
          <a:ext cx="3756657" cy="1756995"/>
        </a:xfrm>
        <a:prstGeom prst="roundRect">
          <a:avLst>
            <a:gd name="adj" fmla="val 10500"/>
          </a:avLst>
        </a:prstGeom>
        <a:solidFill>
          <a:schemeClr val="accent4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/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80010" tIns="80010" rIns="80010" bIns="991726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lionengine-game-pathfinding</a:t>
          </a:r>
          <a:endParaRPr lang="fr-FR" sz="2100" kern="1200" dirty="0"/>
        </a:p>
      </dsp:txBody>
      <dsp:txXfrm>
        <a:off x="2727691" y="2250278"/>
        <a:ext cx="3648589" cy="1648927"/>
      </dsp:txXfrm>
    </dsp:sp>
    <dsp:sp modelId="{4D4F6D6D-ABD7-4978-AE08-645DE7C9447B}">
      <dsp:nvSpPr>
        <dsp:cNvPr id="0" name=""/>
        <dsp:cNvSpPr/>
      </dsp:nvSpPr>
      <dsp:spPr>
        <a:xfrm>
          <a:off x="2767573" y="2986891"/>
          <a:ext cx="3568824" cy="790647"/>
        </a:xfrm>
        <a:prstGeom prst="roundRect">
          <a:avLst>
            <a:gd name="adj" fmla="val 10500"/>
          </a:avLst>
        </a:prstGeom>
        <a:solidFill>
          <a:schemeClr val="accent3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lionengine-game-rts</a:t>
          </a:r>
          <a:endParaRPr lang="fr-FR" sz="1200" kern="1200" dirty="0"/>
        </a:p>
      </dsp:txBody>
      <dsp:txXfrm>
        <a:off x="2791888" y="3011206"/>
        <a:ext cx="3520194" cy="7420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B5CCF-EB8F-4215-9C4E-0AFB0A612CE0}">
      <dsp:nvSpPr>
        <dsp:cNvPr id="0" name=""/>
        <dsp:cNvSpPr/>
      </dsp:nvSpPr>
      <dsp:spPr>
        <a:xfrm>
          <a:off x="1317" y="1235"/>
          <a:ext cx="8150764" cy="1043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 prst="relaxedInset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lionengine-core</a:t>
          </a:r>
          <a:endParaRPr lang="fr-FR" sz="2000" kern="1200" dirty="0"/>
        </a:p>
      </dsp:txBody>
      <dsp:txXfrm>
        <a:off x="31890" y="31808"/>
        <a:ext cx="8089618" cy="982678"/>
      </dsp:txXfrm>
    </dsp:sp>
    <dsp:sp modelId="{A7F997A9-CACB-4B39-A12A-F7D04F376759}">
      <dsp:nvSpPr>
        <dsp:cNvPr id="0" name=""/>
        <dsp:cNvSpPr/>
      </dsp:nvSpPr>
      <dsp:spPr>
        <a:xfrm>
          <a:off x="1317" y="1151070"/>
          <a:ext cx="1277949" cy="1043824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lionengine-java2d</a:t>
          </a:r>
          <a:endParaRPr lang="fr-FR" sz="1700" kern="1200" dirty="0"/>
        </a:p>
      </dsp:txBody>
      <dsp:txXfrm>
        <a:off x="31890" y="1181643"/>
        <a:ext cx="1216803" cy="982678"/>
      </dsp:txXfrm>
    </dsp:sp>
    <dsp:sp modelId="{13FCBB4C-944F-4FEB-8AEE-E6C41AD690AA}">
      <dsp:nvSpPr>
        <dsp:cNvPr id="0" name=""/>
        <dsp:cNvSpPr/>
      </dsp:nvSpPr>
      <dsp:spPr>
        <a:xfrm>
          <a:off x="1386615" y="1151070"/>
          <a:ext cx="1277949" cy="1043824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lionengine-android</a:t>
          </a:r>
          <a:endParaRPr lang="fr-FR" sz="1700" kern="1200" dirty="0"/>
        </a:p>
      </dsp:txBody>
      <dsp:txXfrm>
        <a:off x="1417188" y="1181643"/>
        <a:ext cx="1216803" cy="982678"/>
      </dsp:txXfrm>
    </dsp:sp>
    <dsp:sp modelId="{FD1F1E95-C228-43B4-BFC0-302DC2C8C006}">
      <dsp:nvSpPr>
        <dsp:cNvPr id="0" name=""/>
        <dsp:cNvSpPr/>
      </dsp:nvSpPr>
      <dsp:spPr>
        <a:xfrm>
          <a:off x="2771913" y="1151070"/>
          <a:ext cx="2609573" cy="1043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lionengine-game</a:t>
          </a:r>
          <a:endParaRPr lang="fr-FR" sz="1700" kern="1200" dirty="0"/>
        </a:p>
      </dsp:txBody>
      <dsp:txXfrm>
        <a:off x="2802486" y="1181643"/>
        <a:ext cx="2548427" cy="982678"/>
      </dsp:txXfrm>
    </dsp:sp>
    <dsp:sp modelId="{51C15CD7-C8B0-4321-BFD2-4976A39BDAE4}">
      <dsp:nvSpPr>
        <dsp:cNvPr id="0" name=""/>
        <dsp:cNvSpPr/>
      </dsp:nvSpPr>
      <dsp:spPr>
        <a:xfrm>
          <a:off x="2771913" y="2300905"/>
          <a:ext cx="1277949" cy="1043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lionengine-platform</a:t>
          </a:r>
          <a:endParaRPr lang="fr-FR" sz="1700" kern="1200" dirty="0"/>
        </a:p>
      </dsp:txBody>
      <dsp:txXfrm>
        <a:off x="2802486" y="2331478"/>
        <a:ext cx="1216803" cy="982678"/>
      </dsp:txXfrm>
    </dsp:sp>
    <dsp:sp modelId="{ED952100-A7F2-41EF-A0B8-A9B9585A9E32}">
      <dsp:nvSpPr>
        <dsp:cNvPr id="0" name=""/>
        <dsp:cNvSpPr/>
      </dsp:nvSpPr>
      <dsp:spPr>
        <a:xfrm>
          <a:off x="4103536" y="2300905"/>
          <a:ext cx="1277949" cy="1043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lionengine-pathfinding</a:t>
          </a:r>
          <a:endParaRPr lang="fr-FR" sz="1700" kern="1200" dirty="0"/>
        </a:p>
      </dsp:txBody>
      <dsp:txXfrm>
        <a:off x="4134109" y="2331478"/>
        <a:ext cx="1216803" cy="982678"/>
      </dsp:txXfrm>
    </dsp:sp>
    <dsp:sp modelId="{258D485C-C720-4C8C-AA80-DE81FB3CC4D4}">
      <dsp:nvSpPr>
        <dsp:cNvPr id="0" name=""/>
        <dsp:cNvSpPr/>
      </dsp:nvSpPr>
      <dsp:spPr>
        <a:xfrm>
          <a:off x="4103536" y="3450739"/>
          <a:ext cx="1277949" cy="10438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lionengine-rts</a:t>
          </a:r>
          <a:endParaRPr lang="fr-FR" sz="1700" kern="1200" dirty="0"/>
        </a:p>
      </dsp:txBody>
      <dsp:txXfrm>
        <a:off x="4134109" y="3481312"/>
        <a:ext cx="1216803" cy="982678"/>
      </dsp:txXfrm>
    </dsp:sp>
    <dsp:sp modelId="{0E5D1E70-5CA7-43AF-BCF0-7D19923368F2}">
      <dsp:nvSpPr>
        <dsp:cNvPr id="0" name=""/>
        <dsp:cNvSpPr/>
      </dsp:nvSpPr>
      <dsp:spPr>
        <a:xfrm>
          <a:off x="5488834" y="1151070"/>
          <a:ext cx="1277949" cy="104382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184150" dist="241300" dir="11520000" sx="110000" sy="110000" algn="ctr" rotWithShape="0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lionengine</a:t>
          </a:r>
          <a:r>
            <a:rPr lang="fr-FR" sz="1700" kern="1200" dirty="0" smtClean="0"/>
            <a:t>-network</a:t>
          </a:r>
          <a:endParaRPr lang="fr-FR" sz="1700" kern="1200" dirty="0"/>
        </a:p>
      </dsp:txBody>
      <dsp:txXfrm>
        <a:off x="5519407" y="1181643"/>
        <a:ext cx="1216803" cy="982678"/>
      </dsp:txXfrm>
    </dsp:sp>
    <dsp:sp modelId="{60893E07-1EE7-4E2F-B4FB-FAEA07181CC2}">
      <dsp:nvSpPr>
        <dsp:cNvPr id="0" name=""/>
        <dsp:cNvSpPr/>
      </dsp:nvSpPr>
      <dsp:spPr>
        <a:xfrm>
          <a:off x="6874132" y="1151070"/>
          <a:ext cx="1277949" cy="104382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184150" dist="241300" dir="11520000" sx="110000" sy="110000" algn="ctr" rotWithShape="0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lionengine-sc68</a:t>
          </a:r>
          <a:endParaRPr lang="fr-FR" sz="1700" kern="1200" dirty="0"/>
        </a:p>
      </dsp:txBody>
      <dsp:txXfrm>
        <a:off x="6904705" y="1181643"/>
        <a:ext cx="1216803" cy="9826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345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Game</a:t>
          </a:r>
          <a:endParaRPr lang="fr-FR" sz="2000" kern="1200" dirty="0"/>
        </a:p>
      </dsp:txBody>
      <dsp:txXfrm>
        <a:off x="3456" y="0"/>
        <a:ext cx="1365655" cy="1340160"/>
      </dsp:txXfrm>
    </dsp:sp>
    <dsp:sp modelId="{638DBDFB-8621-4890-B098-BD8A4FFD4488}">
      <dsp:nvSpPr>
        <dsp:cNvPr id="0" name=""/>
        <dsp:cNvSpPr/>
      </dsp:nvSpPr>
      <dsp:spPr>
        <a:xfrm>
          <a:off x="140022" y="1342886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ObjectGame</a:t>
          </a:r>
          <a:endParaRPr lang="fr-FR" sz="900" kern="1200" dirty="0"/>
        </a:p>
      </dsp:txBody>
      <dsp:txXfrm>
        <a:off x="150736" y="1353600"/>
        <a:ext cx="1071096" cy="344367"/>
      </dsp:txXfrm>
    </dsp:sp>
    <dsp:sp modelId="{C695740B-50E0-4D11-8F2E-FF634DEFDB12}">
      <dsp:nvSpPr>
        <dsp:cNvPr id="0" name=""/>
        <dsp:cNvSpPr/>
      </dsp:nvSpPr>
      <dsp:spPr>
        <a:xfrm>
          <a:off x="140022" y="1764958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CameraGame</a:t>
          </a:r>
          <a:endParaRPr lang="fr-FR" sz="900" kern="1200" dirty="0"/>
        </a:p>
      </dsp:txBody>
      <dsp:txXfrm>
        <a:off x="150736" y="1775672"/>
        <a:ext cx="1071096" cy="344367"/>
      </dsp:txXfrm>
    </dsp:sp>
    <dsp:sp modelId="{9C3EBF8B-D719-4DFE-81F3-79427B74ED44}">
      <dsp:nvSpPr>
        <dsp:cNvPr id="0" name=""/>
        <dsp:cNvSpPr/>
      </dsp:nvSpPr>
      <dsp:spPr>
        <a:xfrm>
          <a:off x="140022" y="2187030"/>
          <a:ext cx="1092524" cy="3657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WorldGame</a:t>
          </a:r>
          <a:endParaRPr lang="fr-FR" sz="900" kern="1200" dirty="0"/>
        </a:p>
      </dsp:txBody>
      <dsp:txXfrm>
        <a:off x="150736" y="2197744"/>
        <a:ext cx="1071096" cy="344367"/>
      </dsp:txXfrm>
    </dsp:sp>
    <dsp:sp modelId="{51ED1ACD-969E-4F51-B70D-936551040850}">
      <dsp:nvSpPr>
        <dsp:cNvPr id="0" name=""/>
        <dsp:cNvSpPr/>
      </dsp:nvSpPr>
      <dsp:spPr>
        <a:xfrm>
          <a:off x="140022" y="2609102"/>
          <a:ext cx="1092524" cy="3657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HandlerObject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50736" y="2619816"/>
        <a:ext cx="1071096" cy="344367"/>
      </dsp:txXfrm>
    </dsp:sp>
    <dsp:sp modelId="{9B4FE311-7EA9-4649-B187-CDCF77BE296A}">
      <dsp:nvSpPr>
        <dsp:cNvPr id="0" name=""/>
        <dsp:cNvSpPr/>
      </dsp:nvSpPr>
      <dsp:spPr>
        <a:xfrm>
          <a:off x="140022" y="3031174"/>
          <a:ext cx="1092524" cy="3657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FactoryObject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50736" y="3041888"/>
        <a:ext cx="1071096" cy="344367"/>
      </dsp:txXfrm>
    </dsp:sp>
    <dsp:sp modelId="{9BAF4041-B847-4856-8094-B17ACE4F6BDB}">
      <dsp:nvSpPr>
        <dsp:cNvPr id="0" name=""/>
        <dsp:cNvSpPr/>
      </dsp:nvSpPr>
      <dsp:spPr>
        <a:xfrm>
          <a:off x="140022" y="3453245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SetupGame</a:t>
          </a:r>
          <a:endParaRPr lang="fr-FR" sz="900" kern="1200" dirty="0"/>
        </a:p>
      </dsp:txBody>
      <dsp:txXfrm>
        <a:off x="150736" y="3463959"/>
        <a:ext cx="1071096" cy="344367"/>
      </dsp:txXfrm>
    </dsp:sp>
    <dsp:sp modelId="{E0ABD0C8-7258-48AB-9665-3E8F8CD45700}">
      <dsp:nvSpPr>
        <dsp:cNvPr id="0" name=""/>
        <dsp:cNvSpPr/>
      </dsp:nvSpPr>
      <dsp:spPr>
        <a:xfrm>
          <a:off x="140022" y="3875317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…</a:t>
          </a:r>
          <a:endParaRPr lang="fr-FR" sz="900" kern="1200" dirty="0"/>
        </a:p>
      </dsp:txBody>
      <dsp:txXfrm>
        <a:off x="150736" y="3886031"/>
        <a:ext cx="1071096" cy="344367"/>
      </dsp:txXfrm>
    </dsp:sp>
    <dsp:sp modelId="{9C7523A4-2FA0-401D-834E-4D24A1C4B09B}">
      <dsp:nvSpPr>
        <dsp:cNvPr id="0" name=""/>
        <dsp:cNvSpPr/>
      </dsp:nvSpPr>
      <dsp:spPr>
        <a:xfrm>
          <a:off x="147153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Entity</a:t>
          </a:r>
          <a:endParaRPr lang="fr-FR" sz="2000" kern="1200" dirty="0"/>
        </a:p>
      </dsp:txBody>
      <dsp:txXfrm>
        <a:off x="1471536" y="0"/>
        <a:ext cx="1365655" cy="1340160"/>
      </dsp:txXfrm>
    </dsp:sp>
    <dsp:sp modelId="{D3064F6C-E32B-451D-BA86-28C07C5DA4B1}">
      <dsp:nvSpPr>
        <dsp:cNvPr id="0" name=""/>
        <dsp:cNvSpPr/>
      </dsp:nvSpPr>
      <dsp:spPr>
        <a:xfrm>
          <a:off x="1608102" y="1341468"/>
          <a:ext cx="1092524" cy="13469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EntityGame</a:t>
          </a:r>
          <a:endParaRPr lang="fr-FR" sz="900" kern="1200" dirty="0"/>
        </a:p>
      </dsp:txBody>
      <dsp:txXfrm>
        <a:off x="1640101" y="1373467"/>
        <a:ext cx="1028526" cy="1282923"/>
      </dsp:txXfrm>
    </dsp:sp>
    <dsp:sp modelId="{64D221FE-2DAF-4410-B5F9-83778E4DCB94}">
      <dsp:nvSpPr>
        <dsp:cNvPr id="0" name=""/>
        <dsp:cNvSpPr/>
      </dsp:nvSpPr>
      <dsp:spPr>
        <a:xfrm>
          <a:off x="1608102" y="2895609"/>
          <a:ext cx="1092524" cy="13469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HandlerEntity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640101" y="2927608"/>
        <a:ext cx="1028526" cy="1282923"/>
      </dsp:txXfrm>
    </dsp:sp>
    <dsp:sp modelId="{388583D4-E4A3-43A5-A761-3319D56A27A4}">
      <dsp:nvSpPr>
        <dsp:cNvPr id="0" name=""/>
        <dsp:cNvSpPr/>
      </dsp:nvSpPr>
      <dsp:spPr>
        <a:xfrm>
          <a:off x="293961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Effect</a:t>
          </a:r>
          <a:endParaRPr lang="fr-FR" sz="2000" kern="1200" dirty="0"/>
        </a:p>
      </dsp:txBody>
      <dsp:txXfrm>
        <a:off x="2939616" y="0"/>
        <a:ext cx="1365655" cy="1340160"/>
      </dsp:txXfrm>
    </dsp:sp>
    <dsp:sp modelId="{538862C6-8C10-4A70-A280-58459DF3ABDD}">
      <dsp:nvSpPr>
        <dsp:cNvPr id="0" name=""/>
        <dsp:cNvSpPr/>
      </dsp:nvSpPr>
      <dsp:spPr>
        <a:xfrm>
          <a:off x="3076181" y="1341468"/>
          <a:ext cx="1092524" cy="13469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EffectGame</a:t>
          </a:r>
          <a:endParaRPr lang="fr-FR" sz="900" kern="1200" dirty="0"/>
        </a:p>
      </dsp:txBody>
      <dsp:txXfrm>
        <a:off x="3108180" y="1373467"/>
        <a:ext cx="1028526" cy="1282923"/>
      </dsp:txXfrm>
    </dsp:sp>
    <dsp:sp modelId="{E86825B3-8548-4951-9906-198B1E88323A}">
      <dsp:nvSpPr>
        <dsp:cNvPr id="0" name=""/>
        <dsp:cNvSpPr/>
      </dsp:nvSpPr>
      <dsp:spPr>
        <a:xfrm>
          <a:off x="3076181" y="2895609"/>
          <a:ext cx="1092524" cy="13469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HandlerEffect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3108180" y="2927608"/>
        <a:ext cx="1028526" cy="1282923"/>
      </dsp:txXfrm>
    </dsp:sp>
    <dsp:sp modelId="{0BA00038-48E3-4CBE-8581-526D7E04E7A0}">
      <dsp:nvSpPr>
        <dsp:cNvPr id="0" name=""/>
        <dsp:cNvSpPr/>
      </dsp:nvSpPr>
      <dsp:spPr>
        <a:xfrm>
          <a:off x="440769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Map</a:t>
          </a:r>
          <a:endParaRPr lang="fr-FR" sz="2000" kern="1200" dirty="0"/>
        </a:p>
      </dsp:txBody>
      <dsp:txXfrm>
        <a:off x="4407696" y="0"/>
        <a:ext cx="1365655" cy="1340160"/>
      </dsp:txXfrm>
    </dsp:sp>
    <dsp:sp modelId="{98A57818-2567-4736-81D7-961D18F5AB5A}">
      <dsp:nvSpPr>
        <dsp:cNvPr id="0" name=""/>
        <dsp:cNvSpPr/>
      </dsp:nvSpPr>
      <dsp:spPr>
        <a:xfrm>
          <a:off x="4544261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</a:t>
          </a:r>
          <a:endParaRPr lang="fr-FR" sz="900" kern="1200" dirty="0"/>
        </a:p>
      </dsp:txBody>
      <dsp:txXfrm>
        <a:off x="4569966" y="1366246"/>
        <a:ext cx="1041114" cy="826215"/>
      </dsp:txXfrm>
    </dsp:sp>
    <dsp:sp modelId="{CA688A34-7664-48A1-B71D-63EE4784497A}">
      <dsp:nvSpPr>
        <dsp:cNvPr id="0" name=""/>
        <dsp:cNvSpPr/>
      </dsp:nvSpPr>
      <dsp:spPr>
        <a:xfrm>
          <a:off x="4544261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MapTileGame</a:t>
          </a:r>
          <a:endParaRPr lang="fr-FR" sz="900" kern="1200" dirty="0"/>
        </a:p>
      </dsp:txBody>
      <dsp:txXfrm>
        <a:off x="4569966" y="2378892"/>
        <a:ext cx="1041114" cy="826215"/>
      </dsp:txXfrm>
    </dsp:sp>
    <dsp:sp modelId="{C239260B-BA91-4DFF-A14B-1F55E37444FA}">
      <dsp:nvSpPr>
        <dsp:cNvPr id="0" name=""/>
        <dsp:cNvSpPr/>
      </dsp:nvSpPr>
      <dsp:spPr>
        <a:xfrm>
          <a:off x="4544261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TileGame</a:t>
          </a:r>
          <a:endParaRPr lang="fr-FR" sz="900" kern="1200" dirty="0"/>
        </a:p>
      </dsp:txBody>
      <dsp:txXfrm>
        <a:off x="4569966" y="3391537"/>
        <a:ext cx="1041114" cy="826215"/>
      </dsp:txXfrm>
    </dsp:sp>
    <dsp:sp modelId="{CFBACE37-B7C4-41F6-99E8-2EAFBAEB4CDF}">
      <dsp:nvSpPr>
        <dsp:cNvPr id="0" name=""/>
        <dsp:cNvSpPr/>
      </dsp:nvSpPr>
      <dsp:spPr>
        <a:xfrm>
          <a:off x="5875775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Purview</a:t>
          </a:r>
          <a:endParaRPr lang="fr-FR" sz="2000" kern="1200" dirty="0"/>
        </a:p>
      </dsp:txBody>
      <dsp:txXfrm>
        <a:off x="5875775" y="0"/>
        <a:ext cx="1365655" cy="1340160"/>
      </dsp:txXfrm>
    </dsp:sp>
    <dsp:sp modelId="{E4B5DDF6-295B-4A82-8C62-02796636EE80}">
      <dsp:nvSpPr>
        <dsp:cNvPr id="0" name=""/>
        <dsp:cNvSpPr/>
      </dsp:nvSpPr>
      <dsp:spPr>
        <a:xfrm>
          <a:off x="6012341" y="1340378"/>
          <a:ext cx="1092524" cy="4288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Body</a:t>
          </a:r>
          <a:endParaRPr lang="fr-FR" sz="900" kern="1200" dirty="0"/>
        </a:p>
      </dsp:txBody>
      <dsp:txXfrm>
        <a:off x="6024903" y="1352940"/>
        <a:ext cx="1067400" cy="403764"/>
      </dsp:txXfrm>
    </dsp:sp>
    <dsp:sp modelId="{5CCDB661-C790-4BB1-AD31-B377D0F1D9F2}">
      <dsp:nvSpPr>
        <dsp:cNvPr id="0" name=""/>
        <dsp:cNvSpPr/>
      </dsp:nvSpPr>
      <dsp:spPr>
        <a:xfrm>
          <a:off x="6012341" y="1835249"/>
          <a:ext cx="1092524" cy="4288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Collidable</a:t>
          </a:r>
          <a:endParaRPr lang="fr-FR" sz="900" kern="1200" dirty="0"/>
        </a:p>
      </dsp:txBody>
      <dsp:txXfrm>
        <a:off x="6024903" y="1847811"/>
        <a:ext cx="1067400" cy="403764"/>
      </dsp:txXfrm>
    </dsp:sp>
    <dsp:sp modelId="{B18C1554-43BF-40C0-A757-60BED76F61EA}">
      <dsp:nvSpPr>
        <dsp:cNvPr id="0" name=""/>
        <dsp:cNvSpPr/>
      </dsp:nvSpPr>
      <dsp:spPr>
        <a:xfrm>
          <a:off x="6012341" y="2330120"/>
          <a:ext cx="1092524" cy="4288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Configurable</a:t>
          </a:r>
          <a:endParaRPr lang="fr-FR" sz="900" kern="1200" dirty="0"/>
        </a:p>
      </dsp:txBody>
      <dsp:txXfrm>
        <a:off x="6024903" y="2342682"/>
        <a:ext cx="1067400" cy="403764"/>
      </dsp:txXfrm>
    </dsp:sp>
    <dsp:sp modelId="{991F04BC-C93A-4D25-8300-81588A7CEE99}">
      <dsp:nvSpPr>
        <dsp:cNvPr id="0" name=""/>
        <dsp:cNvSpPr/>
      </dsp:nvSpPr>
      <dsp:spPr>
        <a:xfrm>
          <a:off x="6012341" y="2824991"/>
          <a:ext cx="1092524" cy="4288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Localizable</a:t>
          </a:r>
          <a:endParaRPr lang="fr-FR" sz="900" kern="1200" dirty="0"/>
        </a:p>
      </dsp:txBody>
      <dsp:txXfrm>
        <a:off x="6024903" y="2837553"/>
        <a:ext cx="1067400" cy="403764"/>
      </dsp:txXfrm>
    </dsp:sp>
    <dsp:sp modelId="{A5AA36EE-0D47-4838-A3BF-5415789C1932}">
      <dsp:nvSpPr>
        <dsp:cNvPr id="0" name=""/>
        <dsp:cNvSpPr/>
      </dsp:nvSpPr>
      <dsp:spPr>
        <a:xfrm>
          <a:off x="6012341" y="3319862"/>
          <a:ext cx="1092524" cy="4288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Mirrorable</a:t>
          </a:r>
          <a:endParaRPr lang="fr-FR" sz="900" kern="1200" dirty="0"/>
        </a:p>
      </dsp:txBody>
      <dsp:txXfrm>
        <a:off x="6024903" y="3332424"/>
        <a:ext cx="1067400" cy="403764"/>
      </dsp:txXfrm>
    </dsp:sp>
    <dsp:sp modelId="{0CE690BD-0602-4C35-99A7-46732007A5A4}">
      <dsp:nvSpPr>
        <dsp:cNvPr id="0" name=""/>
        <dsp:cNvSpPr/>
      </dsp:nvSpPr>
      <dsp:spPr>
        <a:xfrm>
          <a:off x="6012341" y="3814733"/>
          <a:ext cx="1092524" cy="4288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Rasterable</a:t>
          </a:r>
          <a:endParaRPr lang="fr-FR" sz="900" kern="1200" dirty="0"/>
        </a:p>
      </dsp:txBody>
      <dsp:txXfrm>
        <a:off x="6024903" y="3827295"/>
        <a:ext cx="1067400" cy="403764"/>
      </dsp:txXfrm>
    </dsp:sp>
    <dsp:sp modelId="{59AEB9A5-12BB-4189-8D3D-395F0E4BF654}">
      <dsp:nvSpPr>
        <dsp:cNvPr id="0" name=""/>
        <dsp:cNvSpPr/>
      </dsp:nvSpPr>
      <dsp:spPr>
        <a:xfrm>
          <a:off x="7343855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Projectile</a:t>
          </a:r>
          <a:endParaRPr lang="fr-FR" sz="2000" kern="1200" dirty="0"/>
        </a:p>
      </dsp:txBody>
      <dsp:txXfrm>
        <a:off x="7343855" y="0"/>
        <a:ext cx="1365655" cy="1340160"/>
      </dsp:txXfrm>
    </dsp:sp>
    <dsp:sp modelId="{FF6EEC41-D673-4924-A39B-888857C5C3EE}">
      <dsp:nvSpPr>
        <dsp:cNvPr id="0" name=""/>
        <dsp:cNvSpPr/>
      </dsp:nvSpPr>
      <dsp:spPr>
        <a:xfrm>
          <a:off x="7480421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1366246"/>
        <a:ext cx="1041114" cy="826215"/>
      </dsp:txXfrm>
    </dsp:sp>
    <dsp:sp modelId="{7E48BB3E-5DC3-40FB-B2F3-EEC37B7A8EBC}">
      <dsp:nvSpPr>
        <dsp:cNvPr id="0" name=""/>
        <dsp:cNvSpPr/>
      </dsp:nvSpPr>
      <dsp:spPr>
        <a:xfrm>
          <a:off x="7480421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LauncherProjectile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2378892"/>
        <a:ext cx="1041114" cy="826215"/>
      </dsp:txXfrm>
    </dsp:sp>
    <dsp:sp modelId="{17354A83-7226-45F1-B5CF-4BDE45653CFE}">
      <dsp:nvSpPr>
        <dsp:cNvPr id="0" name=""/>
        <dsp:cNvSpPr/>
      </dsp:nvSpPr>
      <dsp:spPr>
        <a:xfrm>
          <a:off x="7480421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Projectile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3391537"/>
        <a:ext cx="1041114" cy="8262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F5805-82DC-4A0D-A702-C7144C5CF570}">
      <dsp:nvSpPr>
        <dsp:cNvPr id="0" name=""/>
        <dsp:cNvSpPr/>
      </dsp:nvSpPr>
      <dsp:spPr>
        <a:xfrm>
          <a:off x="3927560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…/theme1/</a:t>
          </a:r>
          <a:endParaRPr lang="fr-FR" sz="1800" kern="1200" dirty="0"/>
        </a:p>
      </dsp:txBody>
      <dsp:txXfrm>
        <a:off x="3927560" y="0"/>
        <a:ext cx="1382216" cy="864096"/>
      </dsp:txXfrm>
    </dsp:sp>
    <dsp:sp modelId="{2F48B5B9-1140-4248-B6EA-BECAA3B0EA16}">
      <dsp:nvSpPr>
        <dsp:cNvPr id="0" name=""/>
        <dsp:cNvSpPr/>
      </dsp:nvSpPr>
      <dsp:spPr>
        <a:xfrm>
          <a:off x="2314974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…/</a:t>
          </a:r>
          <a:r>
            <a:rPr lang="fr-FR" sz="1800" kern="1200" dirty="0" err="1" smtClean="0"/>
            <a:t>tiles</a:t>
          </a:r>
          <a:r>
            <a:rPr lang="fr-FR" sz="1800" kern="1200" dirty="0" smtClean="0"/>
            <a:t>/</a:t>
          </a:r>
          <a:endParaRPr lang="fr-FR" sz="1800" kern="1200" dirty="0"/>
        </a:p>
      </dsp:txBody>
      <dsp:txXfrm>
        <a:off x="2314974" y="0"/>
        <a:ext cx="1382216" cy="864096"/>
      </dsp:txXfrm>
    </dsp:sp>
    <dsp:sp modelId="{AD2A0D73-9995-4A57-B3F7-D3F151219899}">
      <dsp:nvSpPr>
        <dsp:cNvPr id="0" name=""/>
        <dsp:cNvSpPr/>
      </dsp:nvSpPr>
      <dsp:spPr>
        <a:xfrm>
          <a:off x="702389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resources</a:t>
          </a:r>
          <a:r>
            <a:rPr lang="fr-FR" sz="1800" kern="1200" dirty="0" smtClean="0"/>
            <a:t>/</a:t>
          </a:r>
          <a:endParaRPr lang="fr-FR" sz="1800" kern="1200" dirty="0"/>
        </a:p>
      </dsp:txBody>
      <dsp:txXfrm>
        <a:off x="702389" y="0"/>
        <a:ext cx="1382216" cy="864096"/>
      </dsp:txXfrm>
    </dsp:sp>
    <dsp:sp modelId="{A2164A54-B8CC-4923-9825-6C200B172F08}">
      <dsp:nvSpPr>
        <dsp:cNvPr id="0" name=""/>
        <dsp:cNvSpPr/>
      </dsp:nvSpPr>
      <dsp:spPr>
        <a:xfrm>
          <a:off x="817574" y="1857795"/>
          <a:ext cx="1151846" cy="575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tiles</a:t>
          </a:r>
          <a:r>
            <a:rPr lang="fr-FR" sz="1500" kern="1200" dirty="0" smtClean="0"/>
            <a:t>/</a:t>
          </a:r>
          <a:endParaRPr lang="fr-FR" sz="1500" kern="1200" dirty="0"/>
        </a:p>
      </dsp:txBody>
      <dsp:txXfrm>
        <a:off x="834442" y="1874663"/>
        <a:ext cx="1118110" cy="542187"/>
      </dsp:txXfrm>
    </dsp:sp>
    <dsp:sp modelId="{AA3BABA4-62E0-4A7F-B114-45E61B6B21D7}">
      <dsp:nvSpPr>
        <dsp:cNvPr id="0" name=""/>
        <dsp:cNvSpPr/>
      </dsp:nvSpPr>
      <dsp:spPr>
        <a:xfrm rot="19457599">
          <a:off x="1916089" y="1962183"/>
          <a:ext cx="5674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67401" y="1799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185605" y="1965994"/>
        <a:ext cx="28370" cy="28370"/>
      </dsp:txXfrm>
    </dsp:sp>
    <dsp:sp modelId="{838EF508-B7CC-4433-B4E2-6F78A2F94BE3}">
      <dsp:nvSpPr>
        <dsp:cNvPr id="0" name=""/>
        <dsp:cNvSpPr/>
      </dsp:nvSpPr>
      <dsp:spPr>
        <a:xfrm>
          <a:off x="2430159" y="1526639"/>
          <a:ext cx="1151846" cy="5759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 theme1/ </a:t>
          </a:r>
          <a:endParaRPr lang="fr-FR" sz="1500" kern="1200" dirty="0"/>
        </a:p>
      </dsp:txBody>
      <dsp:txXfrm>
        <a:off x="2447027" y="1543507"/>
        <a:ext cx="1118110" cy="542187"/>
      </dsp:txXfrm>
    </dsp:sp>
    <dsp:sp modelId="{B622F087-CD0D-45DF-819E-A1BC06CD7ABA}">
      <dsp:nvSpPr>
        <dsp:cNvPr id="0" name=""/>
        <dsp:cNvSpPr/>
      </dsp:nvSpPr>
      <dsp:spPr>
        <a:xfrm rot="18289469">
          <a:off x="3408972" y="1465450"/>
          <a:ext cx="80680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06806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792205" y="1463275"/>
        <a:ext cx="40340" cy="40340"/>
      </dsp:txXfrm>
    </dsp:sp>
    <dsp:sp modelId="{E9AC898C-B1B5-48E3-8623-5ECD75361781}">
      <dsp:nvSpPr>
        <dsp:cNvPr id="0" name=""/>
        <dsp:cNvSpPr/>
      </dsp:nvSpPr>
      <dsp:spPr>
        <a:xfrm>
          <a:off x="4042745" y="864328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0.png</a:t>
          </a:r>
          <a:endParaRPr lang="fr-FR" sz="1500" kern="1200" dirty="0"/>
        </a:p>
      </dsp:txBody>
      <dsp:txXfrm>
        <a:off x="4059613" y="881196"/>
        <a:ext cx="1118110" cy="542187"/>
      </dsp:txXfrm>
    </dsp:sp>
    <dsp:sp modelId="{7203D3B5-91D9-4B83-8793-65C8754DB32E}">
      <dsp:nvSpPr>
        <dsp:cNvPr id="0" name=""/>
        <dsp:cNvSpPr/>
      </dsp:nvSpPr>
      <dsp:spPr>
        <a:xfrm>
          <a:off x="3582006" y="1796605"/>
          <a:ext cx="46073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460738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800857" y="1803083"/>
        <a:ext cx="23036" cy="23036"/>
      </dsp:txXfrm>
    </dsp:sp>
    <dsp:sp modelId="{D4908E4F-6218-460E-9142-FD1AC7659E6B}">
      <dsp:nvSpPr>
        <dsp:cNvPr id="0" name=""/>
        <dsp:cNvSpPr/>
      </dsp:nvSpPr>
      <dsp:spPr>
        <a:xfrm>
          <a:off x="4042745" y="1526639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1.png</a:t>
          </a:r>
          <a:endParaRPr lang="fr-FR" sz="1500" kern="1200" dirty="0"/>
        </a:p>
      </dsp:txBody>
      <dsp:txXfrm>
        <a:off x="4059613" y="1543507"/>
        <a:ext cx="1118110" cy="542187"/>
      </dsp:txXfrm>
    </dsp:sp>
    <dsp:sp modelId="{9D3A0EEB-7FA2-4E5D-9BA5-080FBFB3AB1E}">
      <dsp:nvSpPr>
        <dsp:cNvPr id="0" name=""/>
        <dsp:cNvSpPr/>
      </dsp:nvSpPr>
      <dsp:spPr>
        <a:xfrm rot="3310531">
          <a:off x="3408972" y="2127761"/>
          <a:ext cx="80680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06806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792205" y="2125587"/>
        <a:ext cx="40340" cy="40340"/>
      </dsp:txXfrm>
    </dsp:sp>
    <dsp:sp modelId="{448668C7-211C-47E6-95F0-F9890B895883}">
      <dsp:nvSpPr>
        <dsp:cNvPr id="0" name=""/>
        <dsp:cNvSpPr/>
      </dsp:nvSpPr>
      <dsp:spPr>
        <a:xfrm>
          <a:off x="4042745" y="2188951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patterns.xml</a:t>
          </a:r>
          <a:endParaRPr lang="fr-FR" sz="1500" kern="1200" dirty="0"/>
        </a:p>
      </dsp:txBody>
      <dsp:txXfrm>
        <a:off x="4059613" y="2205819"/>
        <a:ext cx="1118110" cy="542187"/>
      </dsp:txXfrm>
    </dsp:sp>
    <dsp:sp modelId="{1419CAB3-2328-47C6-87C9-0B6A8C030F4A}">
      <dsp:nvSpPr>
        <dsp:cNvPr id="0" name=""/>
        <dsp:cNvSpPr/>
      </dsp:nvSpPr>
      <dsp:spPr>
        <a:xfrm rot="2142401">
          <a:off x="1916089" y="2293339"/>
          <a:ext cx="5674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67401" y="1799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185605" y="2297150"/>
        <a:ext cx="28370" cy="28370"/>
      </dsp:txXfrm>
    </dsp:sp>
    <dsp:sp modelId="{ABA27DE8-75E3-446E-8750-56019FFEEC18}">
      <dsp:nvSpPr>
        <dsp:cNvPr id="0" name=""/>
        <dsp:cNvSpPr/>
      </dsp:nvSpPr>
      <dsp:spPr>
        <a:xfrm>
          <a:off x="2430159" y="2188951"/>
          <a:ext cx="1151846" cy="5759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 theme2/ </a:t>
          </a:r>
          <a:endParaRPr lang="fr-FR" sz="1500" kern="1200" dirty="0"/>
        </a:p>
      </dsp:txBody>
      <dsp:txXfrm>
        <a:off x="2447027" y="2205819"/>
        <a:ext cx="1118110" cy="5421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AB691-56A3-405B-82BE-935B34D53013}">
      <dsp:nvSpPr>
        <dsp:cNvPr id="0" name=""/>
        <dsp:cNvSpPr/>
      </dsp:nvSpPr>
      <dsp:spPr>
        <a:xfrm>
          <a:off x="1953606" y="2425"/>
          <a:ext cx="1220637" cy="1220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 </a:t>
          </a:r>
          <a:endParaRPr lang="fr-FR" sz="5500" kern="1200" dirty="0"/>
        </a:p>
      </dsp:txBody>
      <dsp:txXfrm>
        <a:off x="2132364" y="181183"/>
        <a:ext cx="863121" cy="863121"/>
      </dsp:txXfrm>
    </dsp:sp>
    <dsp:sp modelId="{0FEEFFFB-65B4-4FBC-A00F-BEC252F0E513}">
      <dsp:nvSpPr>
        <dsp:cNvPr id="0" name=""/>
        <dsp:cNvSpPr/>
      </dsp:nvSpPr>
      <dsp:spPr>
        <a:xfrm>
          <a:off x="2475655" y="1368152"/>
          <a:ext cx="707969" cy="707969"/>
        </a:xfrm>
        <a:prstGeom prst="mathPlus">
          <a:avLst/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2569496" y="1638879"/>
        <a:ext cx="520287" cy="166515"/>
      </dsp:txXfrm>
    </dsp:sp>
    <dsp:sp modelId="{66BC0FB0-91B7-4EE8-AA8A-A591AA7A7849}">
      <dsp:nvSpPr>
        <dsp:cNvPr id="0" name=""/>
        <dsp:cNvSpPr/>
      </dsp:nvSpPr>
      <dsp:spPr>
        <a:xfrm>
          <a:off x="1953606" y="2129264"/>
          <a:ext cx="1220637" cy="1220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 </a:t>
          </a:r>
          <a:endParaRPr lang="fr-FR" sz="5500" kern="1200" dirty="0"/>
        </a:p>
      </dsp:txBody>
      <dsp:txXfrm>
        <a:off x="2132364" y="2308022"/>
        <a:ext cx="863121" cy="863121"/>
      </dsp:txXfrm>
    </dsp:sp>
    <dsp:sp modelId="{3FD49263-9CB6-409D-8A6D-1B3064F9D87E}">
      <dsp:nvSpPr>
        <dsp:cNvPr id="0" name=""/>
        <dsp:cNvSpPr/>
      </dsp:nvSpPr>
      <dsp:spPr>
        <a:xfrm rot="39964">
          <a:off x="3852748" y="1472300"/>
          <a:ext cx="1418737" cy="4540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/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/>
        </a:p>
      </dsp:txBody>
      <dsp:txXfrm>
        <a:off x="3852753" y="1562323"/>
        <a:ext cx="1282514" cy="272447"/>
      </dsp:txXfrm>
    </dsp:sp>
    <dsp:sp modelId="{C278A598-B347-47F5-9294-4AB83D2D3BC1}">
      <dsp:nvSpPr>
        <dsp:cNvPr id="0" name=""/>
        <dsp:cNvSpPr/>
      </dsp:nvSpPr>
      <dsp:spPr>
        <a:xfrm>
          <a:off x="5860232" y="792092"/>
          <a:ext cx="1988638" cy="1867794"/>
        </a:xfrm>
        <a:prstGeom prst="ellipse">
          <a:avLst/>
        </a:prstGeom>
        <a:solidFill>
          <a:schemeClr val="accent5"/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/>
          </a:contourClr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MapTile</a:t>
          </a:r>
          <a:endParaRPr lang="fr-FR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(data of </a:t>
          </a:r>
          <a:r>
            <a:rPr lang="fr-FR" sz="2400" kern="1200" dirty="0" err="1" smtClean="0"/>
            <a:t>tiles</a:t>
          </a:r>
          <a:r>
            <a:rPr lang="fr-FR" sz="2400" kern="1200" dirty="0" smtClean="0"/>
            <a:t>)</a:t>
          </a:r>
          <a:endParaRPr lang="fr-FR" sz="2400" kern="1200" dirty="0"/>
        </a:p>
      </dsp:txBody>
      <dsp:txXfrm>
        <a:off x="6151461" y="1065624"/>
        <a:ext cx="1406180" cy="13207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538B6-FDE7-40CB-B5E9-71EDC5253944}">
      <dsp:nvSpPr>
        <dsp:cNvPr id="0" name=""/>
        <dsp:cNvSpPr/>
      </dsp:nvSpPr>
      <dsp:spPr>
        <a:xfrm>
          <a:off x="1965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Platform</a:t>
          </a:r>
          <a:endParaRPr lang="fr-FR" sz="2400" kern="1200" dirty="0"/>
        </a:p>
      </dsp:txBody>
      <dsp:txXfrm>
        <a:off x="1965" y="0"/>
        <a:ext cx="1928868" cy="1348740"/>
      </dsp:txXfrm>
    </dsp:sp>
    <dsp:sp modelId="{869550F1-54F9-4D74-B612-B33B8F05859F}">
      <dsp:nvSpPr>
        <dsp:cNvPr id="0" name=""/>
        <dsp:cNvSpPr/>
      </dsp:nvSpPr>
      <dsp:spPr>
        <a:xfrm>
          <a:off x="194852" y="1350057"/>
          <a:ext cx="1543094" cy="13555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CameraPlatform</a:t>
          </a:r>
          <a:endParaRPr lang="fr-FR" sz="1100" kern="1200" dirty="0"/>
        </a:p>
      </dsp:txBody>
      <dsp:txXfrm>
        <a:off x="234555" y="1389760"/>
        <a:ext cx="1463688" cy="1276139"/>
      </dsp:txXfrm>
    </dsp:sp>
    <dsp:sp modelId="{84B9CF2D-3A3A-4E3F-96E2-00F05AC04AE1}">
      <dsp:nvSpPr>
        <dsp:cNvPr id="0" name=""/>
        <dsp:cNvSpPr/>
      </dsp:nvSpPr>
      <dsp:spPr>
        <a:xfrm>
          <a:off x="194852" y="2914147"/>
          <a:ext cx="1543094" cy="13555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CollisionTile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Category</a:t>
          </a:r>
          <a:endParaRPr lang="fr-FR" sz="1100" kern="1200" dirty="0"/>
        </a:p>
      </dsp:txBody>
      <dsp:txXfrm>
        <a:off x="234555" y="2953850"/>
        <a:ext cx="1463688" cy="1276139"/>
      </dsp:txXfrm>
    </dsp:sp>
    <dsp:sp modelId="{BB1122BA-ABD5-4477-966D-97D4D2E2C0D9}">
      <dsp:nvSpPr>
        <dsp:cNvPr id="0" name=""/>
        <dsp:cNvSpPr/>
      </dsp:nvSpPr>
      <dsp:spPr>
        <a:xfrm>
          <a:off x="2075499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Entity</a:t>
          </a:r>
          <a:endParaRPr lang="fr-FR" sz="2400" kern="1200" dirty="0"/>
        </a:p>
      </dsp:txBody>
      <dsp:txXfrm>
        <a:off x="2075499" y="0"/>
        <a:ext cx="1928868" cy="1348740"/>
      </dsp:txXfrm>
    </dsp:sp>
    <dsp:sp modelId="{638DBDFB-8621-4890-B098-BD8A4FFD4488}">
      <dsp:nvSpPr>
        <dsp:cNvPr id="0" name=""/>
        <dsp:cNvSpPr/>
      </dsp:nvSpPr>
      <dsp:spPr>
        <a:xfrm>
          <a:off x="2268385" y="1349124"/>
          <a:ext cx="1543094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EntityPlatform</a:t>
          </a:r>
          <a:endParaRPr lang="fr-FR" sz="1100" kern="1200" dirty="0"/>
        </a:p>
      </dsp:txBody>
      <dsp:txXfrm>
        <a:off x="2294254" y="1374993"/>
        <a:ext cx="1491356" cy="831506"/>
      </dsp:txXfrm>
    </dsp:sp>
    <dsp:sp modelId="{9C3EBF8B-D719-4DFE-81F3-79427B74ED44}">
      <dsp:nvSpPr>
        <dsp:cNvPr id="0" name=""/>
        <dsp:cNvSpPr/>
      </dsp:nvSpPr>
      <dsp:spPr>
        <a:xfrm>
          <a:off x="2268385" y="2368252"/>
          <a:ext cx="1543094" cy="8832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SetupEntityPlatform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Rastered</a:t>
          </a:r>
          <a:endParaRPr lang="fr-FR" sz="1100" kern="1200" dirty="0"/>
        </a:p>
      </dsp:txBody>
      <dsp:txXfrm>
        <a:off x="2294254" y="2394121"/>
        <a:ext cx="1491356" cy="831506"/>
      </dsp:txXfrm>
    </dsp:sp>
    <dsp:sp modelId="{DC7521BA-7B89-48DB-B6D3-A0011B636594}">
      <dsp:nvSpPr>
        <dsp:cNvPr id="0" name=""/>
        <dsp:cNvSpPr/>
      </dsp:nvSpPr>
      <dsp:spPr>
        <a:xfrm>
          <a:off x="2268385" y="3387381"/>
          <a:ext cx="1543094" cy="8832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HandlerEntityPlatform</a:t>
          </a:r>
          <a:endParaRPr lang="fr-FR" sz="1100" kern="1200" dirty="0"/>
        </a:p>
      </dsp:txBody>
      <dsp:txXfrm>
        <a:off x="2294254" y="3413250"/>
        <a:ext cx="1491356" cy="831506"/>
      </dsp:txXfrm>
    </dsp:sp>
    <dsp:sp modelId="{0BA00038-48E3-4CBE-8581-526D7E04E7A0}">
      <dsp:nvSpPr>
        <dsp:cNvPr id="0" name=""/>
        <dsp:cNvSpPr/>
      </dsp:nvSpPr>
      <dsp:spPr>
        <a:xfrm>
          <a:off x="4149032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</a:t>
          </a:r>
          <a:endParaRPr lang="fr-FR" sz="2400" kern="1200" dirty="0"/>
        </a:p>
      </dsp:txBody>
      <dsp:txXfrm>
        <a:off x="4149032" y="0"/>
        <a:ext cx="1928868" cy="1348740"/>
      </dsp:txXfrm>
    </dsp:sp>
    <dsp:sp modelId="{98A57818-2567-4736-81D7-961D18F5AB5A}">
      <dsp:nvSpPr>
        <dsp:cNvPr id="0" name=""/>
        <dsp:cNvSpPr/>
      </dsp:nvSpPr>
      <dsp:spPr>
        <a:xfrm>
          <a:off x="4341919" y="1349124"/>
          <a:ext cx="1543094" cy="8832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MapTilePlatform</a:t>
          </a:r>
          <a:endParaRPr lang="fr-FR" sz="1100" kern="1200" dirty="0"/>
        </a:p>
      </dsp:txBody>
      <dsp:txXfrm>
        <a:off x="4367788" y="1374993"/>
        <a:ext cx="1491356" cy="831506"/>
      </dsp:txXfrm>
    </dsp:sp>
    <dsp:sp modelId="{168E080A-7F1D-4E57-BEBE-7C288CD3F749}">
      <dsp:nvSpPr>
        <dsp:cNvPr id="0" name=""/>
        <dsp:cNvSpPr/>
      </dsp:nvSpPr>
      <dsp:spPr>
        <a:xfrm>
          <a:off x="4341919" y="2368252"/>
          <a:ext cx="1543094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MapTilePlatform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Rastered</a:t>
          </a:r>
          <a:endParaRPr lang="fr-FR" sz="1100" kern="1200" dirty="0"/>
        </a:p>
      </dsp:txBody>
      <dsp:txXfrm>
        <a:off x="4367788" y="2394121"/>
        <a:ext cx="1491356" cy="831506"/>
      </dsp:txXfrm>
    </dsp:sp>
    <dsp:sp modelId="{27C3F94A-2119-4FE4-A67B-B41387C1B34C}">
      <dsp:nvSpPr>
        <dsp:cNvPr id="0" name=""/>
        <dsp:cNvSpPr/>
      </dsp:nvSpPr>
      <dsp:spPr>
        <a:xfrm>
          <a:off x="4341919" y="3387381"/>
          <a:ext cx="1543094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TilePlatform</a:t>
          </a:r>
          <a:endParaRPr lang="fr-FR" sz="1100" kern="1200" dirty="0"/>
        </a:p>
      </dsp:txBody>
      <dsp:txXfrm>
        <a:off x="4367788" y="3413250"/>
        <a:ext cx="1491356" cy="831506"/>
      </dsp:txXfrm>
    </dsp:sp>
    <dsp:sp modelId="{CFBACE37-B7C4-41F6-99E8-2EAFBAEB4CDF}">
      <dsp:nvSpPr>
        <dsp:cNvPr id="0" name=""/>
        <dsp:cNvSpPr/>
      </dsp:nvSpPr>
      <dsp:spPr>
        <a:xfrm>
          <a:off x="6222565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Background</a:t>
          </a:r>
          <a:endParaRPr lang="fr-FR" sz="2400" kern="1200" dirty="0"/>
        </a:p>
      </dsp:txBody>
      <dsp:txXfrm>
        <a:off x="6222565" y="0"/>
        <a:ext cx="1928868" cy="1348740"/>
      </dsp:txXfrm>
    </dsp:sp>
    <dsp:sp modelId="{5CCDB661-C790-4BB1-AD31-B377D0F1D9F2}">
      <dsp:nvSpPr>
        <dsp:cNvPr id="0" name=""/>
        <dsp:cNvSpPr/>
      </dsp:nvSpPr>
      <dsp:spPr>
        <a:xfrm>
          <a:off x="6415452" y="1348849"/>
          <a:ext cx="1543094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BackgroundPlatform</a:t>
          </a:r>
          <a:endParaRPr lang="fr-FR" sz="1100" kern="1200" dirty="0"/>
        </a:p>
      </dsp:txBody>
      <dsp:txXfrm>
        <a:off x="6434635" y="1368032"/>
        <a:ext cx="1504728" cy="616576"/>
      </dsp:txXfrm>
    </dsp:sp>
    <dsp:sp modelId="{F7BAA7C5-5229-4A5B-84A6-832A2879C1A3}">
      <dsp:nvSpPr>
        <dsp:cNvPr id="0" name=""/>
        <dsp:cNvSpPr/>
      </dsp:nvSpPr>
      <dsp:spPr>
        <a:xfrm>
          <a:off x="6415452" y="2104552"/>
          <a:ext cx="1543094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BackgroundElement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Rastered</a:t>
          </a:r>
          <a:endParaRPr lang="fr-FR" sz="1100" kern="1200" dirty="0"/>
        </a:p>
      </dsp:txBody>
      <dsp:txXfrm>
        <a:off x="6434635" y="2123735"/>
        <a:ext cx="1504728" cy="616576"/>
      </dsp:txXfrm>
    </dsp:sp>
    <dsp:sp modelId="{991F04BC-C93A-4D25-8300-81588A7CEE99}">
      <dsp:nvSpPr>
        <dsp:cNvPr id="0" name=""/>
        <dsp:cNvSpPr/>
      </dsp:nvSpPr>
      <dsp:spPr>
        <a:xfrm>
          <a:off x="6415452" y="2860255"/>
          <a:ext cx="1543094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CloudsPlatform</a:t>
          </a:r>
          <a:endParaRPr lang="fr-FR" sz="1100" kern="1200" dirty="0"/>
        </a:p>
      </dsp:txBody>
      <dsp:txXfrm>
        <a:off x="6434635" y="2879438"/>
        <a:ext cx="1504728" cy="616576"/>
      </dsp:txXfrm>
    </dsp:sp>
    <dsp:sp modelId="{1CB79C94-EBDD-4E71-B8BA-24FCF7317037}">
      <dsp:nvSpPr>
        <dsp:cNvPr id="0" name=""/>
        <dsp:cNvSpPr/>
      </dsp:nvSpPr>
      <dsp:spPr>
        <a:xfrm>
          <a:off x="6415452" y="3615957"/>
          <a:ext cx="1543094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Parallax</a:t>
          </a:r>
          <a:endParaRPr lang="fr-FR" sz="1100" kern="1200" dirty="0"/>
        </a:p>
      </dsp:txBody>
      <dsp:txXfrm>
        <a:off x="6434635" y="3635140"/>
        <a:ext cx="1504728" cy="616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1E69A-6C3D-49BF-BD64-39027DFF6D9F}" type="datetimeFigureOut">
              <a:rPr lang="fr-FR" smtClean="0"/>
              <a:t>03/01/2014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B639C-9C01-40E8-A23B-977784EEA8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432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901E-04C0-46F2-9379-59BF332F2F2D}" type="datetimeFigureOut">
              <a:rPr lang="fr-FR" smtClean="0"/>
              <a:t>03/01/2014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E4ED-E105-4CA1-BC16-95D8217A96B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51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90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058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470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1F56373-92EE-4A07-82F2-FDCEECB38140}" type="datetime1">
              <a:rPr lang="fr-FR" smtClean="0"/>
              <a:t>03/01/2014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F6DA-13A8-4B36-90EB-78566AD9E5E5}" type="datetime1">
              <a:rPr lang="fr-FR" smtClean="0"/>
              <a:t>03/01/2014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B9A1BDF-7303-4E0B-8EE2-8BB477BC5A21}" type="datetime1">
              <a:rPr lang="fr-FR" smtClean="0"/>
              <a:t>03/01/2014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FA5E-1193-4CBC-A621-150C4624FDD7}" type="datetime1">
              <a:rPr lang="fr-FR" smtClean="0"/>
              <a:t>03/01/2014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600" baseline="0"/>
            </a:lvl1pPr>
            <a:lvl2pPr>
              <a:defRPr sz="2300" baseline="0"/>
            </a:lvl2pPr>
            <a:lvl3pPr>
              <a:defRPr sz="2100" baseline="0"/>
            </a:lvl3pPr>
            <a:lvl4pPr>
              <a:defRPr sz="1800" baseline="0"/>
            </a:lvl4pPr>
            <a:lvl5pPr>
              <a:defRPr sz="1600" baseline="0"/>
            </a:lvl5pPr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007D-B32B-449E-8439-C0D050443686}" type="datetime1">
              <a:rPr lang="fr-FR" smtClean="0"/>
              <a:t>03/01/2014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01BE1C4-7171-409B-BEBC-0C218A2E6ED4}" type="datetime1">
              <a:rPr lang="fr-FR" smtClean="0"/>
              <a:t>03/01/2014</a:t>
            </a:fld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D6C3C6D-D5C0-401F-87DA-7C7674505F80}" type="datetime1">
              <a:rPr lang="fr-FR" smtClean="0"/>
              <a:t>03/01/2014</a:t>
            </a:fld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4D44-B231-45FB-84F2-9AE30A30B600}" type="datetime1">
              <a:rPr lang="fr-FR" smtClean="0"/>
              <a:t>03/01/2014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8181-693A-4734-B39B-05EE57447A67}" type="datetime1">
              <a:rPr lang="fr-FR" smtClean="0"/>
              <a:t>03/01/2014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1514-DCD7-41B2-8D92-2CE02C4D5A82}" type="datetime1">
              <a:rPr lang="fr-FR" smtClean="0"/>
              <a:t>03/01/2014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8964CCC-B024-4AF9-BDA2-E2AE46B42EB7}" type="datetime1">
              <a:rPr lang="fr-FR" smtClean="0"/>
              <a:t>03/01/2014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9F4733-2ECB-463A-B63C-1B76744D2796}" type="datetime1">
              <a:rPr lang="fr-FR" smtClean="0"/>
              <a:t>03/01/2014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10.png"/><Relationship Id="rId9" Type="http://schemas.microsoft.com/office/2007/relationships/diagramDrawing" Target="../diagrams/drawing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 </a:t>
            </a:r>
            <a:r>
              <a:rPr lang="fr-FR" smtClean="0"/>
              <a:t>moteur</a:t>
            </a:r>
            <a:r>
              <a:rPr lang="en-US" smtClean="0"/>
              <a:t> de </a:t>
            </a:r>
            <a:r>
              <a:rPr lang="fr-FR" smtClean="0"/>
              <a:t>jeu</a:t>
            </a:r>
            <a:r>
              <a:rPr lang="en-US" smtClean="0"/>
              <a:t> 2D en Java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16832"/>
            <a:ext cx="4267200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coolSlant"/>
            <a:contourClr>
              <a:srgbClr val="969696"/>
            </a:contourClr>
          </a:sp3d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6373-92EE-4A07-82F2-FDCEECB38140}" type="datetime1">
              <a:rPr lang="fr-FR" smtClean="0"/>
              <a:t>03/01/2014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 - </a:t>
            </a:r>
            <a:r>
              <a:rPr lang="fr-FR" dirty="0" err="1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10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Renderable</a:t>
            </a:r>
            <a:r>
              <a:rPr lang="fr-FR" dirty="0" smtClean="0"/>
              <a:t> 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(élément affichable simplement)</a:t>
            </a:r>
          </a:p>
          <a:p>
            <a:pPr lvl="1"/>
            <a:r>
              <a:rPr lang="fr-FR" dirty="0" smtClean="0"/>
              <a:t>Image</a:t>
            </a:r>
            <a:r>
              <a:rPr lang="fr-FR" sz="1900" dirty="0" smtClean="0"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(surface non modifiable)</a:t>
            </a:r>
          </a:p>
          <a:p>
            <a:pPr lvl="2"/>
            <a:r>
              <a:rPr lang="fr-FR" dirty="0" err="1" smtClean="0"/>
              <a:t>Sprite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(surface modifiable)</a:t>
            </a:r>
          </a:p>
          <a:p>
            <a:pPr lvl="3"/>
            <a:r>
              <a:rPr lang="fr-FR" dirty="0" err="1" smtClean="0"/>
              <a:t>SpriteAnimated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animée)</a:t>
            </a:r>
          </a:p>
          <a:p>
            <a:pPr lvl="3"/>
            <a:r>
              <a:rPr lang="fr-FR" dirty="0" err="1" smtClean="0"/>
              <a:t>SpriteTiled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découpée en rectangles)</a:t>
            </a:r>
          </a:p>
          <a:p>
            <a:pPr lvl="3"/>
            <a:r>
              <a:rPr lang="fr-FR" dirty="0" err="1" smtClean="0"/>
              <a:t>SpriteParallaxed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pour un effet 2.5D)</a:t>
            </a:r>
          </a:p>
          <a:p>
            <a:pPr lvl="3"/>
            <a:r>
              <a:rPr lang="fr-FR" dirty="0" err="1" smtClean="0"/>
              <a:t>SpriteFont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(police d’écriture depuis une image)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2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263571"/>
            <a:ext cx="8153400" cy="3169057"/>
          </a:xfrm>
        </p:spPr>
      </p:pic>
    </p:spTree>
    <p:extLst>
      <p:ext uri="{BB962C8B-B14F-4D97-AF65-F5344CB8AC3E}">
        <p14:creationId xmlns:p14="http://schemas.microsoft.com/office/powerpoint/2010/main" val="9070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moteur complet est composé:</a:t>
            </a:r>
          </a:p>
          <a:p>
            <a:pPr lvl="1"/>
            <a:r>
              <a:rPr lang="fr-FR" dirty="0" smtClean="0"/>
              <a:t>D’une partie centrale</a:t>
            </a:r>
          </a:p>
          <a:p>
            <a:pPr lvl="2"/>
            <a:r>
              <a:rPr lang="fr-FR" dirty="0" err="1" smtClean="0"/>
              <a:t>Anim</a:t>
            </a:r>
            <a:endParaRPr lang="fr-FR" dirty="0" smtClean="0"/>
          </a:p>
          <a:p>
            <a:pPr lvl="2"/>
            <a:r>
              <a:rPr lang="fr-FR" dirty="0" err="1" smtClean="0"/>
              <a:t>Drawable</a:t>
            </a:r>
            <a:endParaRPr lang="fr-FR" dirty="0" smtClean="0"/>
          </a:p>
          <a:p>
            <a:pPr lvl="2"/>
            <a:r>
              <a:rPr lang="fr-FR" dirty="0" smtClean="0"/>
              <a:t>File</a:t>
            </a:r>
          </a:p>
          <a:p>
            <a:pPr lvl="2"/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De modules abstraits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Rts</a:t>
            </a:r>
            <a:endParaRPr lang="fr-FR" dirty="0" smtClean="0"/>
          </a:p>
          <a:p>
            <a:pPr lvl="2"/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633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 module est présent sous la forme d’un JAR</a:t>
            </a:r>
          </a:p>
          <a:p>
            <a:pPr lvl="1"/>
            <a:r>
              <a:rPr lang="fr-FR" dirty="0" smtClean="0"/>
              <a:t>Inclusion aisée des modules sur un projet</a:t>
            </a:r>
          </a:p>
          <a:p>
            <a:pPr lvl="1"/>
            <a:r>
              <a:rPr lang="fr-FR" dirty="0" smtClean="0"/>
              <a:t>Nécessité d’inclure la partie centrale d’abord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Chaque module</a:t>
            </a:r>
          </a:p>
          <a:p>
            <a:pPr lvl="1"/>
            <a:r>
              <a:rPr lang="fr-FR" dirty="0" smtClean="0"/>
              <a:t>Dépend du module principal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lionengine-core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smtClean="0"/>
              <a:t>Propose une base abstraite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(architecture de base)</a:t>
            </a:r>
          </a:p>
          <a:p>
            <a:pPr lvl="1"/>
            <a:r>
              <a:rPr lang="fr-FR" dirty="0" smtClean="0"/>
              <a:t>Est redéfinissable selon les besoins, en tout point</a:t>
            </a:r>
          </a:p>
          <a:p>
            <a:pPr lvl="1"/>
            <a:r>
              <a:rPr lang="fr-FR" dirty="0" smtClean="0"/>
              <a:t>Est compatible avec d’autres modules</a:t>
            </a:r>
          </a:p>
          <a:p>
            <a:pPr lvl="1"/>
            <a:r>
              <a:rPr lang="fr-FR" dirty="0" smtClean="0"/>
              <a:t>Respecte la même structure que la partie centrale</a:t>
            </a:r>
          </a:p>
        </p:txBody>
      </p:sp>
    </p:spTree>
    <p:extLst>
      <p:ext uri="{BB962C8B-B14F-4D97-AF65-F5344CB8AC3E}">
        <p14:creationId xmlns:p14="http://schemas.microsoft.com/office/powerpoint/2010/main" val="231361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Modules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019507997"/>
              </p:ext>
            </p:extLst>
          </p:nvPr>
        </p:nvGraphicFramePr>
        <p:xfrm>
          <a:off x="1043608" y="1628800"/>
          <a:ext cx="676875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6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Modules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7776329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21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– Java2D &amp;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16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moteur ne dépend d’aucune implémentation bas niveau directe</a:t>
            </a:r>
          </a:p>
          <a:p>
            <a:r>
              <a:rPr lang="fr-FR" dirty="0" smtClean="0"/>
              <a:t>Deux modules au choix</a:t>
            </a:r>
          </a:p>
          <a:p>
            <a:pPr lvl="1"/>
            <a:r>
              <a:rPr lang="fr-FR" dirty="0" smtClean="0"/>
              <a:t>lionengine-java2d</a:t>
            </a:r>
          </a:p>
          <a:p>
            <a:pPr lvl="2"/>
            <a:r>
              <a:rPr lang="fr-FR" dirty="0" smtClean="0"/>
              <a:t>Dédié aux jeux sur PC, fonctionnant en fenêtré, plein écran, </a:t>
            </a:r>
            <a:r>
              <a:rPr lang="fr-FR" smtClean="0"/>
              <a:t>et applet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err="1" smtClean="0"/>
              <a:t>lionengine-android</a:t>
            </a:r>
            <a:endParaRPr lang="fr-FR" dirty="0" smtClean="0"/>
          </a:p>
          <a:p>
            <a:pPr lvl="2"/>
            <a:r>
              <a:rPr lang="fr-FR" dirty="0" smtClean="0"/>
              <a:t>Dédié aux jeux pour </a:t>
            </a:r>
            <a:r>
              <a:rPr lang="fr-FR" dirty="0" err="1" smtClean="0"/>
              <a:t>smartphone</a:t>
            </a:r>
            <a:r>
              <a:rPr lang="fr-FR" dirty="0" smtClean="0"/>
              <a:t> et tablette, avec </a:t>
            </a:r>
            <a:r>
              <a:rPr lang="fr-FR" dirty="0" err="1" smtClean="0"/>
              <a:t>Android</a:t>
            </a:r>
            <a:r>
              <a:rPr lang="fr-FR" dirty="0" smtClean="0"/>
              <a:t> 2.3.3 au minimum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93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Utilisation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437" y="3212975"/>
            <a:ext cx="936104" cy="9361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81" y="4653136"/>
            <a:ext cx="1876656" cy="12961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97" y="4653136"/>
            <a:ext cx="1331534" cy="1296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394" y="3159341"/>
            <a:ext cx="569290" cy="10433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58" y="1628800"/>
            <a:ext cx="2142238" cy="12241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5" name="Connecteur en arc 14"/>
          <p:cNvCxnSpPr>
            <a:stCxn id="11" idx="1"/>
            <a:endCxn id="9" idx="0"/>
          </p:cNvCxnSpPr>
          <p:nvPr/>
        </p:nvCxnSpPr>
        <p:spPr>
          <a:xfrm rot="10800000" flipV="1">
            <a:off x="2828040" y="2240867"/>
            <a:ext cx="381819" cy="9184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9" idx="1"/>
            <a:endCxn id="8" idx="0"/>
          </p:cNvCxnSpPr>
          <p:nvPr/>
        </p:nvCxnSpPr>
        <p:spPr>
          <a:xfrm rot="10800000" flipV="1">
            <a:off x="1890864" y="3681028"/>
            <a:ext cx="652530" cy="97210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rc 18"/>
          <p:cNvCxnSpPr>
            <a:stCxn id="11" idx="3"/>
            <a:endCxn id="6" idx="0"/>
          </p:cNvCxnSpPr>
          <p:nvPr/>
        </p:nvCxnSpPr>
        <p:spPr>
          <a:xfrm>
            <a:off x="5352096" y="2240868"/>
            <a:ext cx="460393" cy="97210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rc 23"/>
          <p:cNvCxnSpPr>
            <a:stCxn id="6" idx="3"/>
            <a:endCxn id="7" idx="0"/>
          </p:cNvCxnSpPr>
          <p:nvPr/>
        </p:nvCxnSpPr>
        <p:spPr>
          <a:xfrm>
            <a:off x="6280541" y="3681027"/>
            <a:ext cx="648168" cy="97210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488889" y="349636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Même Code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80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Game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433624" y="247652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99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Principal module abstrait</a:t>
            </a:r>
          </a:p>
          <a:p>
            <a:pPr lvl="1"/>
            <a:r>
              <a:rPr lang="fr-FR" dirty="0" smtClean="0"/>
              <a:t>Sert de base dans le développement d’un jeu</a:t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Est utilisé par les modules plus spécifiques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Rts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A besoin du moteur principal pour fonctionner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35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Moteur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2339752" y="156310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11050668"/>
              </p:ext>
            </p:extLst>
          </p:nvPr>
        </p:nvGraphicFramePr>
        <p:xfrm>
          <a:off x="251520" y="1628800"/>
          <a:ext cx="8712968" cy="44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747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14" y="1600200"/>
            <a:ext cx="6502122" cy="4495800"/>
          </a:xfrm>
        </p:spPr>
      </p:pic>
    </p:spTree>
    <p:extLst>
      <p:ext uri="{BB962C8B-B14F-4D97-AF65-F5344CB8AC3E}">
        <p14:creationId xmlns:p14="http://schemas.microsoft.com/office/powerpoint/2010/main" val="41134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 </a:t>
            </a:r>
            <a:r>
              <a:rPr lang="fr-FR" dirty="0" smtClean="0">
                <a:cs typeface="Courier New" pitchFamily="49" charset="0"/>
              </a:rPr>
              <a:t>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</a:t>
            </a:r>
          </a:p>
          <a:p>
            <a:r>
              <a:rPr lang="fr-FR" dirty="0" smtClean="0"/>
              <a:t>Propose des types primaires</a:t>
            </a:r>
          </a:p>
          <a:p>
            <a:pPr lvl="1"/>
            <a:r>
              <a:rPr lang="fr-FR" dirty="0" err="1" smtClean="0"/>
              <a:t>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(représente un objet de base)</a:t>
            </a:r>
          </a:p>
          <a:p>
            <a:pPr lvl="1"/>
            <a:r>
              <a:rPr lang="fr-FR" dirty="0" err="1" smtClean="0"/>
              <a:t>CameraGame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(vue du joueur, évoluant dans le jeu)</a:t>
            </a:r>
          </a:p>
          <a:p>
            <a:pPr lvl="1"/>
            <a:r>
              <a:rPr lang="fr-FR" dirty="0" smtClean="0"/>
              <a:t>Damages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(gestion des dégâts, aléatoires ou non)</a:t>
            </a:r>
          </a:p>
          <a:p>
            <a:pPr lvl="1"/>
            <a:r>
              <a:rPr lang="fr-FR" dirty="0" err="1" smtClean="0"/>
              <a:t>Alterable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(facilite la manipulation de quantité)</a:t>
            </a:r>
          </a:p>
          <a:p>
            <a:pPr lvl="1"/>
            <a:r>
              <a:rPr lang="fr-FR" dirty="0" err="1" smtClean="0"/>
              <a:t>FactoryObjectGame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(chargé de créer les objets)</a:t>
            </a:r>
          </a:p>
          <a:p>
            <a:pPr lvl="1"/>
            <a:r>
              <a:rPr lang="fr-FR" dirty="0" err="1" smtClean="0"/>
              <a:t>HandlerObjectGame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(gère une collection d’objet)</a:t>
            </a:r>
          </a:p>
          <a:p>
            <a:pPr lvl="1"/>
            <a:r>
              <a:rPr lang="fr-FR" dirty="0" err="1" smtClean="0"/>
              <a:t>WorldGame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(conteneur: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camera…)</a:t>
            </a:r>
          </a:p>
          <a:p>
            <a:pPr lvl="1"/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5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Game -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Dans le package: </a:t>
            </a:r>
            <a:r>
              <a:rPr lang="fr-FR" sz="2100" dirty="0" smtClean="0">
                <a:latin typeface="Courier New" pitchFamily="49" charset="0"/>
                <a:cs typeface="Courier New" pitchFamily="49" charset="0"/>
              </a:rPr>
              <a:t>com.b3dgs.lionengine.game.map</a:t>
            </a:r>
          </a:p>
          <a:p>
            <a:r>
              <a:rPr lang="fr-FR" dirty="0" smtClean="0"/>
              <a:t>Propose un type de </a:t>
            </a:r>
            <a:r>
              <a:rPr lang="fr-FR" dirty="0" err="1" smtClean="0"/>
              <a:t>map</a:t>
            </a:r>
            <a:r>
              <a:rPr lang="fr-FR" dirty="0" smtClean="0"/>
              <a:t> standard</a:t>
            </a:r>
          </a:p>
          <a:p>
            <a:pPr lvl="1"/>
            <a:r>
              <a:rPr lang="fr-FR" dirty="0" err="1" smtClean="0"/>
              <a:t>MapTile</a:t>
            </a:r>
            <a:r>
              <a:rPr lang="fr-FR" dirty="0" smtClean="0"/>
              <a:t> (interface décrivant une </a:t>
            </a:r>
            <a:r>
              <a:rPr lang="fr-FR" dirty="0" err="1" smtClean="0"/>
              <a:t>map</a:t>
            </a:r>
            <a:r>
              <a:rPr lang="fr-FR" dirty="0" smtClean="0"/>
              <a:t> à base de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MapTileGame</a:t>
            </a:r>
            <a:r>
              <a:rPr lang="fr-FR" dirty="0" smtClean="0"/>
              <a:t> (implémentation abstraite de base)</a:t>
            </a:r>
          </a:p>
          <a:p>
            <a:pPr lvl="3"/>
            <a:r>
              <a:rPr lang="fr-FR" dirty="0" smtClean="0"/>
              <a:t>Chargement des </a:t>
            </a:r>
            <a:r>
              <a:rPr lang="fr-FR" dirty="0" err="1" smtClean="0"/>
              <a:t>tiles</a:t>
            </a:r>
            <a:r>
              <a:rPr lang="fr-FR" dirty="0" smtClean="0"/>
              <a:t> dans une image (</a:t>
            </a:r>
            <a:r>
              <a:rPr lang="fr-FR" dirty="0" err="1" smtClean="0"/>
              <a:t>SpriteTiled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Import &amp; export au format binaire</a:t>
            </a:r>
          </a:p>
          <a:p>
            <a:pPr lvl="3"/>
            <a:r>
              <a:rPr lang="fr-FR" dirty="0" smtClean="0"/>
              <a:t>Associe les collisions aux </a:t>
            </a:r>
            <a:r>
              <a:rPr lang="fr-FR" dirty="0" err="1" smtClean="0"/>
              <a:t>tiles</a:t>
            </a:r>
            <a:r>
              <a:rPr lang="fr-FR" dirty="0" smtClean="0"/>
              <a:t> à partir d’un fichier externe</a:t>
            </a:r>
          </a:p>
          <a:p>
            <a:pPr lvl="3"/>
            <a:r>
              <a:rPr lang="fr-FR" dirty="0" smtClean="0"/>
              <a:t>Génération d’une </a:t>
            </a:r>
            <a:r>
              <a:rPr lang="fr-FR" dirty="0" err="1" smtClean="0"/>
              <a:t>minimap</a:t>
            </a:r>
            <a:r>
              <a:rPr lang="fr-FR" dirty="0" smtClean="0"/>
              <a:t> représentant la </a:t>
            </a:r>
            <a:r>
              <a:rPr lang="fr-FR" dirty="0" err="1" smtClean="0"/>
              <a:t>map</a:t>
            </a:r>
            <a:r>
              <a:rPr lang="fr-FR" dirty="0" smtClean="0"/>
              <a:t> en pixel</a:t>
            </a:r>
            <a:br>
              <a:rPr lang="fr-FR" dirty="0" smtClean="0"/>
            </a:br>
            <a:endParaRPr lang="fr-FR" dirty="0" smtClean="0"/>
          </a:p>
          <a:p>
            <a:pPr lvl="2"/>
            <a:r>
              <a:rPr lang="fr-FR" dirty="0" err="1" smtClean="0"/>
              <a:t>TileGame</a:t>
            </a:r>
            <a:r>
              <a:rPr lang="fr-FR" dirty="0" smtClean="0"/>
              <a:t> (structure de base d’un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Numéro de pattern (=</a:t>
            </a:r>
            <a:r>
              <a:rPr lang="fr-FR" dirty="0" err="1" smtClean="0"/>
              <a:t>N°image</a:t>
            </a:r>
            <a:r>
              <a:rPr lang="fr-FR" dirty="0" smtClean="0"/>
              <a:t> d’une tuile)</a:t>
            </a:r>
          </a:p>
          <a:p>
            <a:pPr lvl="3"/>
            <a:r>
              <a:rPr lang="fr-FR" dirty="0" smtClean="0"/>
              <a:t>Numéro de </a:t>
            </a:r>
            <a:r>
              <a:rPr lang="fr-FR" dirty="0" err="1" smtClean="0"/>
              <a:t>tile</a:t>
            </a:r>
            <a:r>
              <a:rPr lang="fr-FR" dirty="0" smtClean="0"/>
              <a:t> (=</a:t>
            </a:r>
            <a:r>
              <a:rPr lang="fr-FR" dirty="0" err="1" smtClean="0"/>
              <a:t>N°tile</a:t>
            </a:r>
            <a:r>
              <a:rPr lang="fr-FR" dirty="0" smtClean="0"/>
              <a:t> dans la tuile)</a:t>
            </a:r>
          </a:p>
          <a:p>
            <a:pPr lvl="3"/>
            <a:r>
              <a:rPr lang="fr-FR" dirty="0" smtClean="0"/>
              <a:t>Nom de la collision associée</a:t>
            </a:r>
          </a:p>
          <a:p>
            <a:pPr lvl="3"/>
            <a:r>
              <a:rPr lang="fr-FR" dirty="0"/>
              <a:t>Coordonnées sur la </a:t>
            </a:r>
            <a:r>
              <a:rPr lang="fr-FR" dirty="0" err="1"/>
              <a:t>map</a:t>
            </a:r>
            <a:r>
              <a:rPr lang="fr-FR" dirty="0"/>
              <a:t> (x, y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8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L’architecture impose une structure de rangement</a:t>
            </a:r>
          </a:p>
          <a:p>
            <a:pPr lvl="1"/>
            <a:r>
              <a:rPr lang="fr-FR" sz="1600" dirty="0" smtClean="0"/>
              <a:t>Un dossier, placé dans le dossier des ressources, doit contenir un dossier par thème, eux même contenant la liste des </a:t>
            </a:r>
            <a:r>
              <a:rPr lang="fr-FR" sz="1600" dirty="0" err="1" smtClean="0"/>
              <a:t>tilesheets</a:t>
            </a:r>
            <a:r>
              <a:rPr lang="fr-FR" sz="1600" dirty="0" smtClean="0"/>
              <a:t> avec le fichier ‘</a:t>
            </a:r>
            <a:r>
              <a:rPr lang="fr-F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patterns.xml</a:t>
            </a:r>
            <a:r>
              <a:rPr lang="fr-FR" sz="1600" dirty="0" smtClean="0"/>
              <a:t>’</a:t>
            </a:r>
          </a:p>
          <a:p>
            <a:pPr lvl="1"/>
            <a:r>
              <a:rPr lang="fr-FR" sz="1600" dirty="0" smtClean="0"/>
              <a:t>Sans ce fichier, toutes les images de type .</a:t>
            </a:r>
            <a:r>
              <a:rPr lang="fr-FR" sz="1600" dirty="0" err="1" smtClean="0"/>
              <a:t>png</a:t>
            </a:r>
            <a:r>
              <a:rPr lang="fr-FR" sz="1600" dirty="0" smtClean="0"/>
              <a:t> seront chargées</a:t>
            </a:r>
          </a:p>
          <a:p>
            <a:pPr lvl="1"/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476078497"/>
              </p:ext>
            </p:extLst>
          </p:nvPr>
        </p:nvGraphicFramePr>
        <p:xfrm>
          <a:off x="725679" y="3140968"/>
          <a:ext cx="6012166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à coins arrondis 7"/>
          <p:cNvSpPr/>
          <p:nvPr/>
        </p:nvSpPr>
        <p:spPr>
          <a:xfrm>
            <a:off x="6231898" y="4644401"/>
            <a:ext cx="2804598" cy="944839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298796" y="4739879"/>
            <a:ext cx="28097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</a:t>
            </a:r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1.0” encoding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patterns&gt;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pattern&gt;0.png&lt;/pattern&gt;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pattern&gt;1.png&lt;/pattern&gt;</a:t>
            </a:r>
          </a:p>
          <a:p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&lt;/patterns&gt;</a:t>
            </a:r>
            <a:endParaRPr lang="fr-F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5940152" y="5209285"/>
            <a:ext cx="291746" cy="461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796" y="3428999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Connecteur droit avec flèche 11"/>
          <p:cNvCxnSpPr/>
          <p:nvPr/>
        </p:nvCxnSpPr>
        <p:spPr>
          <a:xfrm flipV="1">
            <a:off x="5940152" y="3835492"/>
            <a:ext cx="291746" cy="461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6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Purview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com.b3dgs.lionengine.game.purview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Décrit des capacités supportées par des « </a:t>
            </a:r>
            <a:r>
              <a:rPr lang="fr-FR" dirty="0" err="1" smtClean="0"/>
              <a:t>Entity</a:t>
            </a:r>
            <a:r>
              <a:rPr lang="fr-FR" dirty="0" smtClean="0"/>
              <a:t> »</a:t>
            </a:r>
          </a:p>
          <a:p>
            <a:pPr lvl="1"/>
            <a:r>
              <a:rPr lang="fr-FR" dirty="0" err="1" smtClean="0"/>
              <a:t>Collidable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(gérant l’aspect collision de deux objets)</a:t>
            </a:r>
          </a:p>
          <a:p>
            <a:pPr lvl="1"/>
            <a:r>
              <a:rPr lang="fr-FR" dirty="0" smtClean="0"/>
              <a:t>Configurable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(configuration via un fichier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xml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Mirrorable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d’avoir son symétrique vertical)</a:t>
            </a:r>
          </a:p>
          <a:p>
            <a:pPr lvl="1"/>
            <a:r>
              <a:rPr lang="fr-FR" dirty="0" err="1" smtClean="0"/>
              <a:t>Localizable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le placement d’un objet)</a:t>
            </a:r>
          </a:p>
          <a:p>
            <a:pPr lvl="1"/>
            <a:r>
              <a:rPr lang="fr-FR" dirty="0" err="1" smtClean="0"/>
              <a:t>Rasterable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l’effet raster bar)</a:t>
            </a:r>
          </a:p>
          <a:p>
            <a:pPr lvl="1"/>
            <a:r>
              <a:rPr lang="fr-FR" dirty="0" smtClean="0"/>
              <a:t>Body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(représente un objet soumis à la gravité)</a:t>
            </a:r>
          </a:p>
        </p:txBody>
      </p:sp>
    </p:spTree>
    <p:extLst>
      <p:ext uri="{BB962C8B-B14F-4D97-AF65-F5344CB8AC3E}">
        <p14:creationId xmlns:p14="http://schemas.microsoft.com/office/powerpoint/2010/main" val="41710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Game - Utility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com.b3dgs.lionengine.game.utility</a:t>
            </a:r>
          </a:p>
          <a:p>
            <a:endParaRPr lang="fr-FR" dirty="0" smtClean="0"/>
          </a:p>
          <a:p>
            <a:r>
              <a:rPr lang="fr-FR" dirty="0" smtClean="0"/>
              <a:t>Conversion d’un « </a:t>
            </a:r>
            <a:r>
              <a:rPr lang="fr-FR" dirty="0" err="1" smtClean="0"/>
              <a:t>levelrip</a:t>
            </a:r>
            <a:r>
              <a:rPr lang="fr-FR" dirty="0" smtClean="0"/>
              <a:t> », en un format de données compatibles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Charge un </a:t>
            </a:r>
            <a:r>
              <a:rPr lang="fr-FR" dirty="0" err="1" smtClean="0"/>
              <a:t>levelrip</a:t>
            </a:r>
            <a:r>
              <a:rPr lang="fr-FR" dirty="0" smtClean="0"/>
              <a:t> (image représentant un niveau entier)</a:t>
            </a:r>
          </a:p>
          <a:p>
            <a:pPr lvl="1"/>
            <a:r>
              <a:rPr lang="fr-FR" dirty="0" smtClean="0"/>
              <a:t>Convertit au format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Sauvegarde au format binaire</a:t>
            </a:r>
          </a:p>
          <a:p>
            <a:pPr lvl="1"/>
            <a:r>
              <a:rPr lang="fr-FR" dirty="0" smtClean="0"/>
              <a:t>Supporte le multithreading (meilleurs performances)</a:t>
            </a:r>
          </a:p>
          <a:p>
            <a:endParaRPr lang="fr-FR" dirty="0" smtClean="0"/>
          </a:p>
          <a:p>
            <a:r>
              <a:rPr lang="fr-FR" dirty="0" smtClean="0"/>
              <a:t>Extracteur de </a:t>
            </a:r>
            <a:r>
              <a:rPr lang="fr-FR" dirty="0" err="1" smtClean="0"/>
              <a:t>tile</a:t>
            </a:r>
            <a:r>
              <a:rPr lang="fr-FR" dirty="0" smtClean="0"/>
              <a:t> à partir d’un </a:t>
            </a:r>
            <a:r>
              <a:rPr lang="fr-FR" dirty="0" err="1" smtClean="0"/>
              <a:t>levelrip</a:t>
            </a:r>
            <a:endParaRPr lang="fr-FR" dirty="0" smtClean="0"/>
          </a:p>
          <a:p>
            <a:pPr lvl="1"/>
            <a:r>
              <a:rPr lang="fr-FR" dirty="0" smtClean="0"/>
              <a:t>Découpe les </a:t>
            </a:r>
            <a:r>
              <a:rPr lang="fr-FR" dirty="0" err="1" smtClean="0"/>
              <a:t>tiles</a:t>
            </a:r>
            <a:r>
              <a:rPr lang="fr-FR" dirty="0" smtClean="0"/>
              <a:t> uniques d’un </a:t>
            </a:r>
            <a:r>
              <a:rPr lang="fr-FR" dirty="0" err="1" smtClean="0"/>
              <a:t>levelrip</a:t>
            </a:r>
            <a:r>
              <a:rPr lang="fr-FR" dirty="0" smtClean="0"/>
              <a:t> et les sauvegarde dans une image en </a:t>
            </a:r>
            <a:r>
              <a:rPr lang="fr-FR" dirty="0" err="1" smtClean="0"/>
              <a:t>tilesheet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4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Utility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27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TileExtractor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4"/>
            <a:ext cx="7804658" cy="2276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941168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Flèche courbée vers la droite 10"/>
          <p:cNvSpPr/>
          <p:nvPr/>
        </p:nvSpPr>
        <p:spPr>
          <a:xfrm rot="20040805">
            <a:off x="5066337" y="4652110"/>
            <a:ext cx="542738" cy="1066917"/>
          </a:xfrm>
          <a:prstGeom prst="curvedRightArrow">
            <a:avLst>
              <a:gd name="adj1" fmla="val 25000"/>
              <a:gd name="adj2" fmla="val 4534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Utility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28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LevelRipConverter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2183"/>
            <a:ext cx="5659281" cy="1650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15" y="5028224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262648307"/>
              </p:ext>
            </p:extLst>
          </p:nvPr>
        </p:nvGraphicFramePr>
        <p:xfrm>
          <a:off x="611560" y="2780928"/>
          <a:ext cx="7848871" cy="3352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739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779912" y="33569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3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API « bas niveau »</a:t>
            </a:r>
          </a:p>
          <a:p>
            <a:pPr lvl="1"/>
            <a:r>
              <a:rPr lang="fr-FR" dirty="0" smtClean="0"/>
              <a:t>Manipulation des ressources</a:t>
            </a:r>
          </a:p>
          <a:p>
            <a:pPr lvl="2"/>
            <a:r>
              <a:rPr lang="fr-FR" dirty="0" smtClean="0"/>
              <a:t>Visuelles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(images, sprites, animations, parallaxe)</a:t>
            </a:r>
          </a:p>
          <a:p>
            <a:pPr lvl="2"/>
            <a:r>
              <a:rPr lang="fr-FR" dirty="0" smtClean="0"/>
              <a:t>Sonores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(sons et musiques)</a:t>
            </a:r>
          </a:p>
          <a:p>
            <a:pPr lvl="2"/>
            <a:r>
              <a:rPr lang="fr-FR" dirty="0" smtClean="0"/>
              <a:t>Fichiers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(binaires et XML)</a:t>
            </a:r>
          </a:p>
          <a:p>
            <a:pPr lvl="2"/>
            <a:r>
              <a:rPr lang="fr-FR" dirty="0" smtClean="0"/>
              <a:t>Clavier / Souris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(curseur système / « in-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game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 »)</a:t>
            </a:r>
          </a:p>
          <a:p>
            <a:pPr lvl="1"/>
            <a:r>
              <a:rPr lang="fr-FR" dirty="0" smtClean="0">
                <a:cs typeface="Courier New" pitchFamily="49" charset="0"/>
              </a:rPr>
              <a:t>Environnement graphique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Résolution écran 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(+filtrage: bilinéaire, HQ2X, HQ3X)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Modes </a:t>
            </a:r>
            <a:r>
              <a:rPr lang="fr-FR" dirty="0">
                <a:cs typeface="Courier New" pitchFamily="49" charset="0"/>
              </a:rPr>
              <a:t>de rendu 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(fenêtré, plein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écran, applet)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du « frame rate »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des séquences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(intro, menu,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scene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40373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Module dédié aux jeux de plateforme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EntityPlatform</a:t>
            </a:r>
            <a:endParaRPr lang="fr-FR" dirty="0" smtClean="0"/>
          </a:p>
          <a:p>
            <a:pPr lvl="2"/>
            <a:r>
              <a:rPr lang="fr-FR" dirty="0" err="1" smtClean="0"/>
              <a:t>CameraPlatform</a:t>
            </a:r>
            <a:endParaRPr lang="fr-FR" dirty="0" smtClean="0"/>
          </a:p>
          <a:p>
            <a:pPr lvl="2"/>
            <a:r>
              <a:rPr lang="fr-FR" dirty="0" err="1" smtClean="0"/>
              <a:t>HandlerEntityPlatform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MapTilePlatformRastered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background</a:t>
            </a:r>
          </a:p>
          <a:p>
            <a:pPr lvl="2"/>
            <a:r>
              <a:rPr lang="fr-FR" dirty="0" smtClean="0"/>
              <a:t>Background, </a:t>
            </a:r>
            <a:r>
              <a:rPr lang="fr-FR" dirty="0" err="1" smtClean="0"/>
              <a:t>BackgroundRastered</a:t>
            </a:r>
            <a:r>
              <a:rPr lang="fr-FR" dirty="0" smtClean="0"/>
              <a:t>, </a:t>
            </a:r>
            <a:r>
              <a:rPr lang="fr-FR" dirty="0" err="1" smtClean="0"/>
              <a:t>Clouds</a:t>
            </a:r>
            <a:r>
              <a:rPr lang="fr-FR" dirty="0" smtClean="0"/>
              <a:t>, </a:t>
            </a:r>
            <a:r>
              <a:rPr lang="fr-FR" dirty="0" err="1" smtClean="0"/>
              <a:t>Parallax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2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62327422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5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38" y="1600200"/>
            <a:ext cx="6398673" cy="4495800"/>
          </a:xfrm>
        </p:spPr>
      </p:pic>
    </p:spTree>
    <p:extLst>
      <p:ext uri="{BB962C8B-B14F-4D97-AF65-F5344CB8AC3E}">
        <p14:creationId xmlns:p14="http://schemas.microsoft.com/office/powerpoint/2010/main" val="41490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Platform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com.b3dgs.lionengine.game.platform</a:t>
            </a:r>
          </a:p>
          <a:p>
            <a:r>
              <a:rPr lang="fr-FR" dirty="0" smtClean="0"/>
              <a:t>Propose des types spécialisés « jeu de plateforme »</a:t>
            </a:r>
          </a:p>
          <a:p>
            <a:pPr lvl="1"/>
            <a:r>
              <a:rPr lang="fr-FR" dirty="0" err="1" smtClean="0"/>
              <a:t>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spécialisée)</a:t>
            </a:r>
          </a:p>
          <a:p>
            <a:pPr lvl="1"/>
            <a:r>
              <a:rPr lang="fr-FR" dirty="0" err="1" smtClean="0"/>
              <a:t>SetupEntityPlatformRastered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(partage des données)</a:t>
            </a:r>
          </a:p>
          <a:p>
            <a:pPr lvl="1"/>
            <a:r>
              <a:rPr lang="fr-FR" dirty="0" err="1" smtClean="0"/>
              <a:t>CameraPlatform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HandlerEntityPlatform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BackgroundPlatform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(background orienté scrolling)</a:t>
            </a:r>
          </a:p>
          <a:p>
            <a:pPr lvl="1"/>
            <a:r>
              <a:rPr lang="fr-FR" dirty="0" err="1" smtClean="0"/>
              <a:t>Parallax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(effet 2.5D, basé sur une image)</a:t>
            </a:r>
          </a:p>
          <a:p>
            <a:pPr lvl="1"/>
            <a:r>
              <a:rPr lang="fr-FR" dirty="0" err="1" smtClean="0"/>
              <a:t>MapTilePlatform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spécialisée)</a:t>
            </a:r>
            <a:endParaRPr lang="fr-F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</a:t>
            </a:r>
            <a:r>
              <a:rPr lang="fr-FR" dirty="0" smtClean="0"/>
              <a:t>Platform -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La gestion des collisions est effectuée</a:t>
            </a:r>
          </a:p>
          <a:p>
            <a:pPr lvl="1"/>
            <a:r>
              <a:rPr lang="fr-FR" smtClean="0"/>
              <a:t>En amont côté Tile</a:t>
            </a:r>
          </a:p>
          <a:p>
            <a:pPr lvl="2"/>
            <a:r>
              <a:rPr lang="fr-FR" smtClean="0"/>
              <a:t>Récupère son type de collision depuis un fichier externe</a:t>
            </a:r>
          </a:p>
          <a:p>
            <a:pPr lvl="2"/>
            <a:r>
              <a:rPr lang="fr-FR" smtClean="0"/>
              <a:t>Définit les points de collision en fonction d’une localisation</a:t>
            </a:r>
          </a:p>
          <a:p>
            <a:pPr lvl="2"/>
            <a:r>
              <a:rPr lang="fr-FR" smtClean="0"/>
              <a:t>Dépend du type de collision du tile</a:t>
            </a:r>
          </a:p>
          <a:p>
            <a:pPr lvl="2"/>
            <a:endParaRPr lang="fr-FR" smtClean="0"/>
          </a:p>
          <a:p>
            <a:pPr lvl="1"/>
            <a:r>
              <a:rPr lang="fr-FR" smtClean="0"/>
              <a:t>En aval côté Entité</a:t>
            </a:r>
          </a:p>
          <a:p>
            <a:pPr lvl="2"/>
            <a:r>
              <a:rPr lang="fr-FR" smtClean="0"/>
              <a:t>Teste quel est le premier tile traversé ayant une collision</a:t>
            </a:r>
          </a:p>
          <a:p>
            <a:pPr lvl="2"/>
            <a:r>
              <a:rPr lang="fr-FR" smtClean="0"/>
              <a:t>Se place sur le point de collision du tile correspondant</a:t>
            </a:r>
          </a:p>
          <a:p>
            <a:pPr lvl="2"/>
            <a:r>
              <a:rPr lang="fr-FR" smtClean="0"/>
              <a:t>Gère plusieurs collisions (sol, zones bloquantes…)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3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Platform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0847511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11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Platform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getCollisionTile</a:t>
            </a:r>
            <a:r>
              <a:rPr lang="fr-FR" dirty="0" smtClean="0"/>
              <a:t> permet de récupérer le </a:t>
            </a:r>
            <a:r>
              <a:rPr lang="fr-FR" dirty="0" err="1" smtClean="0"/>
              <a:t>tile</a:t>
            </a:r>
            <a:r>
              <a:rPr lang="fr-FR" dirty="0" smtClean="0"/>
              <a:t> ‘</a:t>
            </a:r>
            <a:r>
              <a:rPr lang="fr-FR" i="1" dirty="0" err="1" smtClean="0"/>
              <a:t>raycasté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Référentiel de l’entité (modulo un offset ajustable)</a:t>
            </a:r>
          </a:p>
          <a:p>
            <a:pPr lvl="1"/>
            <a:r>
              <a:rPr lang="fr-FR" dirty="0" smtClean="0"/>
              <a:t>Possibilité de filtrer le type de collision recherché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Récupération du point de collision du </a:t>
            </a:r>
            <a:r>
              <a:rPr lang="fr-FR" dirty="0" err="1" smtClean="0"/>
              <a:t>tile</a:t>
            </a:r>
            <a:endParaRPr lang="fr-FR" dirty="0" smtClean="0"/>
          </a:p>
          <a:p>
            <a:pPr lvl="1"/>
            <a:r>
              <a:rPr lang="fr-FR" dirty="0" smtClean="0"/>
              <a:t>L’appliquer à l’entité si il en existe un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L’entité a récupéré le </a:t>
            </a:r>
            <a:r>
              <a:rPr lang="fr-FR" dirty="0" err="1" smtClean="0"/>
              <a:t>tile</a:t>
            </a:r>
            <a:r>
              <a:rPr lang="fr-FR" dirty="0" smtClean="0"/>
              <a:t> touché, et sa collision</a:t>
            </a:r>
          </a:p>
          <a:p>
            <a:pPr lvl="1"/>
            <a:r>
              <a:rPr lang="fr-FR" dirty="0" smtClean="0"/>
              <a:t>Le processus est maintenant complet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7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Exemple</a:t>
            </a:r>
            <a:endParaRPr lang="fr-FR" dirty="0"/>
          </a:p>
        </p:txBody>
      </p:sp>
      <p:pic>
        <p:nvPicPr>
          <p:cNvPr id="1026" name="Picture 2" descr="D:\Programmation\Website\B3DGS\v6\projects\lionheart_remake\java\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6778036" cy="3812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7680194" y="2348880"/>
            <a:ext cx="108012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Entity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Platform</a:t>
            </a:r>
            <a:endParaRPr lang="fr-FR" sz="1600" dirty="0"/>
          </a:p>
        </p:txBody>
      </p:sp>
      <p:cxnSp>
        <p:nvCxnSpPr>
          <p:cNvPr id="20" name="Connecteur en arc 19"/>
          <p:cNvCxnSpPr>
            <a:stCxn id="24" idx="0"/>
            <a:endCxn id="16" idx="1"/>
          </p:cNvCxnSpPr>
          <p:nvPr/>
        </p:nvCxnSpPr>
        <p:spPr>
          <a:xfrm rot="5400000" flipH="1" flipV="1">
            <a:off x="5575221" y="1277789"/>
            <a:ext cx="709845" cy="350010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0"/>
            <a:endCxn id="16" idx="1"/>
          </p:cNvCxnSpPr>
          <p:nvPr/>
        </p:nvCxnSpPr>
        <p:spPr>
          <a:xfrm rot="5400000" flipH="1" flipV="1">
            <a:off x="6193132" y="2127165"/>
            <a:ext cx="941311" cy="2032814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970288" y="3382761"/>
            <a:ext cx="419609" cy="1054351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339952" y="3614227"/>
            <a:ext cx="614856" cy="59141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1979712" y="5710793"/>
            <a:ext cx="1296144" cy="4320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Foreground</a:t>
            </a:r>
            <a:endParaRPr lang="fr-FR" sz="16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4027502" y="5085184"/>
            <a:ext cx="172042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323528" y="5085184"/>
            <a:ext cx="86021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en arc 32"/>
          <p:cNvCxnSpPr>
            <a:stCxn id="32" idx="2"/>
            <a:endCxn id="29" idx="1"/>
          </p:cNvCxnSpPr>
          <p:nvPr/>
        </p:nvCxnSpPr>
        <p:spPr>
          <a:xfrm rot="16200000" flipH="1">
            <a:off x="1269892" y="5216996"/>
            <a:ext cx="193561" cy="122607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rc 36"/>
          <p:cNvCxnSpPr>
            <a:stCxn id="28" idx="2"/>
            <a:endCxn id="29" idx="3"/>
          </p:cNvCxnSpPr>
          <p:nvPr/>
        </p:nvCxnSpPr>
        <p:spPr>
          <a:xfrm rot="5400000">
            <a:off x="3985004" y="5024108"/>
            <a:ext cx="193561" cy="161185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rc 38"/>
          <p:cNvCxnSpPr/>
          <p:nvPr/>
        </p:nvCxnSpPr>
        <p:spPr>
          <a:xfrm rot="5400000" flipH="1" flipV="1">
            <a:off x="2086752" y="1988840"/>
            <a:ext cx="12700" cy="12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apèze 39"/>
          <p:cNvSpPr/>
          <p:nvPr/>
        </p:nvSpPr>
        <p:spPr>
          <a:xfrm>
            <a:off x="1183738" y="4025534"/>
            <a:ext cx="1444046" cy="627602"/>
          </a:xfrm>
          <a:prstGeom prst="trapezoid">
            <a:avLst>
              <a:gd name="adj" fmla="val 54705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rapèze 44"/>
          <p:cNvSpPr/>
          <p:nvPr/>
        </p:nvSpPr>
        <p:spPr>
          <a:xfrm>
            <a:off x="6043998" y="3987062"/>
            <a:ext cx="1552338" cy="954106"/>
          </a:xfrm>
          <a:prstGeom prst="trapezoid">
            <a:avLst>
              <a:gd name="adj" fmla="val 4454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à coins arrondis 60"/>
          <p:cNvSpPr/>
          <p:nvPr/>
        </p:nvSpPr>
        <p:spPr>
          <a:xfrm>
            <a:off x="6043998" y="5696027"/>
            <a:ext cx="1296144" cy="43204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Parallax</a:t>
            </a:r>
            <a:endParaRPr lang="fr-FR" sz="1600" dirty="0"/>
          </a:p>
        </p:txBody>
      </p:sp>
      <p:cxnSp>
        <p:nvCxnSpPr>
          <p:cNvPr id="62" name="Connecteur en arc 61"/>
          <p:cNvCxnSpPr>
            <a:stCxn id="40" idx="3"/>
            <a:endCxn id="61" idx="0"/>
          </p:cNvCxnSpPr>
          <p:nvPr/>
        </p:nvCxnSpPr>
        <p:spPr>
          <a:xfrm>
            <a:off x="2456119" y="4339335"/>
            <a:ext cx="4235951" cy="1356692"/>
          </a:xfrm>
          <a:prstGeom prst="curvedConnector2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en arc 1023"/>
          <p:cNvCxnSpPr>
            <a:stCxn id="45" idx="2"/>
          </p:cNvCxnSpPr>
          <p:nvPr/>
        </p:nvCxnSpPr>
        <p:spPr>
          <a:xfrm rot="5400000">
            <a:off x="6378690" y="5254549"/>
            <a:ext cx="754859" cy="128097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à coins arrondis 86"/>
          <p:cNvSpPr/>
          <p:nvPr/>
        </p:nvSpPr>
        <p:spPr>
          <a:xfrm>
            <a:off x="2638625" y="187230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5875182" y="2122800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11560" y="2369897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11560" y="320274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593014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66032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</a:t>
            </a:r>
            <a:r>
              <a:rPr lang="fr-FR" b="1" dirty="0" err="1" smtClean="0"/>
              <a:t>Rts</a:t>
            </a:r>
            <a:endParaRPr lang="fr-FR" b="1" dirty="0" smtClean="0"/>
          </a:p>
          <a:p>
            <a:endParaRPr lang="fr-FR" b="1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031167" y="4221088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de stratégie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EntityRts</a:t>
            </a:r>
            <a:endParaRPr lang="fr-FR" dirty="0" smtClean="0"/>
          </a:p>
          <a:p>
            <a:pPr lvl="2"/>
            <a:r>
              <a:rPr lang="fr-FR" dirty="0" err="1" smtClean="0"/>
              <a:t>CameraRts</a:t>
            </a:r>
            <a:endParaRPr lang="fr-FR" dirty="0" smtClean="0"/>
          </a:p>
          <a:p>
            <a:pPr lvl="2"/>
            <a:r>
              <a:rPr lang="fr-FR" dirty="0" err="1" smtClean="0"/>
              <a:t>CursorRts</a:t>
            </a:r>
            <a:endParaRPr lang="fr-FR" dirty="0" smtClean="0"/>
          </a:p>
          <a:p>
            <a:pPr lvl="2"/>
            <a:r>
              <a:rPr lang="fr-FR" dirty="0" err="1" smtClean="0"/>
              <a:t>SkillRts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</a:t>
            </a:r>
            <a:r>
              <a:rPr lang="fr-FR" dirty="0" err="1" smtClean="0"/>
              <a:t>pathfinding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795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API « haut niveau </a:t>
            </a:r>
            <a:r>
              <a:rPr lang="fr-FR" dirty="0" smtClean="0"/>
              <a:t>»</a:t>
            </a:r>
          </a:p>
          <a:p>
            <a:pPr lvl="1"/>
            <a:r>
              <a:rPr lang="fr-FR" dirty="0" smtClean="0"/>
              <a:t>Abstraction de premier niveau</a:t>
            </a:r>
          </a:p>
          <a:p>
            <a:pPr lvl="2"/>
            <a:r>
              <a:rPr lang="fr-FR" dirty="0" smtClean="0"/>
              <a:t>Classes de base orientées jeux-vidéo généraux</a:t>
            </a:r>
          </a:p>
          <a:p>
            <a:pPr lvl="2"/>
            <a:r>
              <a:rPr lang="fr-FR" dirty="0" smtClean="0"/>
              <a:t>Routines de base implémentées et redéfinissables</a:t>
            </a:r>
          </a:p>
          <a:p>
            <a:pPr lvl="2"/>
            <a:r>
              <a:rPr lang="fr-FR" dirty="0" smtClean="0"/>
              <a:t>Architecture souple et modulaire</a:t>
            </a:r>
          </a:p>
          <a:p>
            <a:pPr lvl="2"/>
            <a:r>
              <a:rPr lang="fr-FR" dirty="0" smtClean="0"/>
              <a:t>Outils standards</a:t>
            </a:r>
          </a:p>
          <a:p>
            <a:pPr lvl="1"/>
            <a:r>
              <a:rPr lang="fr-FR" dirty="0" smtClean="0"/>
              <a:t>Abstraction de deuxième niveau</a:t>
            </a:r>
          </a:p>
          <a:p>
            <a:pPr lvl="2"/>
            <a:r>
              <a:rPr lang="fr-FR" dirty="0" smtClean="0"/>
              <a:t>Classes de base dédiées à certains types de jeux-vidéo</a:t>
            </a:r>
          </a:p>
          <a:p>
            <a:pPr lvl="3"/>
            <a:r>
              <a:rPr lang="fr-FR" dirty="0" smtClean="0"/>
              <a:t>Jeux de Plateforme</a:t>
            </a:r>
          </a:p>
          <a:p>
            <a:pPr lvl="3"/>
            <a:r>
              <a:rPr lang="fr-FR" dirty="0" smtClean="0"/>
              <a:t>Stratégie en temps réel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(+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pathfinding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31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6732172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0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81" y="1600200"/>
            <a:ext cx="7072587" cy="4495800"/>
          </a:xfrm>
        </p:spPr>
      </p:pic>
    </p:spTree>
    <p:extLst>
      <p:ext uri="{BB962C8B-B14F-4D97-AF65-F5344CB8AC3E}">
        <p14:creationId xmlns:p14="http://schemas.microsoft.com/office/powerpoint/2010/main" val="4376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r>
              <a:rPr lang="fr-FR" dirty="0" smtClean="0"/>
              <a:t> </a:t>
            </a:r>
            <a:r>
              <a:rPr lang="fr-FR" smtClean="0"/>
              <a:t>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com.b3dgs.lionengine.game.rts</a:t>
            </a:r>
          </a:p>
          <a:p>
            <a:r>
              <a:rPr lang="fr-FR" dirty="0" smtClean="0"/>
              <a:t>Propose des types spécialisés « jeu de stratégie »</a:t>
            </a:r>
          </a:p>
          <a:p>
            <a:pPr lvl="1"/>
            <a:r>
              <a:rPr lang="fr-FR" dirty="0" err="1" smtClean="0"/>
              <a:t>EntityRts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spécialisé)</a:t>
            </a:r>
          </a:p>
          <a:p>
            <a:pPr lvl="1"/>
            <a:r>
              <a:rPr lang="fr-FR" dirty="0" err="1" smtClean="0"/>
              <a:t>CameraRts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ControlPanel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(panneau de contrôle)</a:t>
            </a:r>
          </a:p>
          <a:p>
            <a:pPr lvl="1"/>
            <a:r>
              <a:rPr lang="fr-FR" dirty="0" err="1" smtClean="0"/>
              <a:t>HandlerEntityRts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SkillRts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(base abstraite d’une compétence)</a:t>
            </a:r>
          </a:p>
          <a:p>
            <a:pPr lvl="1"/>
            <a:r>
              <a:rPr lang="fr-FR" dirty="0" err="1" smtClean="0"/>
              <a:t>PlayerRts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(représentation de base d’un joueur)</a:t>
            </a:r>
            <a:endParaRPr lang="fr-F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1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Espace réservé du contenu 6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6" y="1700808"/>
            <a:ext cx="6778800" cy="4236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620036" y="2255932"/>
            <a:ext cx="100758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EntityRts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6"/>
            <a:endCxn id="16" idx="1"/>
          </p:cNvCxnSpPr>
          <p:nvPr/>
        </p:nvCxnSpPr>
        <p:spPr>
          <a:xfrm flipV="1">
            <a:off x="5107442" y="2579968"/>
            <a:ext cx="2512594" cy="100460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6"/>
            <a:endCxn id="16" idx="2"/>
          </p:cNvCxnSpPr>
          <p:nvPr/>
        </p:nvCxnSpPr>
        <p:spPr>
          <a:xfrm flipV="1">
            <a:off x="6174644" y="2904004"/>
            <a:ext cx="1949182" cy="912956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4139951" y="3028884"/>
            <a:ext cx="967491" cy="111138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724128" y="3566812"/>
            <a:ext cx="450516" cy="500296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7693275" y="5370135"/>
            <a:ext cx="934341" cy="6223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FogOf</a:t>
            </a:r>
            <a:endParaRPr lang="fr-FR" sz="1400" dirty="0" smtClean="0"/>
          </a:p>
          <a:p>
            <a:pPr algn="ctr"/>
            <a:r>
              <a:rPr lang="fr-FR" sz="1400" dirty="0" err="1" smtClean="0"/>
              <a:t>War</a:t>
            </a:r>
            <a:endParaRPr lang="fr-FR" sz="1400" dirty="0"/>
          </a:p>
        </p:txBody>
      </p:sp>
      <p:cxnSp>
        <p:nvCxnSpPr>
          <p:cNvPr id="37" name="Connecteur en arc 36"/>
          <p:cNvCxnSpPr>
            <a:endCxn id="29" idx="1"/>
          </p:cNvCxnSpPr>
          <p:nvPr/>
        </p:nvCxnSpPr>
        <p:spPr>
          <a:xfrm>
            <a:off x="6660232" y="5218256"/>
            <a:ext cx="1033043" cy="463054"/>
          </a:xfrm>
          <a:prstGeom prst="curved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7917727" y="3625587"/>
            <a:ext cx="1011638" cy="6597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Control</a:t>
            </a:r>
          </a:p>
          <a:p>
            <a:pPr algn="ctr"/>
            <a:r>
              <a:rPr lang="fr-FR" sz="1400" dirty="0" smtClean="0"/>
              <a:t>Panel</a:t>
            </a:r>
            <a:endParaRPr lang="fr-FR" sz="1400" dirty="0"/>
          </a:p>
        </p:txBody>
      </p:sp>
      <p:cxnSp>
        <p:nvCxnSpPr>
          <p:cNvPr id="1024" name="Connecteur en arc 1023"/>
          <p:cNvCxnSpPr>
            <a:stCxn id="69" idx="3"/>
            <a:endCxn id="61" idx="1"/>
          </p:cNvCxnSpPr>
          <p:nvPr/>
        </p:nvCxnSpPr>
        <p:spPr>
          <a:xfrm>
            <a:off x="7322346" y="3819184"/>
            <a:ext cx="595381" cy="1362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à coins arrondis 90"/>
          <p:cNvSpPr/>
          <p:nvPr/>
        </p:nvSpPr>
        <p:spPr>
          <a:xfrm>
            <a:off x="2123728" y="3501008"/>
            <a:ext cx="1080120" cy="1944217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</a:t>
            </a:r>
            <a:endParaRPr lang="fr-FR" sz="1400" dirty="0" smtClean="0">
              <a:solidFill>
                <a:srgbClr val="FFC000"/>
              </a:solidFill>
            </a:endParaRPr>
          </a:p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Rts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411760" y="2090977"/>
            <a:ext cx="4167230" cy="32991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MapTileRts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43</a:t>
            </a:fld>
            <a:endParaRPr lang="en-US"/>
          </a:p>
        </p:txBody>
      </p:sp>
      <p:cxnSp>
        <p:nvCxnSpPr>
          <p:cNvPr id="94" name="Connecteur en arc 93"/>
          <p:cNvCxnSpPr>
            <a:endCxn id="29" idx="0"/>
          </p:cNvCxnSpPr>
          <p:nvPr/>
        </p:nvCxnSpPr>
        <p:spPr>
          <a:xfrm>
            <a:off x="6876258" y="4140271"/>
            <a:ext cx="1284188" cy="1229864"/>
          </a:xfrm>
          <a:prstGeom prst="curved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à coins arrondis 26"/>
          <p:cNvSpPr/>
          <p:nvPr/>
        </p:nvSpPr>
        <p:spPr>
          <a:xfrm>
            <a:off x="1187624" y="6161006"/>
            <a:ext cx="1084052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CursorRts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4"/>
            <a:endCxn id="27" idx="0"/>
          </p:cNvCxnSpPr>
          <p:nvPr/>
        </p:nvCxnSpPr>
        <p:spPr>
          <a:xfrm rot="5400000">
            <a:off x="2039501" y="4703325"/>
            <a:ext cx="1147830" cy="17675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271924" y="4616811"/>
            <a:ext cx="450516" cy="39636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8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  <a:p>
            <a:endParaRPr lang="fr-FR" b="1" dirty="0"/>
          </a:p>
          <a:p>
            <a:r>
              <a:rPr lang="fr-FR" b="1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779912" y="51571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2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en réseau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Networkable</a:t>
            </a:r>
            <a:endParaRPr lang="fr-FR" dirty="0" smtClean="0"/>
          </a:p>
          <a:p>
            <a:pPr lvl="2"/>
            <a:r>
              <a:rPr lang="fr-FR" dirty="0" err="1" smtClean="0"/>
              <a:t>NetworkMessage</a:t>
            </a:r>
            <a:endParaRPr lang="fr-FR" dirty="0" smtClean="0"/>
          </a:p>
          <a:p>
            <a:pPr lvl="2"/>
            <a:r>
              <a:rPr lang="fr-FR" dirty="0" err="1" smtClean="0"/>
              <a:t>NetworkMessageDecoder</a:t>
            </a:r>
            <a:endParaRPr lang="fr-FR" dirty="0" smtClean="0"/>
          </a:p>
          <a:p>
            <a:pPr lvl="2"/>
            <a:r>
              <a:rPr lang="fr-FR" dirty="0" err="1" smtClean="0"/>
              <a:t>NetworkedWorldServer</a:t>
            </a:r>
            <a:endParaRPr lang="fr-FR" dirty="0" smtClean="0"/>
          </a:p>
          <a:p>
            <a:pPr lvl="2"/>
            <a:r>
              <a:rPr lang="fr-FR" dirty="0" err="1" smtClean="0"/>
              <a:t>NetworkedWorldClient</a:t>
            </a:r>
            <a:endParaRPr lang="fr-FR" dirty="0" smtClean="0"/>
          </a:p>
          <a:p>
            <a:pPr lvl="2"/>
            <a:r>
              <a:rPr lang="fr-FR" dirty="0" err="1" smtClean="0"/>
              <a:t>NetworkChat</a:t>
            </a:r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5452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2642619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55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88840"/>
            <a:ext cx="6189925" cy="3556643"/>
          </a:xfrm>
        </p:spPr>
      </p:pic>
    </p:spTree>
    <p:extLst>
      <p:ext uri="{BB962C8B-B14F-4D97-AF65-F5344CB8AC3E}">
        <p14:creationId xmlns:p14="http://schemas.microsoft.com/office/powerpoint/2010/main" val="27175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com.b3dgs.lionengine.network</a:t>
            </a:r>
          </a:p>
          <a:p>
            <a:r>
              <a:rPr lang="fr-FR" dirty="0" smtClean="0"/>
              <a:t>Propose des types spécialisés « network »</a:t>
            </a:r>
          </a:p>
          <a:p>
            <a:pPr lvl="1"/>
            <a:r>
              <a:rPr lang="fr-FR" dirty="0" err="1" smtClean="0"/>
              <a:t>NetworkMessage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(message standard)</a:t>
            </a:r>
          </a:p>
          <a:p>
            <a:pPr lvl="1"/>
            <a:r>
              <a:rPr lang="fr-FR" dirty="0" err="1" smtClean="0"/>
              <a:t>NetworkMessageDecoder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(décode un message)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Networkable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(support pour le réseau)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NetworkedWorldServer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(monde côté serveur)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NetworkedWorldClient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(monde côté client)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NetworkChat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(chat 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standard)</a:t>
            </a:r>
          </a:p>
          <a:p>
            <a:pPr lvl="1"/>
            <a:endParaRPr lang="fr-FR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488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21" y="1600200"/>
            <a:ext cx="5704707" cy="449580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67544" y="4540222"/>
            <a:ext cx="1309329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Networkable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4"/>
            <a:endCxn id="16" idx="3"/>
          </p:cNvCxnSpPr>
          <p:nvPr/>
        </p:nvCxnSpPr>
        <p:spPr>
          <a:xfrm rot="5400000">
            <a:off x="1623954" y="3216288"/>
            <a:ext cx="1800890" cy="149505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2"/>
            <a:endCxn id="16" idx="2"/>
          </p:cNvCxnSpPr>
          <p:nvPr/>
        </p:nvCxnSpPr>
        <p:spPr>
          <a:xfrm rot="10800000">
            <a:off x="1122210" y="5188294"/>
            <a:ext cx="1942571" cy="254918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04025" y="2744640"/>
            <a:ext cx="335797" cy="31872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64780" y="5267068"/>
            <a:ext cx="414286" cy="35228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49</a:t>
            </a:fld>
            <a:endParaRPr lang="en-US"/>
          </a:p>
        </p:txBody>
      </p:sp>
      <p:sp>
        <p:nvSpPr>
          <p:cNvPr id="27" name="Rectangle à coins arrondis 26"/>
          <p:cNvSpPr/>
          <p:nvPr/>
        </p:nvSpPr>
        <p:spPr>
          <a:xfrm>
            <a:off x="323528" y="2728719"/>
            <a:ext cx="1084052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Chat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2"/>
            <a:endCxn id="27" idx="2"/>
          </p:cNvCxnSpPr>
          <p:nvPr/>
        </p:nvCxnSpPr>
        <p:spPr>
          <a:xfrm rot="10800000">
            <a:off x="865555" y="3058578"/>
            <a:ext cx="827195" cy="44656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1692749" y="3212976"/>
            <a:ext cx="1296144" cy="58432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596336" y="2647342"/>
            <a:ext cx="1309329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Networker</a:t>
            </a:r>
            <a:endParaRPr lang="fr-FR" sz="1400" dirty="0" smtClean="0"/>
          </a:p>
        </p:txBody>
      </p:sp>
      <p:cxnSp>
        <p:nvCxnSpPr>
          <p:cNvPr id="53" name="Connecteur en arc 52"/>
          <p:cNvCxnSpPr>
            <a:stCxn id="52" idx="2"/>
          </p:cNvCxnSpPr>
          <p:nvPr/>
        </p:nvCxnSpPr>
        <p:spPr>
          <a:xfrm rot="5400000">
            <a:off x="7720565" y="3099178"/>
            <a:ext cx="334201" cy="7266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rc 55"/>
          <p:cNvCxnSpPr>
            <a:stCxn id="52" idx="2"/>
          </p:cNvCxnSpPr>
          <p:nvPr/>
        </p:nvCxnSpPr>
        <p:spPr>
          <a:xfrm rot="5400000">
            <a:off x="6873348" y="3938099"/>
            <a:ext cx="2020339" cy="73496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Situé à partir du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</a:t>
            </a:r>
          </a:p>
          <a:p>
            <a:r>
              <a:rPr lang="fr-FR" dirty="0" smtClean="0"/>
              <a:t>Principaux packages / classes</a:t>
            </a:r>
          </a:p>
          <a:p>
            <a:pPr lvl="1"/>
            <a:r>
              <a:rPr lang="fr-FR" dirty="0" err="1" smtClean="0"/>
              <a:t>anim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anose="02070309020205020404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anose="02070309020205020404" pitchFamily="49" charset="0"/>
                <a:cs typeface="Courier New" pitchFamily="49" charset="0"/>
              </a:rPr>
              <a:t>Animator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Animation,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AnimState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core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(Config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err="1" smtClean="0"/>
              <a:t>drawable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(Image,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SpriteTiled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SpriteFont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…)</a:t>
            </a:r>
          </a:p>
          <a:p>
            <a:pPr lvl="1"/>
            <a:r>
              <a:rPr lang="fr-FR" dirty="0" smtClean="0"/>
              <a:t>file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FileReading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FileWriting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XmlParser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XmlNode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8438112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7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Squelette de base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update(double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extrp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Graphic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g);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onTerminate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 // Optionnel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Gestion du nombre d’images par seconde</a:t>
            </a:r>
          </a:p>
          <a:p>
            <a:r>
              <a:rPr lang="fr-FR" dirty="0" smtClean="0"/>
              <a:t>Gestion de l’extrapolation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(‘machine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independant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fr-FR" dirty="0" smtClean="0"/>
              <a:t>Modes d’affichage: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plein écran, fenêtré, applet</a:t>
            </a:r>
          </a:p>
        </p:txBody>
      </p:sp>
    </p:spTree>
    <p:extLst>
      <p:ext uri="{BB962C8B-B14F-4D97-AF65-F5344CB8AC3E}">
        <p14:creationId xmlns:p14="http://schemas.microsoft.com/office/powerpoint/2010/main" val="7077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55920885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lèche courbée vers la gauche 6"/>
          <p:cNvSpPr/>
          <p:nvPr/>
        </p:nvSpPr>
        <p:spPr>
          <a:xfrm rot="10800000">
            <a:off x="131562" y="3707850"/>
            <a:ext cx="407991" cy="1216152"/>
          </a:xfrm>
          <a:prstGeom prst="curvedLeftArrow">
            <a:avLst>
              <a:gd name="adj1" fmla="val 46350"/>
              <a:gd name="adj2" fmla="val 124129"/>
              <a:gd name="adj3" fmla="val 425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068877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1379</TotalTime>
  <Words>1477</Words>
  <Application>Microsoft Office PowerPoint</Application>
  <PresentationFormat>Affichage à l'écran (4:3)</PresentationFormat>
  <Paragraphs>567</Paragraphs>
  <Slides>49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0" baseType="lpstr">
      <vt:lpstr>Médian</vt:lpstr>
      <vt:lpstr> </vt:lpstr>
      <vt:lpstr>Plan</vt:lpstr>
      <vt:lpstr>Moteur</vt:lpstr>
      <vt:lpstr>Moteur</vt:lpstr>
      <vt:lpstr>Moteur</vt:lpstr>
      <vt:lpstr>Moteur</vt:lpstr>
      <vt:lpstr>Moteur - Engine</vt:lpstr>
      <vt:lpstr>Moteur - Engine</vt:lpstr>
      <vt:lpstr>Moteur - Drawable</vt:lpstr>
      <vt:lpstr>Moteur - Drawable</vt:lpstr>
      <vt:lpstr>Moteur - UML</vt:lpstr>
      <vt:lpstr>Moteur - Modules</vt:lpstr>
      <vt:lpstr>Moteur - Modules</vt:lpstr>
      <vt:lpstr>Moteur - Modules</vt:lpstr>
      <vt:lpstr>Moteur - Modules</vt:lpstr>
      <vt:lpstr>Moteur – Java2D &amp; Android</vt:lpstr>
      <vt:lpstr>Moteur - Utilisation</vt:lpstr>
      <vt:lpstr>Plan</vt:lpstr>
      <vt:lpstr>Module Game</vt:lpstr>
      <vt:lpstr>Module Game - Structure</vt:lpstr>
      <vt:lpstr>Module Game - UML</vt:lpstr>
      <vt:lpstr>Module Game - Game</vt:lpstr>
      <vt:lpstr>Module Game - Map</vt:lpstr>
      <vt:lpstr>Module Game - Map</vt:lpstr>
      <vt:lpstr>Module Game - Purview</vt:lpstr>
      <vt:lpstr>Module Game - Utility</vt:lpstr>
      <vt:lpstr>Module Game - Utility</vt:lpstr>
      <vt:lpstr>Module Game - Utility</vt:lpstr>
      <vt:lpstr>Plan</vt:lpstr>
      <vt:lpstr>Module Platform</vt:lpstr>
      <vt:lpstr>Module Platform - Structure</vt:lpstr>
      <vt:lpstr>Module Platform - UML</vt:lpstr>
      <vt:lpstr>Module Platform - Package</vt:lpstr>
      <vt:lpstr>Module Platform - Map</vt:lpstr>
      <vt:lpstr>Module Platform - Map</vt:lpstr>
      <vt:lpstr>Module Platform - Map</vt:lpstr>
      <vt:lpstr>Module Platform - Exemple</vt:lpstr>
      <vt:lpstr>Plan</vt:lpstr>
      <vt:lpstr>Module Rts</vt:lpstr>
      <vt:lpstr>Module Rts - Structure</vt:lpstr>
      <vt:lpstr>Module Rts - UML</vt:lpstr>
      <vt:lpstr>Module Rts - Package</vt:lpstr>
      <vt:lpstr>Module Rts - Exemple</vt:lpstr>
      <vt:lpstr>Plan</vt:lpstr>
      <vt:lpstr>Module Network</vt:lpstr>
      <vt:lpstr>Module Network - Structure</vt:lpstr>
      <vt:lpstr>Module Network - UML</vt:lpstr>
      <vt:lpstr>Module Network - Package</vt:lpstr>
      <vt:lpstr>Module Network - Exemple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LionEngine</dc:title>
  <dc:creator>Pierre-Alexandre</dc:creator>
  <cp:lastModifiedBy>Pierre-Alexandre</cp:lastModifiedBy>
  <cp:revision>167</cp:revision>
  <dcterms:created xsi:type="dcterms:W3CDTF">2012-04-11T17:27:02Z</dcterms:created>
  <dcterms:modified xsi:type="dcterms:W3CDTF">2014-01-03T22:02:32Z</dcterms:modified>
</cp:coreProperties>
</file>