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66" r:id="rId9"/>
    <p:sldId id="262" r:id="rId10"/>
    <p:sldId id="263" r:id="rId11"/>
    <p:sldId id="264" r:id="rId12"/>
    <p:sldId id="265" r:id="rId13"/>
    <p:sldId id="268" r:id="rId14"/>
    <p:sldId id="267" r:id="rId15"/>
    <p:sldId id="296" r:id="rId16"/>
    <p:sldId id="269" r:id="rId17"/>
    <p:sldId id="270" r:id="rId18"/>
    <p:sldId id="271" r:id="rId19"/>
    <p:sldId id="272" r:id="rId20"/>
    <p:sldId id="273" r:id="rId21"/>
    <p:sldId id="284" r:id="rId22"/>
    <p:sldId id="285" r:id="rId23"/>
    <p:sldId id="275" r:id="rId24"/>
    <p:sldId id="276" r:id="rId25"/>
    <p:sldId id="297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7" r:id="rId34"/>
    <p:sldId id="288" r:id="rId35"/>
    <p:sldId id="298" r:id="rId36"/>
    <p:sldId id="286" r:id="rId37"/>
    <p:sldId id="289" r:id="rId38"/>
    <p:sldId id="290" r:id="rId39"/>
    <p:sldId id="291" r:id="rId40"/>
    <p:sldId id="292" r:id="rId41"/>
    <p:sldId id="294" r:id="rId42"/>
    <p:sldId id="300" r:id="rId43"/>
    <p:sldId id="299" r:id="rId44"/>
    <p:sldId id="293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7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38C2EB2-8B14-4720-A16E-982E06B938B7}" type="presOf" srcId="{DB1AB700-B999-44E0-A16B-A51C531C6863}" destId="{7203D3B5-91D9-4B83-8793-65C8754DB32E}" srcOrd="0" destOrd="0" presId="urn:microsoft.com/office/officeart/2005/8/layout/hierarchy5"/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DC801A7E-A39C-4C3B-8793-96B61F90AB66}" type="presOf" srcId="{FF90901E-863A-44B4-9B94-AA5723AD1D84}" destId="{448668C7-211C-47E6-95F0-F9890B895883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C55A8C95-EDCD-4C26-81BD-C4D0BB89DBC4}" type="presOf" srcId="{B50E7305-15B5-4EA3-8E29-FCB9FAE17A7C}" destId="{ABA27DE8-75E3-446E-8750-56019FFEEC18}" srcOrd="0" destOrd="0" presId="urn:microsoft.com/office/officeart/2005/8/layout/hierarchy5"/>
    <dgm:cxn modelId="{B9BADA7B-1DDD-4859-A38D-CD9012948214}" type="presOf" srcId="{A2F6BF73-5391-4EC6-862B-B1991D1FBB11}" destId="{AA3BABA4-62E0-4A7F-B114-45E61B6B21D7}" srcOrd="0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53C76C6B-A2E6-494D-B003-B05B91DFCF3D}" type="presOf" srcId="{DACEFC99-7C99-48F6-82C7-C193D26AF100}" destId="{22BAE751-4EC1-46FC-BCDE-B8D9DE618CC0}" srcOrd="1" destOrd="0" presId="urn:microsoft.com/office/officeart/2005/8/layout/hierarchy5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69F04F30-7C5C-4923-8693-06E0E0309E4D}" type="presOf" srcId="{8B483288-6F15-4CD5-8C0D-723600900965}" destId="{07DA5BC3-F4EE-4F6C-ABC0-1D3AE5740A18}" srcOrd="1" destOrd="0" presId="urn:microsoft.com/office/officeart/2005/8/layout/hierarchy5"/>
    <dgm:cxn modelId="{133EAC57-BBD7-4193-B457-A15A4EE3DD3A}" type="presOf" srcId="{0D6BA5CA-B1A1-4BA0-9722-610D76F1272F}" destId="{5E2C642C-9EBA-4076-BAF8-56E8D79E6104}" srcOrd="1" destOrd="0" presId="urn:microsoft.com/office/officeart/2005/8/layout/hierarchy5"/>
    <dgm:cxn modelId="{7CC8E4AC-AACE-43A8-8CFF-546FA20E81FE}" type="presOf" srcId="{7E2A840D-813D-4407-9305-9E441D1D103F}" destId="{0E2F5F78-E430-4CF8-BC0F-F502FBDEF9C5}" srcOrd="1" destOrd="0" presId="urn:microsoft.com/office/officeart/2005/8/layout/hierarchy5"/>
    <dgm:cxn modelId="{45785016-3600-4591-9A25-F81966DFBDA7}" type="presOf" srcId="{1324368B-6AF7-44EA-B5C0-C7B0BC4A8C7A}" destId="{B622F087-CD0D-45DF-819E-A1BC06CD7ABA}" srcOrd="0" destOrd="0" presId="urn:microsoft.com/office/officeart/2005/8/layout/hierarchy5"/>
    <dgm:cxn modelId="{295E3A01-4FCD-48E8-B1E6-55C7208F062D}" type="presOf" srcId="{1324368B-6AF7-44EA-B5C0-C7B0BC4A8C7A}" destId="{02F7B87C-E140-44F5-8697-9D5DE15DB165}" srcOrd="1" destOrd="0" presId="urn:microsoft.com/office/officeart/2005/8/layout/hierarchy5"/>
    <dgm:cxn modelId="{E64B7740-7587-4C86-8C72-767D96E2B8C1}" type="presOf" srcId="{A2F6BF73-5391-4EC6-862B-B1991D1FBB11}" destId="{F5A0149C-9BCD-45A2-8828-45C91B37EF1C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5F6887C4-A8F5-4910-B788-7D3AE0959850}" type="presOf" srcId="{DB1AB700-B999-44E0-A16B-A51C531C6863}" destId="{280D5460-F2DD-4891-9B1B-72A7958985BB}" srcOrd="1" destOrd="0" presId="urn:microsoft.com/office/officeart/2005/8/layout/hierarchy5"/>
    <dgm:cxn modelId="{B33EEFDF-1D46-49DF-82C8-A243F03213B8}" type="presOf" srcId="{8677FFA7-1CFE-4026-AB49-BE0DB4B2732A}" destId="{D4908E4F-6218-460E-9142-FD1AC7659E6B}" srcOrd="0" destOrd="0" presId="urn:microsoft.com/office/officeart/2005/8/layout/hierarchy5"/>
    <dgm:cxn modelId="{14BA4C83-74A7-4681-93A2-38F628299E1B}" type="presOf" srcId="{5F17B36C-2DAF-4D55-A81B-FEAEACCF3649}" destId="{838EF508-B7CC-4433-B4E2-6F78A2F94BE3}" srcOrd="0" destOrd="0" presId="urn:microsoft.com/office/officeart/2005/8/layout/hierarchy5"/>
    <dgm:cxn modelId="{7AB5488D-5D35-40A3-AB65-324F3109B0DB}" type="presOf" srcId="{8B483288-6F15-4CD5-8C0D-723600900965}" destId="{1419CAB3-2328-47C6-87C9-0B6A8C030F4A}" srcOrd="0" destOrd="0" presId="urn:microsoft.com/office/officeart/2005/8/layout/hierarchy5"/>
    <dgm:cxn modelId="{4DE9C67A-11F6-4DF2-A621-6907509F09F6}" type="presOf" srcId="{84D2B91F-578E-410F-AC13-D491631837D3}" destId="{E9AC898C-B1B5-48E3-8623-5ECD75361781}" srcOrd="0" destOrd="0" presId="urn:microsoft.com/office/officeart/2005/8/layout/hierarchy5"/>
    <dgm:cxn modelId="{69BA77A0-BA8F-437E-87DC-440C7218EC4C}" type="presOf" srcId="{B01AD278-74A2-4A63-B157-AB866CB737BF}" destId="{2F48B5B9-1140-4248-B6EA-BECAA3B0EA16}" srcOrd="0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B6276BD8-029B-4A98-A999-56C5117EE26A}" type="presOf" srcId="{DACEFC99-7C99-48F6-82C7-C193D26AF100}" destId="{9D3A0EEB-7FA2-4E5D-9BA5-080FBFB3AB1E}" srcOrd="0" destOrd="0" presId="urn:microsoft.com/office/officeart/2005/8/layout/hierarchy5"/>
    <dgm:cxn modelId="{B3C0763F-3A28-45DE-A27F-23BFA728F9A9}" type="presOf" srcId="{B01AD278-74A2-4A63-B157-AB866CB737BF}" destId="{CA0E1E9C-BD8B-48A8-9B44-0F54DA6720E1}" srcOrd="1" destOrd="0" presId="urn:microsoft.com/office/officeart/2005/8/layout/hierarchy5"/>
    <dgm:cxn modelId="{DB506AF6-91D3-47F5-BD1C-B7E867E40C92}" type="presOf" srcId="{8A8D51F3-C923-47C9-91AE-E9FE061EAABE}" destId="{718BDA9B-5BF8-406D-9202-E7E747B87C03}" srcOrd="0" destOrd="0" presId="urn:microsoft.com/office/officeart/2005/8/layout/hierarchy5"/>
    <dgm:cxn modelId="{7B30E6B7-2346-4C4A-B1BE-A24386429168}" type="presOf" srcId="{47872B25-5542-4697-A759-FD066B77BE38}" destId="{A2164A54-B8CC-4923-9825-6C200B172F08}" srcOrd="0" destOrd="0" presId="urn:microsoft.com/office/officeart/2005/8/layout/hierarchy5"/>
    <dgm:cxn modelId="{CC046103-F09D-4CD1-9BC2-7D04C6CB3811}" type="presOf" srcId="{0D6BA5CA-B1A1-4BA0-9722-610D76F1272F}" destId="{AD2A0D73-9995-4A57-B3F7-D3F151219899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1866B7B6-B181-4BE2-BB24-01BD2686AC14}" type="presOf" srcId="{7E2A840D-813D-4407-9305-9E441D1D103F}" destId="{A5EF5805-82DC-4A0D-A702-C7144C5CF570}" srcOrd="0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27F46A76-EDD3-42BB-9F6D-6B5DA0FE0E4B}" type="presParOf" srcId="{718BDA9B-5BF8-406D-9202-E7E747B87C03}" destId="{58F05291-ED8F-4DE4-BCE4-C5193C78E20B}" srcOrd="0" destOrd="0" presId="urn:microsoft.com/office/officeart/2005/8/layout/hierarchy5"/>
    <dgm:cxn modelId="{30321985-299C-44A5-86AB-3BFC980F50C6}" type="presParOf" srcId="{58F05291-ED8F-4DE4-BCE4-C5193C78E20B}" destId="{6E740D65-84AB-4EED-BC5B-8B17D2C294B6}" srcOrd="0" destOrd="0" presId="urn:microsoft.com/office/officeart/2005/8/layout/hierarchy5"/>
    <dgm:cxn modelId="{B3662496-DA6F-4393-97FF-660FB51772A6}" type="presParOf" srcId="{58F05291-ED8F-4DE4-BCE4-C5193C78E20B}" destId="{6B904A20-9770-49F2-903D-CF07FF0850B2}" srcOrd="1" destOrd="0" presId="urn:microsoft.com/office/officeart/2005/8/layout/hierarchy5"/>
    <dgm:cxn modelId="{8FFB4A7B-1EAB-4334-B2D6-563179A38E71}" type="presParOf" srcId="{6B904A20-9770-49F2-903D-CF07FF0850B2}" destId="{68740309-01FF-483B-AA14-B65ACA01C74C}" srcOrd="0" destOrd="0" presId="urn:microsoft.com/office/officeart/2005/8/layout/hierarchy5"/>
    <dgm:cxn modelId="{CE948313-2AE6-47CD-80F0-9F0F5D1FF1DE}" type="presParOf" srcId="{68740309-01FF-483B-AA14-B65ACA01C74C}" destId="{A2164A54-B8CC-4923-9825-6C200B172F08}" srcOrd="0" destOrd="0" presId="urn:microsoft.com/office/officeart/2005/8/layout/hierarchy5"/>
    <dgm:cxn modelId="{F45B2167-F230-456F-84E5-09E8423C6805}" type="presParOf" srcId="{68740309-01FF-483B-AA14-B65ACA01C74C}" destId="{6A919AE3-F76D-4F09-9EE9-316EE309E3BF}" srcOrd="1" destOrd="0" presId="urn:microsoft.com/office/officeart/2005/8/layout/hierarchy5"/>
    <dgm:cxn modelId="{232B0C0E-338E-4DF8-9C72-8E42AE22C810}" type="presParOf" srcId="{6A919AE3-F76D-4F09-9EE9-316EE309E3BF}" destId="{AA3BABA4-62E0-4A7F-B114-45E61B6B21D7}" srcOrd="0" destOrd="0" presId="urn:microsoft.com/office/officeart/2005/8/layout/hierarchy5"/>
    <dgm:cxn modelId="{CD621445-8B04-4C2E-AC8D-8AB153860C1B}" type="presParOf" srcId="{AA3BABA4-62E0-4A7F-B114-45E61B6B21D7}" destId="{F5A0149C-9BCD-45A2-8828-45C91B37EF1C}" srcOrd="0" destOrd="0" presId="urn:microsoft.com/office/officeart/2005/8/layout/hierarchy5"/>
    <dgm:cxn modelId="{6DD0FF50-80A0-43AA-A200-24BB6469C29F}" type="presParOf" srcId="{6A919AE3-F76D-4F09-9EE9-316EE309E3BF}" destId="{6FE379EE-AF48-421D-901B-67B17A6C2871}" srcOrd="1" destOrd="0" presId="urn:microsoft.com/office/officeart/2005/8/layout/hierarchy5"/>
    <dgm:cxn modelId="{8BD7D83B-5B19-4B1B-BC22-C571AD32218A}" type="presParOf" srcId="{6FE379EE-AF48-421D-901B-67B17A6C2871}" destId="{838EF508-B7CC-4433-B4E2-6F78A2F94BE3}" srcOrd="0" destOrd="0" presId="urn:microsoft.com/office/officeart/2005/8/layout/hierarchy5"/>
    <dgm:cxn modelId="{508EAA8C-BCA9-4F74-A902-609322AF6E99}" type="presParOf" srcId="{6FE379EE-AF48-421D-901B-67B17A6C2871}" destId="{E6A834EC-9BB1-483E-9EA2-728142748DD8}" srcOrd="1" destOrd="0" presId="urn:microsoft.com/office/officeart/2005/8/layout/hierarchy5"/>
    <dgm:cxn modelId="{D7A214D3-C09F-48E0-809E-6AC8B7D4C23A}" type="presParOf" srcId="{E6A834EC-9BB1-483E-9EA2-728142748DD8}" destId="{B622F087-CD0D-45DF-819E-A1BC06CD7ABA}" srcOrd="0" destOrd="0" presId="urn:microsoft.com/office/officeart/2005/8/layout/hierarchy5"/>
    <dgm:cxn modelId="{2BE58CB9-1BEB-45E6-8265-A86534A19A93}" type="presParOf" srcId="{B622F087-CD0D-45DF-819E-A1BC06CD7ABA}" destId="{02F7B87C-E140-44F5-8697-9D5DE15DB165}" srcOrd="0" destOrd="0" presId="urn:microsoft.com/office/officeart/2005/8/layout/hierarchy5"/>
    <dgm:cxn modelId="{883C0711-06A7-4AF6-A6D7-E669A7A6BD0A}" type="presParOf" srcId="{E6A834EC-9BB1-483E-9EA2-728142748DD8}" destId="{2D9665EE-337B-401A-B867-945544811455}" srcOrd="1" destOrd="0" presId="urn:microsoft.com/office/officeart/2005/8/layout/hierarchy5"/>
    <dgm:cxn modelId="{FCCBFF0C-E2F2-4ED3-815C-6A7136DC9ECC}" type="presParOf" srcId="{2D9665EE-337B-401A-B867-945544811455}" destId="{E9AC898C-B1B5-48E3-8623-5ECD75361781}" srcOrd="0" destOrd="0" presId="urn:microsoft.com/office/officeart/2005/8/layout/hierarchy5"/>
    <dgm:cxn modelId="{2A191B0D-415E-4567-A355-58199D6059A8}" type="presParOf" srcId="{2D9665EE-337B-401A-B867-945544811455}" destId="{622C5513-6918-413D-A12B-206DF546BB37}" srcOrd="1" destOrd="0" presId="urn:microsoft.com/office/officeart/2005/8/layout/hierarchy5"/>
    <dgm:cxn modelId="{7F5BD4E5-8198-4320-9219-8518DC0B7D49}" type="presParOf" srcId="{E6A834EC-9BB1-483E-9EA2-728142748DD8}" destId="{7203D3B5-91D9-4B83-8793-65C8754DB32E}" srcOrd="2" destOrd="0" presId="urn:microsoft.com/office/officeart/2005/8/layout/hierarchy5"/>
    <dgm:cxn modelId="{3E2E92A7-9011-4829-8D27-AE007E189510}" type="presParOf" srcId="{7203D3B5-91D9-4B83-8793-65C8754DB32E}" destId="{280D5460-F2DD-4891-9B1B-72A7958985BB}" srcOrd="0" destOrd="0" presId="urn:microsoft.com/office/officeart/2005/8/layout/hierarchy5"/>
    <dgm:cxn modelId="{41681294-56CA-4037-A21D-084EDBD77442}" type="presParOf" srcId="{E6A834EC-9BB1-483E-9EA2-728142748DD8}" destId="{398980A1-A5B4-4F0D-A5D9-A32B57DD2C35}" srcOrd="3" destOrd="0" presId="urn:microsoft.com/office/officeart/2005/8/layout/hierarchy5"/>
    <dgm:cxn modelId="{1B362800-A326-434A-9BBD-F7724B4AAD43}" type="presParOf" srcId="{398980A1-A5B4-4F0D-A5D9-A32B57DD2C35}" destId="{D4908E4F-6218-460E-9142-FD1AC7659E6B}" srcOrd="0" destOrd="0" presId="urn:microsoft.com/office/officeart/2005/8/layout/hierarchy5"/>
    <dgm:cxn modelId="{DB37D413-B353-44AB-807B-F28A40F562B4}" type="presParOf" srcId="{398980A1-A5B4-4F0D-A5D9-A32B57DD2C35}" destId="{8EBAE59C-CBA0-46A8-86DC-05BBDDBCEDD1}" srcOrd="1" destOrd="0" presId="urn:microsoft.com/office/officeart/2005/8/layout/hierarchy5"/>
    <dgm:cxn modelId="{0A42D45A-D418-4DD6-B008-D17136E98EDC}" type="presParOf" srcId="{E6A834EC-9BB1-483E-9EA2-728142748DD8}" destId="{9D3A0EEB-7FA2-4E5D-9BA5-080FBFB3AB1E}" srcOrd="4" destOrd="0" presId="urn:microsoft.com/office/officeart/2005/8/layout/hierarchy5"/>
    <dgm:cxn modelId="{BEE7E278-7D0A-40E1-827B-D90800E7B938}" type="presParOf" srcId="{9D3A0EEB-7FA2-4E5D-9BA5-080FBFB3AB1E}" destId="{22BAE751-4EC1-46FC-BCDE-B8D9DE618CC0}" srcOrd="0" destOrd="0" presId="urn:microsoft.com/office/officeart/2005/8/layout/hierarchy5"/>
    <dgm:cxn modelId="{F274DD24-C5A6-4DDC-B614-2BD483743922}" type="presParOf" srcId="{E6A834EC-9BB1-483E-9EA2-728142748DD8}" destId="{F26071A5-C7DC-4C03-B6B2-3C580C32EF53}" srcOrd="5" destOrd="0" presId="urn:microsoft.com/office/officeart/2005/8/layout/hierarchy5"/>
    <dgm:cxn modelId="{B7C988C0-978D-43CC-82CF-A895F74B4814}" type="presParOf" srcId="{F26071A5-C7DC-4C03-B6B2-3C580C32EF53}" destId="{448668C7-211C-47E6-95F0-F9890B895883}" srcOrd="0" destOrd="0" presId="urn:microsoft.com/office/officeart/2005/8/layout/hierarchy5"/>
    <dgm:cxn modelId="{4445C2CB-4B25-4A84-A9BC-9A0CC0DE643E}" type="presParOf" srcId="{F26071A5-C7DC-4C03-B6B2-3C580C32EF53}" destId="{1D09395E-DE57-4E32-B923-BE7C0244D583}" srcOrd="1" destOrd="0" presId="urn:microsoft.com/office/officeart/2005/8/layout/hierarchy5"/>
    <dgm:cxn modelId="{0194D3A2-7032-4FE7-B883-912222F4580C}" type="presParOf" srcId="{6A919AE3-F76D-4F09-9EE9-316EE309E3BF}" destId="{1419CAB3-2328-47C6-87C9-0B6A8C030F4A}" srcOrd="2" destOrd="0" presId="urn:microsoft.com/office/officeart/2005/8/layout/hierarchy5"/>
    <dgm:cxn modelId="{C40A1609-576A-4C83-BFC2-7E5849CFD6CA}" type="presParOf" srcId="{1419CAB3-2328-47C6-87C9-0B6A8C030F4A}" destId="{07DA5BC3-F4EE-4F6C-ABC0-1D3AE5740A18}" srcOrd="0" destOrd="0" presId="urn:microsoft.com/office/officeart/2005/8/layout/hierarchy5"/>
    <dgm:cxn modelId="{D989BF04-55A3-4870-86B1-067F1BE97B64}" type="presParOf" srcId="{6A919AE3-F76D-4F09-9EE9-316EE309E3BF}" destId="{62AE1A8A-948A-41EA-9BBA-1A7C9DA2D316}" srcOrd="3" destOrd="0" presId="urn:microsoft.com/office/officeart/2005/8/layout/hierarchy5"/>
    <dgm:cxn modelId="{D506A4C1-C294-4815-BB82-C9324C22E98B}" type="presParOf" srcId="{62AE1A8A-948A-41EA-9BBA-1A7C9DA2D316}" destId="{ABA27DE8-75E3-446E-8750-56019FFEEC18}" srcOrd="0" destOrd="0" presId="urn:microsoft.com/office/officeart/2005/8/layout/hierarchy5"/>
    <dgm:cxn modelId="{4C36F405-C937-411C-BD51-A111DC5AFC2C}" type="presParOf" srcId="{62AE1A8A-948A-41EA-9BBA-1A7C9DA2D316}" destId="{14DF6633-7F88-4E54-8821-8D0C53ACD4AA}" srcOrd="1" destOrd="0" presId="urn:microsoft.com/office/officeart/2005/8/layout/hierarchy5"/>
    <dgm:cxn modelId="{E19948F1-135F-4E53-A529-C86D5152BFD4}" type="presParOf" srcId="{718BDA9B-5BF8-406D-9202-E7E747B87C03}" destId="{842BC73A-E400-4233-813C-9225D385F2DD}" srcOrd="1" destOrd="0" presId="urn:microsoft.com/office/officeart/2005/8/layout/hierarchy5"/>
    <dgm:cxn modelId="{DDC6B5BE-3BE0-49D8-A797-3919BADDE015}" type="presParOf" srcId="{842BC73A-E400-4233-813C-9225D385F2DD}" destId="{C8A3550A-E143-45E4-9E15-EB83828A3258}" srcOrd="0" destOrd="0" presId="urn:microsoft.com/office/officeart/2005/8/layout/hierarchy5"/>
    <dgm:cxn modelId="{4552B30C-97F6-4102-AC57-F070B43A1C86}" type="presParOf" srcId="{C8A3550A-E143-45E4-9E15-EB83828A3258}" destId="{AD2A0D73-9995-4A57-B3F7-D3F151219899}" srcOrd="0" destOrd="0" presId="urn:microsoft.com/office/officeart/2005/8/layout/hierarchy5"/>
    <dgm:cxn modelId="{BEB85DB4-441C-447C-8427-14010BD79CD3}" type="presParOf" srcId="{C8A3550A-E143-45E4-9E15-EB83828A3258}" destId="{5E2C642C-9EBA-4076-BAF8-56E8D79E6104}" srcOrd="1" destOrd="0" presId="urn:microsoft.com/office/officeart/2005/8/layout/hierarchy5"/>
    <dgm:cxn modelId="{D80076C5-B808-44D7-A46E-52DEF94597F3}" type="presParOf" srcId="{842BC73A-E400-4233-813C-9225D385F2DD}" destId="{77DA4F7C-7530-4015-93A1-25C7AA0A348D}" srcOrd="1" destOrd="0" presId="urn:microsoft.com/office/officeart/2005/8/layout/hierarchy5"/>
    <dgm:cxn modelId="{5B2C21A0-E594-4421-A199-0B16D39BEB41}" type="presParOf" srcId="{77DA4F7C-7530-4015-93A1-25C7AA0A348D}" destId="{D7AC86B6-61D9-4EE4-B64C-C13A8FBDD776}" srcOrd="0" destOrd="0" presId="urn:microsoft.com/office/officeart/2005/8/layout/hierarchy5"/>
    <dgm:cxn modelId="{4D62D0D3-0362-44DC-ADD7-B13B8AD6C11A}" type="presParOf" srcId="{842BC73A-E400-4233-813C-9225D385F2DD}" destId="{53E70C2A-D71B-4767-B070-9E2D135A90A5}" srcOrd="2" destOrd="0" presId="urn:microsoft.com/office/officeart/2005/8/layout/hierarchy5"/>
    <dgm:cxn modelId="{AD401D86-A860-4DF2-9A9A-435FA7EB420A}" type="presParOf" srcId="{53E70C2A-D71B-4767-B070-9E2D135A90A5}" destId="{2F48B5B9-1140-4248-B6EA-BECAA3B0EA16}" srcOrd="0" destOrd="0" presId="urn:microsoft.com/office/officeart/2005/8/layout/hierarchy5"/>
    <dgm:cxn modelId="{C6DDA749-B6C5-4E95-AD95-6D9F5E29902C}" type="presParOf" srcId="{53E70C2A-D71B-4767-B070-9E2D135A90A5}" destId="{CA0E1E9C-BD8B-48A8-9B44-0F54DA6720E1}" srcOrd="1" destOrd="0" presId="urn:microsoft.com/office/officeart/2005/8/layout/hierarchy5"/>
    <dgm:cxn modelId="{3B4667A9-6372-49B9-8256-474151C785C5}" type="presParOf" srcId="{842BC73A-E400-4233-813C-9225D385F2DD}" destId="{977A9446-3E36-48A6-9FD1-5BDFF1C433BB}" srcOrd="3" destOrd="0" presId="urn:microsoft.com/office/officeart/2005/8/layout/hierarchy5"/>
    <dgm:cxn modelId="{0F920E41-B7DD-4EDB-BA86-B9B7A857F1EA}" type="presParOf" srcId="{977A9446-3E36-48A6-9FD1-5BDFF1C433BB}" destId="{53BD9513-5835-4A4A-BACA-B64F74B65F71}" srcOrd="0" destOrd="0" presId="urn:microsoft.com/office/officeart/2005/8/layout/hierarchy5"/>
    <dgm:cxn modelId="{E6A898F8-02DF-43B9-A56D-8C5F350A7D0A}" type="presParOf" srcId="{842BC73A-E400-4233-813C-9225D385F2DD}" destId="{354C2E46-15BC-486F-9A58-749561D9352D}" srcOrd="4" destOrd="0" presId="urn:microsoft.com/office/officeart/2005/8/layout/hierarchy5"/>
    <dgm:cxn modelId="{1E7F3427-5050-4535-B3FF-4059D610EE0B}" type="presParOf" srcId="{354C2E46-15BC-486F-9A58-749561D9352D}" destId="{A5EF5805-82DC-4A0D-A702-C7144C5CF570}" srcOrd="0" destOrd="0" presId="urn:microsoft.com/office/officeart/2005/8/layout/hierarchy5"/>
    <dgm:cxn modelId="{2035CA31-9969-45EA-9C60-A5971E808B7E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EA5AAAF-39CE-4253-A366-8C6C5E45E330}" type="presOf" srcId="{5D82D859-7597-4401-9AC8-B069A4B38607}" destId="{66BC0FB0-91B7-4EE8-AA8A-A591AA7A7849}" srcOrd="0" destOrd="0" presId="urn:microsoft.com/office/officeart/2005/8/layout/equation2"/>
    <dgm:cxn modelId="{C43C239B-FC2B-4040-B6D4-18FD2532F636}" type="presOf" srcId="{B8A72E09-3FCA-4007-83B4-B60961FC1FBF}" destId="{14D2C7C4-DB34-4329-931C-74E0E0D8288E}" srcOrd="1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3C626B38-5F2C-4DF2-B724-7D5C64EB9592}" type="presOf" srcId="{9D9BCBB9-C2C8-4D9B-AE00-C1E7DCDCE67D}" destId="{C278A598-B347-47F5-9294-4AB83D2D3BC1}" srcOrd="0" destOrd="0" presId="urn:microsoft.com/office/officeart/2005/8/layout/equation2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6794FE9E-DEE5-4C74-BF40-B2AE08B0EE17}" type="presOf" srcId="{99237FAE-BE7D-4637-A809-B9D082353242}" destId="{088209D1-89C5-4DFB-B224-1EF3DAF3FEA2}" srcOrd="0" destOrd="0" presId="urn:microsoft.com/office/officeart/2005/8/layout/equation2"/>
    <dgm:cxn modelId="{FBA73E49-B821-4DB6-A8D8-A9E9969A5BDF}" type="presOf" srcId="{F773EDD9-A2E4-4AB4-82B9-17B7772FFD8B}" destId="{0FEEFFFB-65B4-4FBC-A00F-BEC252F0E513}" srcOrd="0" destOrd="0" presId="urn:microsoft.com/office/officeart/2005/8/layout/equation2"/>
    <dgm:cxn modelId="{7411AA4A-40E3-41AC-8637-0FEF6CC96DB1}" type="presOf" srcId="{B8A72E09-3FCA-4007-83B4-B60961FC1FBF}" destId="{3FD49263-9CB6-409D-8A6D-1B3064F9D87E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DC778A34-3F00-41A9-B9C7-FD2F87A0BEA3}" type="presOf" srcId="{20A53B1E-6592-4822-8356-507B11E3A359}" destId="{80CAB691-56A3-405B-82BE-935B34D53013}" srcOrd="0" destOrd="0" presId="urn:microsoft.com/office/officeart/2005/8/layout/equation2"/>
    <dgm:cxn modelId="{0FD92772-46FD-4155-90BC-ED4BD7A5F0B1}" type="presParOf" srcId="{088209D1-89C5-4DFB-B224-1EF3DAF3FEA2}" destId="{5272DC81-5E9B-4AA8-8CEA-277E32393BB2}" srcOrd="0" destOrd="0" presId="urn:microsoft.com/office/officeart/2005/8/layout/equation2"/>
    <dgm:cxn modelId="{5A87229B-53AC-4003-9D67-16D6AD463857}" type="presParOf" srcId="{5272DC81-5E9B-4AA8-8CEA-277E32393BB2}" destId="{80CAB691-56A3-405B-82BE-935B34D53013}" srcOrd="0" destOrd="0" presId="urn:microsoft.com/office/officeart/2005/8/layout/equation2"/>
    <dgm:cxn modelId="{0F4B7A97-8444-467B-84AF-5E64501B22A7}" type="presParOf" srcId="{5272DC81-5E9B-4AA8-8CEA-277E32393BB2}" destId="{4CF7E736-8742-4C61-A1E7-BBFCD3832090}" srcOrd="1" destOrd="0" presId="urn:microsoft.com/office/officeart/2005/8/layout/equation2"/>
    <dgm:cxn modelId="{71EB4002-0F98-4D99-AE70-0B87350B7F31}" type="presParOf" srcId="{5272DC81-5E9B-4AA8-8CEA-277E32393BB2}" destId="{0FEEFFFB-65B4-4FBC-A00F-BEC252F0E513}" srcOrd="2" destOrd="0" presId="urn:microsoft.com/office/officeart/2005/8/layout/equation2"/>
    <dgm:cxn modelId="{F0E3A12A-8A4B-4ADB-BFDE-70F11DE57574}" type="presParOf" srcId="{5272DC81-5E9B-4AA8-8CEA-277E32393BB2}" destId="{040E0923-34E6-45AB-9217-3E8D4B03560D}" srcOrd="3" destOrd="0" presId="urn:microsoft.com/office/officeart/2005/8/layout/equation2"/>
    <dgm:cxn modelId="{80997694-EF8E-4B59-8970-3FFDA4B44E11}" type="presParOf" srcId="{5272DC81-5E9B-4AA8-8CEA-277E32393BB2}" destId="{66BC0FB0-91B7-4EE8-AA8A-A591AA7A7849}" srcOrd="4" destOrd="0" presId="urn:microsoft.com/office/officeart/2005/8/layout/equation2"/>
    <dgm:cxn modelId="{A544A744-3D4B-4AFE-9E19-7788B3597094}" type="presParOf" srcId="{088209D1-89C5-4DFB-B224-1EF3DAF3FEA2}" destId="{3FD49263-9CB6-409D-8A6D-1B3064F9D87E}" srcOrd="1" destOrd="0" presId="urn:microsoft.com/office/officeart/2005/8/layout/equation2"/>
    <dgm:cxn modelId="{5ED06FE0-BE32-4475-B6AA-4055088AFCDF}" type="presParOf" srcId="{3FD49263-9CB6-409D-8A6D-1B3064F9D87E}" destId="{14D2C7C4-DB34-4329-931C-74E0E0D8288E}" srcOrd="0" destOrd="0" presId="urn:microsoft.com/office/officeart/2005/8/layout/equation2"/>
    <dgm:cxn modelId="{9010687B-148B-4980-BC0C-8640766D4299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9FADB6D-257A-46CE-AA37-0780F84820F4}" type="presOf" srcId="{75F61828-D17C-4DE1-AAE7-B6F13C9969F2}" destId="{818D5B1A-E1CE-48FD-9745-93B5D606B313}" srcOrd="0" destOrd="0" presId="urn:microsoft.com/office/officeart/2005/8/layout/StepDownProcess"/>
    <dgm:cxn modelId="{A30448EA-4129-4809-8A2F-E807A8C68720}" type="presOf" srcId="{B21A6F2B-3EF0-4991-B003-CB61288DCEAC}" destId="{D9884BD7-C36B-4D0E-B2D3-991B1AA28493}" srcOrd="0" destOrd="0" presId="urn:microsoft.com/office/officeart/2005/8/layout/StepDownProcess"/>
    <dgm:cxn modelId="{22E54CCC-6B8C-4E06-BACC-08BB692EC3EF}" type="presOf" srcId="{E9E09EDC-A8C3-479A-BE2F-5B0517B2ABBF}" destId="{A600E3C1-713D-4DE8-85FE-171BB8FC4D8C}" srcOrd="0" destOrd="0" presId="urn:microsoft.com/office/officeart/2005/8/layout/StepDownProcess"/>
    <dgm:cxn modelId="{C45D1A65-C3A5-4A8A-840A-F5AD61BDD4F9}" type="presOf" srcId="{022D50E6-36E6-4FFF-90A0-A80496C7B58F}" destId="{48079260-189D-4F32-9C7F-A020CE36B038}" srcOrd="0" destOrd="0" presId="urn:microsoft.com/office/officeart/2005/8/layout/StepDownProcess"/>
    <dgm:cxn modelId="{8A86DB4A-C1CF-4A62-9240-EA1190A7D358}" type="presOf" srcId="{A009047F-236F-456A-98C7-6B0C5752EFA7}" destId="{04125CFF-8589-4229-BB82-851FCDF197B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CEBA8343-BF70-44AE-B4C4-F4C6BB3C80E1}" type="presOf" srcId="{29386992-AB39-4A91-A811-5EF2781F2177}" destId="{73536B79-B312-4F65-89B6-A72E76A7939D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B8F11B9E-4162-4562-8EDD-6275B6BFBDE2}" type="presOf" srcId="{1D86E4D8-756A-40B0-A3F6-549273DA6971}" destId="{CF8CD793-969C-4D04-88BC-AD9805845392}" srcOrd="0" destOrd="0" presId="urn:microsoft.com/office/officeart/2005/8/layout/StepDownProcess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C560CB3F-F500-4429-A4A1-7970DAA03825}" type="presParOf" srcId="{73536B79-B312-4F65-89B6-A72E76A7939D}" destId="{35EDD9DD-3E4A-40DE-BB1C-80626F4BAD91}" srcOrd="0" destOrd="0" presId="urn:microsoft.com/office/officeart/2005/8/layout/StepDownProcess"/>
    <dgm:cxn modelId="{CBCDE7C0-87F6-4C0B-A366-984333F213F1}" type="presParOf" srcId="{35EDD9DD-3E4A-40DE-BB1C-80626F4BAD91}" destId="{F2FA50FC-7501-46CC-A3D0-6F98E9E3C746}" srcOrd="0" destOrd="0" presId="urn:microsoft.com/office/officeart/2005/8/layout/StepDownProcess"/>
    <dgm:cxn modelId="{10C3C379-77C3-498C-A0E3-24140BDB0559}" type="presParOf" srcId="{35EDD9DD-3E4A-40DE-BB1C-80626F4BAD91}" destId="{818D5B1A-E1CE-48FD-9745-93B5D606B313}" srcOrd="1" destOrd="0" presId="urn:microsoft.com/office/officeart/2005/8/layout/StepDownProcess"/>
    <dgm:cxn modelId="{70F230E8-FCDC-4463-8F6C-F43D7339ED7C}" type="presParOf" srcId="{35EDD9DD-3E4A-40DE-BB1C-80626F4BAD91}" destId="{CF8CD793-969C-4D04-88BC-AD9805845392}" srcOrd="2" destOrd="0" presId="urn:microsoft.com/office/officeart/2005/8/layout/StepDownProcess"/>
    <dgm:cxn modelId="{5C2C5E3C-C4D9-4DEB-9501-7347DE5A3910}" type="presParOf" srcId="{73536B79-B312-4F65-89B6-A72E76A7939D}" destId="{787D22C4-E802-40A4-8111-A67E382F08B7}" srcOrd="1" destOrd="0" presId="urn:microsoft.com/office/officeart/2005/8/layout/StepDownProcess"/>
    <dgm:cxn modelId="{721F96F9-F47F-4B5D-9596-225298285BBE}" type="presParOf" srcId="{73536B79-B312-4F65-89B6-A72E76A7939D}" destId="{1AB6C639-E58C-42B2-A278-AAFB8FBF51BE}" srcOrd="2" destOrd="0" presId="urn:microsoft.com/office/officeart/2005/8/layout/StepDownProcess"/>
    <dgm:cxn modelId="{DA9E8227-2EFF-4A4C-9D24-49AB7B51B492}" type="presParOf" srcId="{1AB6C639-E58C-42B2-A278-AAFB8FBF51BE}" destId="{B777FB29-D3EF-48C8-9685-D81A2ECDEFF7}" srcOrd="0" destOrd="0" presId="urn:microsoft.com/office/officeart/2005/8/layout/StepDownProcess"/>
    <dgm:cxn modelId="{6D22F657-07B9-4E5A-AD59-8E0CCC31E0FC}" type="presParOf" srcId="{1AB6C639-E58C-42B2-A278-AAFB8FBF51BE}" destId="{48079260-189D-4F32-9C7F-A020CE36B038}" srcOrd="1" destOrd="0" presId="urn:microsoft.com/office/officeart/2005/8/layout/StepDownProcess"/>
    <dgm:cxn modelId="{3EDA0BA3-CE65-4975-B01B-69E152BD5DB8}" type="presParOf" srcId="{1AB6C639-E58C-42B2-A278-AAFB8FBF51BE}" destId="{D9884BD7-C36B-4D0E-B2D3-991B1AA28493}" srcOrd="2" destOrd="0" presId="urn:microsoft.com/office/officeart/2005/8/layout/StepDownProcess"/>
    <dgm:cxn modelId="{EB327399-08BE-480E-9EF5-988387746DEE}" type="presParOf" srcId="{73536B79-B312-4F65-89B6-A72E76A7939D}" destId="{ED7ECE4E-E9EC-4C60-BE97-EC94D738A4D4}" srcOrd="3" destOrd="0" presId="urn:microsoft.com/office/officeart/2005/8/layout/StepDownProcess"/>
    <dgm:cxn modelId="{851AB0C4-59B9-48D9-A179-67B5CA500A92}" type="presParOf" srcId="{73536B79-B312-4F65-89B6-A72E76A7939D}" destId="{316ED33B-7E0A-4BBF-831D-5D791A330950}" srcOrd="4" destOrd="0" presId="urn:microsoft.com/office/officeart/2005/8/layout/StepDownProcess"/>
    <dgm:cxn modelId="{71A277A2-B982-46D2-AD22-FA046D767F32}" type="presParOf" srcId="{316ED33B-7E0A-4BBF-831D-5D791A330950}" destId="{A600E3C1-713D-4DE8-85FE-171BB8FC4D8C}" srcOrd="0" destOrd="0" presId="urn:microsoft.com/office/officeart/2005/8/layout/StepDownProcess"/>
    <dgm:cxn modelId="{AAB5C388-0C42-46FA-9EB6-0B725E0AE916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A6CEEC-62B2-4F81-9E1C-C4B77F7127A7}" type="doc">
      <dgm:prSet loTypeId="urn:microsoft.com/office/officeart/2005/8/layout/equation2" loCatId="process" qsTypeId="urn:microsoft.com/office/officeart/2005/8/quickstyle/3d1" qsCatId="3D" csTypeId="urn:microsoft.com/office/officeart/2005/8/colors/colorful1" csCatId="colorful" phldr="1"/>
      <dgm:spPr/>
    </dgm:pt>
    <dgm:pt modelId="{1172DFC4-30A3-4359-B27E-9BFA0BD418D8}">
      <dgm:prSet phldrT="[Texte]"/>
      <dgm:spPr/>
      <dgm:t>
        <a:bodyPr/>
        <a:lstStyle/>
        <a:p>
          <a:r>
            <a:rPr lang="fr-FR" dirty="0" err="1" smtClean="0"/>
            <a:t>TypeEntity</a:t>
          </a:r>
          <a:endParaRPr lang="fr-FR" dirty="0" smtClean="0"/>
        </a:p>
        <a:p>
          <a:r>
            <a:rPr lang="fr-FR" dirty="0" smtClean="0"/>
            <a:t>(</a:t>
          </a:r>
          <a:r>
            <a:rPr lang="fr-FR" dirty="0" err="1" smtClean="0"/>
            <a:t>enum</a:t>
          </a:r>
          <a:r>
            <a:rPr lang="fr-FR" dirty="0" smtClean="0"/>
            <a:t>)</a:t>
          </a:r>
          <a:endParaRPr lang="fr-FR" dirty="0"/>
        </a:p>
      </dgm:t>
    </dgm:pt>
    <dgm:pt modelId="{3ACD4437-277B-4E0F-AADD-E3EA27E78D49}" type="parTrans" cxnId="{53760BC4-B42A-4BA4-A145-25F994F22D78}">
      <dgm:prSet/>
      <dgm:spPr/>
      <dgm:t>
        <a:bodyPr/>
        <a:lstStyle/>
        <a:p>
          <a:endParaRPr lang="fr-FR"/>
        </a:p>
      </dgm:t>
    </dgm:pt>
    <dgm:pt modelId="{6D683C1A-8EC1-44FF-85BC-F6A4ECB56854}" type="sibTrans" cxnId="{53760BC4-B42A-4BA4-A145-25F994F22D78}">
      <dgm:prSet/>
      <dgm:spPr/>
      <dgm:t>
        <a:bodyPr/>
        <a:lstStyle/>
        <a:p>
          <a:endParaRPr lang="fr-FR"/>
        </a:p>
      </dgm:t>
    </dgm:pt>
    <dgm:pt modelId="{0325AC1E-F541-48BA-A2C2-AD59B0850461}">
      <dgm:prSet phldrT="[Texte]"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C437BD7F-62AC-4F0E-8A71-1D85342C5836}" type="parTrans" cxnId="{ED3065CE-620B-481A-BD52-250B019803D4}">
      <dgm:prSet/>
      <dgm:spPr/>
      <dgm:t>
        <a:bodyPr/>
        <a:lstStyle/>
        <a:p>
          <a:endParaRPr lang="fr-FR"/>
        </a:p>
      </dgm:t>
    </dgm:pt>
    <dgm:pt modelId="{5094787D-4EE6-4042-9576-CA9BABAC6B11}" type="sibTrans" cxnId="{ED3065CE-620B-481A-BD52-250B019803D4}">
      <dgm:prSet/>
      <dgm:spPr/>
      <dgm:t>
        <a:bodyPr/>
        <a:lstStyle/>
        <a:p>
          <a:endParaRPr lang="fr-FR"/>
        </a:p>
      </dgm:t>
    </dgm:pt>
    <dgm:pt modelId="{87DD87E7-1F59-4D4B-B001-73D526254F6D}">
      <dgm:prSet phldrT="[Texte]"/>
      <dgm:spPr/>
      <dgm:t>
        <a:bodyPr/>
        <a:lstStyle/>
        <a:p>
          <a:r>
            <a:rPr lang="fr-FR" dirty="0" smtClean="0"/>
            <a:t>Instance of </a:t>
          </a:r>
          <a:r>
            <a:rPr lang="fr-FR" dirty="0" err="1" smtClean="0"/>
            <a:t>Entity</a:t>
          </a:r>
          <a:endParaRPr lang="fr-FR" dirty="0"/>
        </a:p>
      </dgm:t>
    </dgm:pt>
    <dgm:pt modelId="{C440C8A9-C43A-46C6-BD88-FE228832F943}" type="parTrans" cxnId="{20C2B99D-4979-4D1D-8B80-5343E78C0AEA}">
      <dgm:prSet/>
      <dgm:spPr/>
      <dgm:t>
        <a:bodyPr/>
        <a:lstStyle/>
        <a:p>
          <a:endParaRPr lang="fr-FR"/>
        </a:p>
      </dgm:t>
    </dgm:pt>
    <dgm:pt modelId="{798DA54B-5E50-4A08-B71B-F1DC7CB7CA7D}" type="sibTrans" cxnId="{20C2B99D-4979-4D1D-8B80-5343E78C0AEA}">
      <dgm:prSet/>
      <dgm:spPr/>
      <dgm:t>
        <a:bodyPr/>
        <a:lstStyle/>
        <a:p>
          <a:endParaRPr lang="fr-FR"/>
        </a:p>
      </dgm:t>
    </dgm:pt>
    <dgm:pt modelId="{26E3B8DF-4249-4604-A884-A19E4753A761}" type="pres">
      <dgm:prSet presAssocID="{4CA6CEEC-62B2-4F81-9E1C-C4B77F7127A7}" presName="Name0" presStyleCnt="0">
        <dgm:presLayoutVars>
          <dgm:dir/>
          <dgm:resizeHandles val="exact"/>
        </dgm:presLayoutVars>
      </dgm:prSet>
      <dgm:spPr/>
    </dgm:pt>
    <dgm:pt modelId="{29705720-8398-4F80-BA69-D4AC35D701AF}" type="pres">
      <dgm:prSet presAssocID="{4CA6CEEC-62B2-4F81-9E1C-C4B77F7127A7}" presName="vNodes" presStyleCnt="0"/>
      <dgm:spPr/>
    </dgm:pt>
    <dgm:pt modelId="{BEC11484-E138-48CD-9B4C-40FC98CCA228}" type="pres">
      <dgm:prSet presAssocID="{1172DFC4-30A3-4359-B27E-9BFA0BD418D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767B06-F5B9-4222-A175-6D910E57DF61}" type="pres">
      <dgm:prSet presAssocID="{6D683C1A-8EC1-44FF-85BC-F6A4ECB56854}" presName="spacerT" presStyleCnt="0"/>
      <dgm:spPr/>
    </dgm:pt>
    <dgm:pt modelId="{F4DD6ABA-0FC5-42A7-8741-58B34FADBB9C}" type="pres">
      <dgm:prSet presAssocID="{6D683C1A-8EC1-44FF-85BC-F6A4ECB56854}" presName="sibTrans" presStyleLbl="sibTrans2D1" presStyleIdx="0" presStyleCnt="2"/>
      <dgm:spPr/>
      <dgm:t>
        <a:bodyPr/>
        <a:lstStyle/>
        <a:p>
          <a:endParaRPr lang="fr-FR"/>
        </a:p>
      </dgm:t>
    </dgm:pt>
    <dgm:pt modelId="{C264DBA6-4AD9-47DB-9424-4A2F765D5CDC}" type="pres">
      <dgm:prSet presAssocID="{6D683C1A-8EC1-44FF-85BC-F6A4ECB56854}" presName="spacerB" presStyleCnt="0"/>
      <dgm:spPr/>
    </dgm:pt>
    <dgm:pt modelId="{357BC726-9A53-409A-9515-1BB9D5C166AB}" type="pres">
      <dgm:prSet presAssocID="{0325AC1E-F541-48BA-A2C2-AD59B08504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DEABE-F794-4F38-83ED-4A11756D4FDF}" type="pres">
      <dgm:prSet presAssocID="{4CA6CEEC-62B2-4F81-9E1C-C4B77F7127A7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78541CB4-E28B-469A-B613-A6A0355B9FEF}" type="pres">
      <dgm:prSet presAssocID="{4CA6CEEC-62B2-4F81-9E1C-C4B77F7127A7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57B9FD9B-3956-44F2-B5C8-2279582F4436}" type="pres">
      <dgm:prSet presAssocID="{4CA6CEEC-62B2-4F81-9E1C-C4B77F7127A7}" presName="lastNode" presStyleLbl="node1" presStyleIdx="2" presStyleCnt="3" custScaleX="65194" custScaleY="651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1091C9-54C7-4F2A-A8D8-109A96E9DC0A}" type="presOf" srcId="{5094787D-4EE6-4042-9576-CA9BABAC6B11}" destId="{78541CB4-E28B-469A-B613-A6A0355B9FEF}" srcOrd="1" destOrd="0" presId="urn:microsoft.com/office/officeart/2005/8/layout/equation2"/>
    <dgm:cxn modelId="{88B59A6F-08E7-48C6-9F7F-62B72D5C4830}" type="presOf" srcId="{1172DFC4-30A3-4359-B27E-9BFA0BD418D8}" destId="{BEC11484-E138-48CD-9B4C-40FC98CCA228}" srcOrd="0" destOrd="0" presId="urn:microsoft.com/office/officeart/2005/8/layout/equation2"/>
    <dgm:cxn modelId="{5ABA0D09-6932-4CD7-9639-304FE63F9FC6}" type="presOf" srcId="{4CA6CEEC-62B2-4F81-9E1C-C4B77F7127A7}" destId="{26E3B8DF-4249-4604-A884-A19E4753A761}" srcOrd="0" destOrd="0" presId="urn:microsoft.com/office/officeart/2005/8/layout/equation2"/>
    <dgm:cxn modelId="{ED3065CE-620B-481A-BD52-250B019803D4}" srcId="{4CA6CEEC-62B2-4F81-9E1C-C4B77F7127A7}" destId="{0325AC1E-F541-48BA-A2C2-AD59B0850461}" srcOrd="1" destOrd="0" parTransId="{C437BD7F-62AC-4F0E-8A71-1D85342C5836}" sibTransId="{5094787D-4EE6-4042-9576-CA9BABAC6B11}"/>
    <dgm:cxn modelId="{8E46B8EE-6696-436C-95BF-7229669A3E12}" type="presOf" srcId="{5094787D-4EE6-4042-9576-CA9BABAC6B11}" destId="{2C5DEABE-F794-4F38-83ED-4A11756D4FDF}" srcOrd="0" destOrd="0" presId="urn:microsoft.com/office/officeart/2005/8/layout/equation2"/>
    <dgm:cxn modelId="{20C2B99D-4979-4D1D-8B80-5343E78C0AEA}" srcId="{4CA6CEEC-62B2-4F81-9E1C-C4B77F7127A7}" destId="{87DD87E7-1F59-4D4B-B001-73D526254F6D}" srcOrd="2" destOrd="0" parTransId="{C440C8A9-C43A-46C6-BD88-FE228832F943}" sibTransId="{798DA54B-5E50-4A08-B71B-F1DC7CB7CA7D}"/>
    <dgm:cxn modelId="{53760BC4-B42A-4BA4-A145-25F994F22D78}" srcId="{4CA6CEEC-62B2-4F81-9E1C-C4B77F7127A7}" destId="{1172DFC4-30A3-4359-B27E-9BFA0BD418D8}" srcOrd="0" destOrd="0" parTransId="{3ACD4437-277B-4E0F-AADD-E3EA27E78D49}" sibTransId="{6D683C1A-8EC1-44FF-85BC-F6A4ECB56854}"/>
    <dgm:cxn modelId="{03B01484-2534-45C5-9FEF-0EA07137CB42}" type="presOf" srcId="{6D683C1A-8EC1-44FF-85BC-F6A4ECB56854}" destId="{F4DD6ABA-0FC5-42A7-8741-58B34FADBB9C}" srcOrd="0" destOrd="0" presId="urn:microsoft.com/office/officeart/2005/8/layout/equation2"/>
    <dgm:cxn modelId="{48093ADB-EA8A-4381-9544-9653928FD9D5}" type="presOf" srcId="{87DD87E7-1F59-4D4B-B001-73D526254F6D}" destId="{57B9FD9B-3956-44F2-B5C8-2279582F4436}" srcOrd="0" destOrd="0" presId="urn:microsoft.com/office/officeart/2005/8/layout/equation2"/>
    <dgm:cxn modelId="{672454D6-A1F4-49CA-ADC0-1974C98EC9BC}" type="presOf" srcId="{0325AC1E-F541-48BA-A2C2-AD59B0850461}" destId="{357BC726-9A53-409A-9515-1BB9D5C166AB}" srcOrd="0" destOrd="0" presId="urn:microsoft.com/office/officeart/2005/8/layout/equation2"/>
    <dgm:cxn modelId="{AE238472-7D67-44D4-9DE9-4D57B6029A26}" type="presParOf" srcId="{26E3B8DF-4249-4604-A884-A19E4753A761}" destId="{29705720-8398-4F80-BA69-D4AC35D701AF}" srcOrd="0" destOrd="0" presId="urn:microsoft.com/office/officeart/2005/8/layout/equation2"/>
    <dgm:cxn modelId="{A6F14F22-80E0-4BC5-ABF1-07888324546F}" type="presParOf" srcId="{29705720-8398-4F80-BA69-D4AC35D701AF}" destId="{BEC11484-E138-48CD-9B4C-40FC98CCA228}" srcOrd="0" destOrd="0" presId="urn:microsoft.com/office/officeart/2005/8/layout/equation2"/>
    <dgm:cxn modelId="{687F3D58-F3B9-4464-B53D-BF763CD8C2D3}" type="presParOf" srcId="{29705720-8398-4F80-BA69-D4AC35D701AF}" destId="{E1767B06-F5B9-4222-A175-6D910E57DF61}" srcOrd="1" destOrd="0" presId="urn:microsoft.com/office/officeart/2005/8/layout/equation2"/>
    <dgm:cxn modelId="{1EDE5ECD-B17A-450D-A6E8-C2CAE24E2EEB}" type="presParOf" srcId="{29705720-8398-4F80-BA69-D4AC35D701AF}" destId="{F4DD6ABA-0FC5-42A7-8741-58B34FADBB9C}" srcOrd="2" destOrd="0" presId="urn:microsoft.com/office/officeart/2005/8/layout/equation2"/>
    <dgm:cxn modelId="{238BACEA-A8AB-4088-A2AC-D691C6B429C6}" type="presParOf" srcId="{29705720-8398-4F80-BA69-D4AC35D701AF}" destId="{C264DBA6-4AD9-47DB-9424-4A2F765D5CDC}" srcOrd="3" destOrd="0" presId="urn:microsoft.com/office/officeart/2005/8/layout/equation2"/>
    <dgm:cxn modelId="{0DF2B2A6-667B-47F5-BA06-688D17D4163E}" type="presParOf" srcId="{29705720-8398-4F80-BA69-D4AC35D701AF}" destId="{357BC726-9A53-409A-9515-1BB9D5C166AB}" srcOrd="4" destOrd="0" presId="urn:microsoft.com/office/officeart/2005/8/layout/equation2"/>
    <dgm:cxn modelId="{284B4B4E-308D-4F63-93E2-1D11AAE39CEA}" type="presParOf" srcId="{26E3B8DF-4249-4604-A884-A19E4753A761}" destId="{2C5DEABE-F794-4F38-83ED-4A11756D4FDF}" srcOrd="1" destOrd="0" presId="urn:microsoft.com/office/officeart/2005/8/layout/equation2"/>
    <dgm:cxn modelId="{AC854371-1426-4F2D-9BD2-55F3DA06AB77}" type="presParOf" srcId="{2C5DEABE-F794-4F38-83ED-4A11756D4FDF}" destId="{78541CB4-E28B-469A-B613-A6A0355B9FEF}" srcOrd="0" destOrd="0" presId="urn:microsoft.com/office/officeart/2005/8/layout/equation2"/>
    <dgm:cxn modelId="{FC25B806-1754-4D0E-8360-C08E9B310BBF}" type="presParOf" srcId="{26E3B8DF-4249-4604-A884-A19E4753A761}" destId="{57B9FD9B-3956-44F2-B5C8-2279582F443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B355C7-D4D3-4607-8707-3505CB0EE5A0}" type="doc">
      <dgm:prSet loTypeId="urn:microsoft.com/office/officeart/2005/8/layout/v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AEAD300-A71E-421C-99AD-1F448A81CD40}">
      <dgm:prSet phldrT="[Texte]"/>
      <dgm:spPr/>
      <dgm:t>
        <a:bodyPr/>
        <a:lstStyle/>
        <a:p>
          <a:r>
            <a:rPr lang="fr-FR" dirty="0" smtClean="0"/>
            <a:t>Définition des types d’entités dans un </a:t>
          </a:r>
          <a:r>
            <a:rPr lang="fr-FR" i="1" dirty="0" err="1" smtClean="0"/>
            <a:t>enum</a:t>
          </a:r>
          <a:endParaRPr lang="fr-FR" i="1" dirty="0"/>
        </a:p>
      </dgm:t>
    </dgm:pt>
    <dgm:pt modelId="{A0A24004-FDE9-4C10-B668-D729DF02D7C4}" type="parTrans" cxnId="{985F2022-4E42-4C24-8C70-F0581842CDD8}">
      <dgm:prSet/>
      <dgm:spPr/>
      <dgm:t>
        <a:bodyPr/>
        <a:lstStyle/>
        <a:p>
          <a:endParaRPr lang="fr-FR"/>
        </a:p>
      </dgm:t>
    </dgm:pt>
    <dgm:pt modelId="{8903C911-33CE-4662-A747-2D16CAC33C9C}" type="sibTrans" cxnId="{985F2022-4E42-4C24-8C70-F0581842CDD8}">
      <dgm:prSet/>
      <dgm:spPr/>
      <dgm:t>
        <a:bodyPr/>
        <a:lstStyle/>
        <a:p>
          <a:endParaRPr lang="fr-FR"/>
        </a:p>
      </dgm:t>
    </dgm:pt>
    <dgm:pt modelId="{0CE1A60E-A67F-4598-8EF6-8A2DC00A6666}">
      <dgm:prSet phldrT="[Texte]"/>
      <dgm:spPr/>
      <dgm:t>
        <a:bodyPr/>
        <a:lstStyle/>
        <a:p>
          <a:r>
            <a:rPr lang="fr-FR" dirty="0" smtClean="0"/>
            <a:t>Chargement des ressources pour chaque entité (en correspondance avec son chemin dans un dossier), stocké dans le </a:t>
          </a:r>
          <a:r>
            <a:rPr lang="fr-FR" i="1" dirty="0" err="1" smtClean="0"/>
            <a:t>Factory</a:t>
          </a:r>
          <a:r>
            <a:rPr lang="fr-FR" dirty="0" smtClean="0"/>
            <a:t> (Setup associé à l’</a:t>
          </a:r>
          <a:r>
            <a:rPr lang="fr-FR" i="1" dirty="0" err="1" smtClean="0"/>
            <a:t>enum</a:t>
          </a:r>
          <a:r>
            <a:rPr lang="fr-FR" dirty="0" smtClean="0"/>
            <a:t>)</a:t>
          </a:r>
          <a:endParaRPr lang="fr-FR" dirty="0"/>
        </a:p>
      </dgm:t>
    </dgm:pt>
    <dgm:pt modelId="{9664EB8B-13C4-472A-BFC0-DE7999D644B5}" type="parTrans" cxnId="{D1ECB1D3-5A2D-469F-81EE-0E6026FC3EE0}">
      <dgm:prSet/>
      <dgm:spPr/>
      <dgm:t>
        <a:bodyPr/>
        <a:lstStyle/>
        <a:p>
          <a:endParaRPr lang="fr-FR"/>
        </a:p>
      </dgm:t>
    </dgm:pt>
    <dgm:pt modelId="{CFB7EC83-9D59-4E15-80FA-F76253D8862F}" type="sibTrans" cxnId="{D1ECB1D3-5A2D-469F-81EE-0E6026FC3EE0}">
      <dgm:prSet/>
      <dgm:spPr/>
      <dgm:t>
        <a:bodyPr/>
        <a:lstStyle/>
        <a:p>
          <a:endParaRPr lang="fr-FR"/>
        </a:p>
      </dgm:t>
    </dgm:pt>
    <dgm:pt modelId="{0F9F3E44-DBD6-4173-B43B-03D939EB866E}">
      <dgm:prSet phldrT="[Texte]"/>
      <dgm:spPr/>
      <dgm:t>
        <a:bodyPr/>
        <a:lstStyle/>
        <a:p>
          <a:r>
            <a:rPr lang="fr-FR" dirty="0" smtClean="0"/>
            <a:t>Le </a:t>
          </a:r>
          <a:r>
            <a:rPr lang="fr-FR" i="1" dirty="0" err="1" smtClean="0"/>
            <a:t>Factory</a:t>
          </a:r>
          <a:r>
            <a:rPr lang="fr-FR" dirty="0" smtClean="0"/>
            <a:t> fournit les instances des entités à partir de fonctions, ou de manière générique depuis leur type (</a:t>
          </a:r>
          <a:r>
            <a:rPr lang="fr-FR" i="1" dirty="0" err="1" smtClean="0"/>
            <a:t>enum</a:t>
          </a:r>
          <a:r>
            <a:rPr lang="fr-FR" dirty="0" smtClean="0"/>
            <a:t>), en récupérant le setup associé à </a:t>
          </a:r>
          <a:r>
            <a:rPr lang="fr-FR" i="0" dirty="0" smtClean="0"/>
            <a:t>l’</a:t>
          </a:r>
          <a:r>
            <a:rPr lang="fr-FR" i="1" dirty="0" err="1" smtClean="0"/>
            <a:t>enum</a:t>
          </a:r>
          <a:r>
            <a:rPr lang="fr-FR" dirty="0" smtClean="0"/>
            <a:t> et en créant l’instance</a:t>
          </a:r>
          <a:endParaRPr lang="fr-FR" dirty="0"/>
        </a:p>
      </dgm:t>
    </dgm:pt>
    <dgm:pt modelId="{D6976BFF-D876-40B7-BF78-32665A59A4F1}" type="parTrans" cxnId="{79AC3469-BBF6-4705-B9B8-53780F98488D}">
      <dgm:prSet/>
      <dgm:spPr/>
      <dgm:t>
        <a:bodyPr/>
        <a:lstStyle/>
        <a:p>
          <a:endParaRPr lang="fr-FR"/>
        </a:p>
      </dgm:t>
    </dgm:pt>
    <dgm:pt modelId="{A96E9099-EB15-4A54-B285-58F5D6A54E51}" type="sibTrans" cxnId="{79AC3469-BBF6-4705-B9B8-53780F98488D}">
      <dgm:prSet/>
      <dgm:spPr/>
      <dgm:t>
        <a:bodyPr/>
        <a:lstStyle/>
        <a:p>
          <a:endParaRPr lang="fr-FR"/>
        </a:p>
      </dgm:t>
    </dgm:pt>
    <dgm:pt modelId="{B3920E3E-D31C-4056-A799-9AE7B8F706DA}" type="pres">
      <dgm:prSet presAssocID="{BAB355C7-D4D3-4607-8707-3505CB0EE5A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6C182E3-5B08-4B12-889B-9689E310BADC}" type="pres">
      <dgm:prSet presAssocID="{BAB355C7-D4D3-4607-8707-3505CB0EE5A0}" presName="dummyMaxCanvas" presStyleCnt="0">
        <dgm:presLayoutVars/>
      </dgm:prSet>
      <dgm:spPr/>
    </dgm:pt>
    <dgm:pt modelId="{A597A7F4-AD3A-4636-8EAD-DCB410CFAB30}" type="pres">
      <dgm:prSet presAssocID="{BAB355C7-D4D3-4607-8707-3505CB0EE5A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691EFE-55CB-4605-9FAF-EB086AE97A3C}" type="pres">
      <dgm:prSet presAssocID="{BAB355C7-D4D3-4607-8707-3505CB0EE5A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AE9607-1C2C-4AC4-98CF-60F960E46F96}" type="pres">
      <dgm:prSet presAssocID="{BAB355C7-D4D3-4607-8707-3505CB0EE5A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039A87-DEEE-43D1-BC70-4F69E782AABC}" type="pres">
      <dgm:prSet presAssocID="{BAB355C7-D4D3-4607-8707-3505CB0EE5A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9D385D-09E6-4F38-AB3C-79DE6F4C2731}" type="pres">
      <dgm:prSet presAssocID="{BAB355C7-D4D3-4607-8707-3505CB0EE5A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49F194-DF24-452E-ADC1-D11D9DB53C78}" type="pres">
      <dgm:prSet presAssocID="{BAB355C7-D4D3-4607-8707-3505CB0EE5A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A62159-EDC3-40E0-AA02-8317C8C04F84}" type="pres">
      <dgm:prSet presAssocID="{BAB355C7-D4D3-4607-8707-3505CB0EE5A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1C32A5-D460-4DD2-9D0A-7D7EDF143615}" type="pres">
      <dgm:prSet presAssocID="{BAB355C7-D4D3-4607-8707-3505CB0EE5A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B7DDD9-EEFC-4D19-A66E-ACD5C9F93166}" type="presOf" srcId="{CAEAD300-A71E-421C-99AD-1F448A81CD40}" destId="{A597A7F4-AD3A-4636-8EAD-DCB410CFAB30}" srcOrd="0" destOrd="0" presId="urn:microsoft.com/office/officeart/2005/8/layout/vProcess5"/>
    <dgm:cxn modelId="{23FA9AD2-B641-46AB-88D2-11A9C57334D0}" type="presOf" srcId="{0F9F3E44-DBD6-4173-B43B-03D939EB866E}" destId="{8A1C32A5-D460-4DD2-9D0A-7D7EDF143615}" srcOrd="1" destOrd="0" presId="urn:microsoft.com/office/officeart/2005/8/layout/vProcess5"/>
    <dgm:cxn modelId="{79AC3469-BBF6-4705-B9B8-53780F98488D}" srcId="{BAB355C7-D4D3-4607-8707-3505CB0EE5A0}" destId="{0F9F3E44-DBD6-4173-B43B-03D939EB866E}" srcOrd="2" destOrd="0" parTransId="{D6976BFF-D876-40B7-BF78-32665A59A4F1}" sibTransId="{A96E9099-EB15-4A54-B285-58F5D6A54E51}"/>
    <dgm:cxn modelId="{E34C3CC2-E07C-4982-A691-01259B938C54}" type="presOf" srcId="{0F9F3E44-DBD6-4173-B43B-03D939EB866E}" destId="{D9AE9607-1C2C-4AC4-98CF-60F960E46F96}" srcOrd="0" destOrd="0" presId="urn:microsoft.com/office/officeart/2005/8/layout/vProcess5"/>
    <dgm:cxn modelId="{79120DAD-FCE1-401B-8D3E-02074344A045}" type="presOf" srcId="{0CE1A60E-A67F-4598-8EF6-8A2DC00A6666}" destId="{03691EFE-55CB-4605-9FAF-EB086AE97A3C}" srcOrd="0" destOrd="0" presId="urn:microsoft.com/office/officeart/2005/8/layout/vProcess5"/>
    <dgm:cxn modelId="{8783C4C9-59C9-452F-8FF6-1A35069D3AE9}" type="presOf" srcId="{8903C911-33CE-4662-A747-2D16CAC33C9C}" destId="{0A039A87-DEEE-43D1-BC70-4F69E782AABC}" srcOrd="0" destOrd="0" presId="urn:microsoft.com/office/officeart/2005/8/layout/vProcess5"/>
    <dgm:cxn modelId="{6F40E806-C461-4F4B-927C-22694B1C3A3B}" type="presOf" srcId="{CAEAD300-A71E-421C-99AD-1F448A81CD40}" destId="{7F49F194-DF24-452E-ADC1-D11D9DB53C78}" srcOrd="1" destOrd="0" presId="urn:microsoft.com/office/officeart/2005/8/layout/vProcess5"/>
    <dgm:cxn modelId="{0E8C6C37-3F54-4327-9039-3E9364445A01}" type="presOf" srcId="{0CE1A60E-A67F-4598-8EF6-8A2DC00A6666}" destId="{68A62159-EDC3-40E0-AA02-8317C8C04F84}" srcOrd="1" destOrd="0" presId="urn:microsoft.com/office/officeart/2005/8/layout/vProcess5"/>
    <dgm:cxn modelId="{D1ECB1D3-5A2D-469F-81EE-0E6026FC3EE0}" srcId="{BAB355C7-D4D3-4607-8707-3505CB0EE5A0}" destId="{0CE1A60E-A67F-4598-8EF6-8A2DC00A6666}" srcOrd="1" destOrd="0" parTransId="{9664EB8B-13C4-472A-BFC0-DE7999D644B5}" sibTransId="{CFB7EC83-9D59-4E15-80FA-F76253D8862F}"/>
    <dgm:cxn modelId="{985F2022-4E42-4C24-8C70-F0581842CDD8}" srcId="{BAB355C7-D4D3-4607-8707-3505CB0EE5A0}" destId="{CAEAD300-A71E-421C-99AD-1F448A81CD40}" srcOrd="0" destOrd="0" parTransId="{A0A24004-FDE9-4C10-B668-D729DF02D7C4}" sibTransId="{8903C911-33CE-4662-A747-2D16CAC33C9C}"/>
    <dgm:cxn modelId="{C6CB0F99-4A68-4FFF-9E17-E86BC807C42D}" type="presOf" srcId="{CFB7EC83-9D59-4E15-80FA-F76253D8862F}" destId="{8F9D385D-09E6-4F38-AB3C-79DE6F4C2731}" srcOrd="0" destOrd="0" presId="urn:microsoft.com/office/officeart/2005/8/layout/vProcess5"/>
    <dgm:cxn modelId="{2F5208BD-2437-4F0B-9203-F73980199171}" type="presOf" srcId="{BAB355C7-D4D3-4607-8707-3505CB0EE5A0}" destId="{B3920E3E-D31C-4056-A799-9AE7B8F706DA}" srcOrd="0" destOrd="0" presId="urn:microsoft.com/office/officeart/2005/8/layout/vProcess5"/>
    <dgm:cxn modelId="{276EF7F1-11D8-415C-9B91-144DF01E7760}" type="presParOf" srcId="{B3920E3E-D31C-4056-A799-9AE7B8F706DA}" destId="{C6C182E3-5B08-4B12-889B-9689E310BADC}" srcOrd="0" destOrd="0" presId="urn:microsoft.com/office/officeart/2005/8/layout/vProcess5"/>
    <dgm:cxn modelId="{10DE0C96-5E64-47E6-9010-BA91EB2D9568}" type="presParOf" srcId="{B3920E3E-D31C-4056-A799-9AE7B8F706DA}" destId="{A597A7F4-AD3A-4636-8EAD-DCB410CFAB30}" srcOrd="1" destOrd="0" presId="urn:microsoft.com/office/officeart/2005/8/layout/vProcess5"/>
    <dgm:cxn modelId="{71353826-3AA8-48DB-9494-892F80BEA94B}" type="presParOf" srcId="{B3920E3E-D31C-4056-A799-9AE7B8F706DA}" destId="{03691EFE-55CB-4605-9FAF-EB086AE97A3C}" srcOrd="2" destOrd="0" presId="urn:microsoft.com/office/officeart/2005/8/layout/vProcess5"/>
    <dgm:cxn modelId="{4F64396D-49AF-42BC-8F62-350FF17141DF}" type="presParOf" srcId="{B3920E3E-D31C-4056-A799-9AE7B8F706DA}" destId="{D9AE9607-1C2C-4AC4-98CF-60F960E46F96}" srcOrd="3" destOrd="0" presId="urn:microsoft.com/office/officeart/2005/8/layout/vProcess5"/>
    <dgm:cxn modelId="{8EF08F67-7EFD-4FEC-A246-FAE05DFEF1C1}" type="presParOf" srcId="{B3920E3E-D31C-4056-A799-9AE7B8F706DA}" destId="{0A039A87-DEEE-43D1-BC70-4F69E782AABC}" srcOrd="4" destOrd="0" presId="urn:microsoft.com/office/officeart/2005/8/layout/vProcess5"/>
    <dgm:cxn modelId="{161C3A58-5A84-4807-BECF-6D902E0831D0}" type="presParOf" srcId="{B3920E3E-D31C-4056-A799-9AE7B8F706DA}" destId="{8F9D385D-09E6-4F38-AB3C-79DE6F4C2731}" srcOrd="5" destOrd="0" presId="urn:microsoft.com/office/officeart/2005/8/layout/vProcess5"/>
    <dgm:cxn modelId="{7CE5F621-5784-4ED4-8A3D-EA750E961F14}" type="presParOf" srcId="{B3920E3E-D31C-4056-A799-9AE7B8F706DA}" destId="{7F49F194-DF24-452E-ADC1-D11D9DB53C78}" srcOrd="6" destOrd="0" presId="urn:microsoft.com/office/officeart/2005/8/layout/vProcess5"/>
    <dgm:cxn modelId="{70768900-C36D-48EC-801A-985027EF931A}" type="presParOf" srcId="{B3920E3E-D31C-4056-A799-9AE7B8F706DA}" destId="{68A62159-EDC3-40E0-AA02-8317C8C04F84}" srcOrd="7" destOrd="0" presId="urn:microsoft.com/office/officeart/2005/8/layout/vProcess5"/>
    <dgm:cxn modelId="{6D2A4347-1E51-410B-988F-A03637D1FE07}" type="presParOf" srcId="{B3920E3E-D31C-4056-A799-9AE7B8F706DA}" destId="{8A1C32A5-D460-4DD2-9D0A-7D7EDF14361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…/Theme1/</a:t>
          </a:r>
          <a:endParaRPr lang="fr-FR" sz="17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…/</a:t>
          </a:r>
          <a:r>
            <a:rPr lang="fr-FR" sz="1700" kern="1200" dirty="0" err="1" smtClean="0"/>
            <a:t>Tiles</a:t>
          </a:r>
          <a:r>
            <a:rPr lang="fr-FR" sz="1700" kern="1200" dirty="0" smtClean="0"/>
            <a:t>/</a:t>
          </a:r>
          <a:endParaRPr lang="fr-FR" sz="17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Resources</a:t>
          </a:r>
          <a:r>
            <a:rPr lang="fr-FR" sz="1700" kern="1200" dirty="0" smtClean="0"/>
            <a:t>/</a:t>
          </a:r>
          <a:endParaRPr lang="fr-FR" sz="17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Tiles</a:t>
          </a:r>
          <a:r>
            <a:rPr lang="fr-FR" sz="2000" kern="1200" dirty="0" smtClean="0"/>
            <a:t>/</a:t>
          </a:r>
          <a:endParaRPr lang="fr-FR" sz="20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 Theme1/ </a:t>
          </a:r>
          <a:endParaRPr lang="fr-FR" sz="20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0.png</a:t>
          </a:r>
          <a:endParaRPr lang="fr-FR" sz="20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1.png</a:t>
          </a:r>
          <a:endParaRPr lang="fr-FR" sz="20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count</a:t>
          </a:r>
          <a:endParaRPr lang="fr-FR" sz="20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 Theme2/ </a:t>
          </a:r>
          <a:endParaRPr lang="fr-FR" sz="2000" kern="1200" dirty="0"/>
        </a:p>
      </dsp:txBody>
      <dsp:txXfrm>
        <a:off x="2447027" y="2205819"/>
        <a:ext cx="1118110" cy="542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691-56A3-405B-82BE-935B34D53013}">
      <dsp:nvSpPr>
        <dsp:cNvPr id="0" name=""/>
        <dsp:cNvSpPr/>
      </dsp:nvSpPr>
      <dsp:spPr>
        <a:xfrm>
          <a:off x="1953606" y="2425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181183"/>
        <a:ext cx="863121" cy="863121"/>
      </dsp:txXfrm>
    </dsp:sp>
    <dsp:sp modelId="{0FEEFFFB-65B4-4FBC-A00F-BEC252F0E513}">
      <dsp:nvSpPr>
        <dsp:cNvPr id="0" name=""/>
        <dsp:cNvSpPr/>
      </dsp:nvSpPr>
      <dsp:spPr>
        <a:xfrm>
          <a:off x="2475655" y="1368152"/>
          <a:ext cx="707969" cy="707969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69496" y="1638879"/>
        <a:ext cx="520287" cy="166515"/>
      </dsp:txXfrm>
    </dsp:sp>
    <dsp:sp modelId="{66BC0FB0-91B7-4EE8-AA8A-A591AA7A7849}">
      <dsp:nvSpPr>
        <dsp:cNvPr id="0" name=""/>
        <dsp:cNvSpPr/>
      </dsp:nvSpPr>
      <dsp:spPr>
        <a:xfrm>
          <a:off x="1953606" y="2129264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2308022"/>
        <a:ext cx="863121" cy="863121"/>
      </dsp:txXfrm>
    </dsp:sp>
    <dsp:sp modelId="{3FD49263-9CB6-409D-8A6D-1B3064F9D87E}">
      <dsp:nvSpPr>
        <dsp:cNvPr id="0" name=""/>
        <dsp:cNvSpPr/>
      </dsp:nvSpPr>
      <dsp:spPr>
        <a:xfrm rot="39964">
          <a:off x="3852748" y="1472300"/>
          <a:ext cx="1418737" cy="454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/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3852753" y="1562323"/>
        <a:ext cx="1282514" cy="272447"/>
      </dsp:txXfrm>
    </dsp:sp>
    <dsp:sp modelId="{C278A598-B347-47F5-9294-4AB83D2D3BC1}">
      <dsp:nvSpPr>
        <dsp:cNvPr id="0" name=""/>
        <dsp:cNvSpPr/>
      </dsp:nvSpPr>
      <dsp:spPr>
        <a:xfrm>
          <a:off x="5860232" y="792092"/>
          <a:ext cx="1988638" cy="1867794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MapTile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(data of </a:t>
          </a:r>
          <a:r>
            <a:rPr lang="fr-FR" sz="2400" kern="1200" dirty="0" err="1" smtClean="0"/>
            <a:t>tiles</a:t>
          </a:r>
          <a:r>
            <a:rPr lang="fr-FR" sz="2400" kern="1200" dirty="0" smtClean="0"/>
            <a:t>)</a:t>
          </a:r>
          <a:endParaRPr lang="fr-FR" sz="2400" kern="1200" dirty="0"/>
        </a:p>
      </dsp:txBody>
      <dsp:txXfrm>
        <a:off x="6151461" y="1065624"/>
        <a:ext cx="1406180" cy="1320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11484-E138-48CD-9B4C-40FC98CCA228}">
      <dsp:nvSpPr>
        <dsp:cNvPr id="0" name=""/>
        <dsp:cNvSpPr/>
      </dsp:nvSpPr>
      <dsp:spPr>
        <a:xfrm>
          <a:off x="1698067" y="1539"/>
          <a:ext cx="1638244" cy="1638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TypeEntity</a:t>
          </a:r>
          <a:endParaRPr lang="fr-F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(</a:t>
          </a:r>
          <a:r>
            <a:rPr lang="fr-FR" sz="1600" kern="1200" dirty="0" err="1" smtClean="0"/>
            <a:t>enum</a:t>
          </a:r>
          <a:r>
            <a:rPr lang="fr-FR" sz="1600" kern="1200" dirty="0" smtClean="0"/>
            <a:t>)</a:t>
          </a:r>
          <a:endParaRPr lang="fr-FR" sz="1600" kern="1200" dirty="0"/>
        </a:p>
      </dsp:txBody>
      <dsp:txXfrm>
        <a:off x="1937982" y="241454"/>
        <a:ext cx="1158414" cy="1158414"/>
      </dsp:txXfrm>
    </dsp:sp>
    <dsp:sp modelId="{F4DD6ABA-0FC5-42A7-8741-58B34FADBB9C}">
      <dsp:nvSpPr>
        <dsp:cNvPr id="0" name=""/>
        <dsp:cNvSpPr/>
      </dsp:nvSpPr>
      <dsp:spPr>
        <a:xfrm>
          <a:off x="2042099" y="1772809"/>
          <a:ext cx="950181" cy="950181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168045" y="2136158"/>
        <a:ext cx="698289" cy="223483"/>
      </dsp:txXfrm>
    </dsp:sp>
    <dsp:sp modelId="{357BC726-9A53-409A-9515-1BB9D5C166AB}">
      <dsp:nvSpPr>
        <dsp:cNvPr id="0" name=""/>
        <dsp:cNvSpPr/>
      </dsp:nvSpPr>
      <dsp:spPr>
        <a:xfrm>
          <a:off x="1698067" y="2856016"/>
          <a:ext cx="1638244" cy="16382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SetupGame</a:t>
          </a:r>
          <a:endParaRPr lang="fr-FR" sz="1600" kern="1200" dirty="0"/>
        </a:p>
      </dsp:txBody>
      <dsp:txXfrm>
        <a:off x="1937982" y="3095931"/>
        <a:ext cx="1158414" cy="1158414"/>
      </dsp:txXfrm>
    </dsp:sp>
    <dsp:sp modelId="{2C5DEABE-F794-4F38-83ED-4A11756D4FDF}">
      <dsp:nvSpPr>
        <dsp:cNvPr id="0" name=""/>
        <dsp:cNvSpPr/>
      </dsp:nvSpPr>
      <dsp:spPr>
        <a:xfrm>
          <a:off x="3582048" y="1943186"/>
          <a:ext cx="520961" cy="609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3582048" y="2065071"/>
        <a:ext cx="364673" cy="365656"/>
      </dsp:txXfrm>
    </dsp:sp>
    <dsp:sp modelId="{57B9FD9B-3956-44F2-B5C8-2279582F4436}">
      <dsp:nvSpPr>
        <dsp:cNvPr id="0" name=""/>
        <dsp:cNvSpPr/>
      </dsp:nvSpPr>
      <dsp:spPr>
        <a:xfrm>
          <a:off x="4319258" y="1180731"/>
          <a:ext cx="2136073" cy="21343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Instance of </a:t>
          </a:r>
          <a:r>
            <a:rPr lang="fr-FR" sz="2900" kern="1200" dirty="0" err="1" smtClean="0"/>
            <a:t>Entity</a:t>
          </a:r>
          <a:endParaRPr lang="fr-FR" sz="2900" kern="1200" dirty="0"/>
        </a:p>
      </dsp:txBody>
      <dsp:txXfrm>
        <a:off x="4632079" y="1493297"/>
        <a:ext cx="1510431" cy="1509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7A7F4-AD3A-4636-8EAD-DCB410CFAB30}">
      <dsp:nvSpPr>
        <dsp:cNvPr id="0" name=""/>
        <dsp:cNvSpPr/>
      </dsp:nvSpPr>
      <dsp:spPr>
        <a:xfrm>
          <a:off x="0" y="0"/>
          <a:ext cx="6930390" cy="13487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Définition des types d’entités dans un </a:t>
          </a:r>
          <a:r>
            <a:rPr lang="fr-FR" sz="2000" i="1" kern="1200" dirty="0" err="1" smtClean="0"/>
            <a:t>enum</a:t>
          </a:r>
          <a:endParaRPr lang="fr-FR" sz="2000" i="1" kern="1200" dirty="0"/>
        </a:p>
      </dsp:txBody>
      <dsp:txXfrm>
        <a:off x="39503" y="39503"/>
        <a:ext cx="5474994" cy="1269734"/>
      </dsp:txXfrm>
    </dsp:sp>
    <dsp:sp modelId="{03691EFE-55CB-4605-9FAF-EB086AE97A3C}">
      <dsp:nvSpPr>
        <dsp:cNvPr id="0" name=""/>
        <dsp:cNvSpPr/>
      </dsp:nvSpPr>
      <dsp:spPr>
        <a:xfrm>
          <a:off x="611504" y="1573529"/>
          <a:ext cx="6930390" cy="1348740"/>
        </a:xfrm>
        <a:prstGeom prst="roundRect">
          <a:avLst>
            <a:gd name="adj" fmla="val 10000"/>
          </a:avLst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Chargement des ressources pour chaque entité (en correspondance avec son chemin dans un dossier), stocké dans le </a:t>
          </a:r>
          <a:r>
            <a:rPr lang="fr-FR" sz="2000" i="1" kern="1200" dirty="0" err="1" smtClean="0"/>
            <a:t>Factory</a:t>
          </a:r>
          <a:r>
            <a:rPr lang="fr-FR" sz="2000" kern="1200" dirty="0" smtClean="0"/>
            <a:t> (Setup associé à l’</a:t>
          </a:r>
          <a:r>
            <a:rPr lang="fr-FR" sz="2000" i="1" kern="1200" dirty="0" err="1" smtClean="0"/>
            <a:t>enum</a:t>
          </a:r>
          <a:r>
            <a:rPr lang="fr-FR" sz="2000" kern="1200" dirty="0" smtClean="0"/>
            <a:t>)</a:t>
          </a:r>
          <a:endParaRPr lang="fr-FR" sz="2000" kern="1200" dirty="0"/>
        </a:p>
      </dsp:txBody>
      <dsp:txXfrm>
        <a:off x="651007" y="1613032"/>
        <a:ext cx="5363198" cy="1269734"/>
      </dsp:txXfrm>
    </dsp:sp>
    <dsp:sp modelId="{D9AE9607-1C2C-4AC4-98CF-60F960E46F96}">
      <dsp:nvSpPr>
        <dsp:cNvPr id="0" name=""/>
        <dsp:cNvSpPr/>
      </dsp:nvSpPr>
      <dsp:spPr>
        <a:xfrm>
          <a:off x="1223009" y="3147059"/>
          <a:ext cx="6930390" cy="1348740"/>
        </a:xfrm>
        <a:prstGeom prst="roundRect">
          <a:avLst>
            <a:gd name="adj" fmla="val 1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Le </a:t>
          </a:r>
          <a:r>
            <a:rPr lang="fr-FR" sz="2000" i="1" kern="1200" dirty="0" err="1" smtClean="0"/>
            <a:t>Factory</a:t>
          </a:r>
          <a:r>
            <a:rPr lang="fr-FR" sz="2000" kern="1200" dirty="0" smtClean="0"/>
            <a:t> fournit les instances des entités à partir de fonctions, ou de manière générique depuis leur type (</a:t>
          </a:r>
          <a:r>
            <a:rPr lang="fr-FR" sz="2000" i="1" kern="1200" dirty="0" err="1" smtClean="0"/>
            <a:t>enum</a:t>
          </a:r>
          <a:r>
            <a:rPr lang="fr-FR" sz="2000" kern="1200" dirty="0" smtClean="0"/>
            <a:t>), en récupérant le setup associé à </a:t>
          </a:r>
          <a:r>
            <a:rPr lang="fr-FR" sz="2000" i="0" kern="1200" dirty="0" smtClean="0"/>
            <a:t>l’</a:t>
          </a:r>
          <a:r>
            <a:rPr lang="fr-FR" sz="2000" i="1" kern="1200" dirty="0" err="1" smtClean="0"/>
            <a:t>enum</a:t>
          </a:r>
          <a:r>
            <a:rPr lang="fr-FR" sz="2000" kern="1200" dirty="0" smtClean="0"/>
            <a:t> et en créant l’instance</a:t>
          </a:r>
          <a:endParaRPr lang="fr-FR" sz="2000" kern="1200" dirty="0"/>
        </a:p>
      </dsp:txBody>
      <dsp:txXfrm>
        <a:off x="1262512" y="3186562"/>
        <a:ext cx="5363198" cy="1269734"/>
      </dsp:txXfrm>
    </dsp:sp>
    <dsp:sp modelId="{0A039A87-DEEE-43D1-BC70-4F69E782AABC}">
      <dsp:nvSpPr>
        <dsp:cNvPr id="0" name=""/>
        <dsp:cNvSpPr/>
      </dsp:nvSpPr>
      <dsp:spPr>
        <a:xfrm>
          <a:off x="6053709" y="1022794"/>
          <a:ext cx="876681" cy="87668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6250962" y="1022794"/>
        <a:ext cx="482175" cy="659702"/>
      </dsp:txXfrm>
    </dsp:sp>
    <dsp:sp modelId="{8F9D385D-09E6-4F38-AB3C-79DE6F4C2731}">
      <dsp:nvSpPr>
        <dsp:cNvPr id="0" name=""/>
        <dsp:cNvSpPr/>
      </dsp:nvSpPr>
      <dsp:spPr>
        <a:xfrm>
          <a:off x="6665214" y="2587332"/>
          <a:ext cx="876681" cy="87668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>
        <a:off x="6862467" y="2587332"/>
        <a:ext cx="482175" cy="65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26/08/2012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26/08/2012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95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0116066-8E82-4E82-B0B5-60D788EDB8F1}" type="datetime1">
              <a:rPr lang="fr-FR" smtClean="0"/>
              <a:t>26/08/2012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4FA6-D7D1-4BA9-832D-A444B762D1D9}" type="datetime1">
              <a:rPr lang="fr-FR" smtClean="0"/>
              <a:t>26/08/2012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784CFB-649C-4C08-A278-51C15E62CFCA}" type="datetime1">
              <a:rPr lang="fr-FR" smtClean="0"/>
              <a:t>26/08/2012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993-2814-4AC5-B31C-B842BD614439}" type="datetime1">
              <a:rPr lang="fr-FR" smtClean="0"/>
              <a:t>26/08/2012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D5EF-C695-4595-B9EE-4B4E048C2A49}" type="datetime1">
              <a:rPr lang="fr-FR" smtClean="0"/>
              <a:t>26/08/2012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E7396A-CCFC-442A-B811-96814BD33E20}" type="datetime1">
              <a:rPr lang="fr-FR" smtClean="0"/>
              <a:t>26/08/2012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59DAB2-B0DB-4363-B256-C75B68FA142E}" type="datetime1">
              <a:rPr lang="fr-FR" smtClean="0"/>
              <a:t>26/08/2012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575D-EFFB-4546-9E09-E3AFCDF0CDF8}" type="datetime1">
              <a:rPr lang="fr-FR" smtClean="0"/>
              <a:t>26/08/2012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64C8-EF3A-4D58-8185-104749340188}" type="datetime1">
              <a:rPr lang="fr-FR" smtClean="0"/>
              <a:t>26/08/2012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8AFD-93F4-4BED-BF67-C5DE41DC8473}" type="datetime1">
              <a:rPr lang="fr-FR" smtClean="0"/>
              <a:t>26/08/2012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62D0AC-C740-4667-AE48-C9859DBA2CF2}" type="datetime1">
              <a:rPr lang="fr-FR" smtClean="0"/>
              <a:t>26/08/2012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0DCAE8-34D6-4B50-8A14-8C6CC1877F13}" type="datetime1">
              <a:rPr lang="fr-FR" smtClean="0"/>
              <a:t>26/08/2012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r>
              <a:rPr lang="fr-FR" smtClean="0"/>
              <a:t> - Exemples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26/08/2012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7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Chargement et affichage d’images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25" y="1600200"/>
            <a:ext cx="5717100" cy="449580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Chargement et affichage d’images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chargement des medias est relatif à un dossier</a:t>
            </a:r>
          </a:p>
          <a:p>
            <a:pPr lvl="1"/>
            <a:r>
              <a:rPr lang="fr-FR" dirty="0" smtClean="0"/>
              <a:t>Défini par: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Engine.start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(“Name", "1.0", "resources",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TypeVerbose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Theme);</a:t>
            </a:r>
          </a:p>
          <a:p>
            <a:pPr lvl="2"/>
            <a:r>
              <a:rPr lang="fr-FR" dirty="0" smtClean="0"/>
              <a:t>Ici le dossier racine est « ressources »</a:t>
            </a:r>
          </a:p>
          <a:p>
            <a:pPr marL="365760" lvl="1" indent="0">
              <a:buNone/>
            </a:pPr>
            <a:endParaRPr lang="fr-FR" sz="2000" dirty="0" smtClean="0"/>
          </a:p>
          <a:p>
            <a:pPr lvl="1"/>
            <a:r>
              <a:rPr lang="fr-FR" dirty="0" smtClean="0"/>
              <a:t>Il s’effectue à l’aide de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La chaine retournée sera le chemin complet du fichier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Exemple: pour avoir « …/</a:t>
            </a:r>
            <a:r>
              <a:rPr lang="fr-FR" dirty="0" err="1" smtClean="0">
                <a:cs typeface="Courier New" pitchFamily="49" charset="0"/>
              </a:rPr>
              <a:t>resources</a:t>
            </a:r>
            <a:r>
              <a:rPr lang="fr-FR" dirty="0" smtClean="0">
                <a:cs typeface="Courier New" pitchFamily="49" charset="0"/>
              </a:rPr>
              <a:t>/img.png »</a:t>
            </a:r>
          </a:p>
          <a:p>
            <a:pPr lvl="3"/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(img.png);</a:t>
            </a:r>
            <a:br>
              <a:rPr lang="fr-FR" sz="1800" dirty="0" smtClean="0">
                <a:latin typeface="Courier New" pitchFamily="49" charset="0"/>
                <a:cs typeface="Courier New" pitchFamily="49" charset="0"/>
              </a:rPr>
            </a:b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>
                <a:cs typeface="Courier New" pitchFamily="49" charset="0"/>
              </a:rPr>
              <a:t>Exemple: pour avoir « …/</a:t>
            </a:r>
            <a:r>
              <a:rPr lang="fr-FR" dirty="0" err="1" smtClean="0">
                <a:cs typeface="Courier New" pitchFamily="49" charset="0"/>
              </a:rPr>
              <a:t>resources</a:t>
            </a:r>
            <a:r>
              <a:rPr lang="fr-FR" dirty="0" smtClean="0">
                <a:cs typeface="Courier New" pitchFamily="49" charset="0"/>
              </a:rPr>
              <a:t>/</a:t>
            </a:r>
            <a:r>
              <a:rPr lang="fr-FR" dirty="0" err="1" smtClean="0">
                <a:cs typeface="Courier New" pitchFamily="49" charset="0"/>
              </a:rPr>
              <a:t>snd</a:t>
            </a:r>
            <a:r>
              <a:rPr lang="fr-FR" dirty="0" smtClean="0">
                <a:cs typeface="Courier New" pitchFamily="49" charset="0"/>
              </a:rPr>
              <a:t>/aud.wav »</a:t>
            </a:r>
          </a:p>
          <a:p>
            <a:pPr lvl="3"/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(« 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snd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 », « aud.wav »);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Chargement et affichage d’images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</a:t>
            </a:r>
            <a:r>
              <a:rPr lang="fr-FR" dirty="0" smtClean="0"/>
              <a:t>hargement d’un </a:t>
            </a:r>
            <a:r>
              <a:rPr lang="fr-FR" dirty="0" err="1" smtClean="0"/>
              <a:t>sprite</a:t>
            </a:r>
            <a:r>
              <a:rPr lang="fr-FR" dirty="0" smtClean="0"/>
              <a:t> animé: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Drawable.DRAWABLE.loadSpriteAnimated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1300" dirty="0">
                <a:latin typeface="Courier New" pitchFamily="49" charset="0"/>
                <a:cs typeface="Courier New" pitchFamily="49" charset="0"/>
              </a:rPr>
              <a:t>("animation.png"), </a:t>
            </a:r>
            <a:r>
              <a:rPr lang="fr-FR" sz="1300" b="1" dirty="0">
                <a:latin typeface="Courier New" pitchFamily="49" charset="0"/>
                <a:cs typeface="Courier New" pitchFamily="49" charset="0"/>
              </a:rPr>
              <a:t>7, 1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fr-FR" sz="100" dirty="0" smtClean="0">
              <a:cs typeface="Courier New" pitchFamily="49" charset="0"/>
            </a:endParaRPr>
          </a:p>
          <a:p>
            <a:pPr lvl="2"/>
            <a:r>
              <a:rPr lang="fr-FR" dirty="0" smtClean="0">
                <a:cs typeface="Courier New" pitchFamily="49" charset="0"/>
              </a:rPr>
              <a:t>Il y a 7 frames horizontales, sur une ligne</a:t>
            </a:r>
          </a:p>
          <a:p>
            <a:pPr lvl="1"/>
            <a:endParaRPr lang="fr-FR" sz="600" dirty="0" smtClean="0">
              <a:cs typeface="Courier New" pitchFamily="49" charset="0"/>
            </a:endParaRPr>
          </a:p>
          <a:p>
            <a:r>
              <a:rPr lang="fr-FR" dirty="0" smtClean="0">
                <a:cs typeface="Courier New" pitchFamily="49" charset="0"/>
              </a:rPr>
              <a:t>Si il y avait eu une </a:t>
            </a:r>
            <a:r>
              <a:rPr lang="fr-FR" b="1" u="sng" dirty="0" smtClean="0">
                <a:cs typeface="Courier New" pitchFamily="49" charset="0"/>
              </a:rPr>
              <a:t>2</a:t>
            </a:r>
            <a:r>
              <a:rPr lang="fr-FR" b="1" u="sng" baseline="30000" dirty="0" smtClean="0">
                <a:cs typeface="Courier New" pitchFamily="49" charset="0"/>
              </a:rPr>
              <a:t>ème</a:t>
            </a:r>
            <a:r>
              <a:rPr lang="fr-FR" dirty="0" smtClean="0">
                <a:cs typeface="Courier New" pitchFamily="49" charset="0"/>
              </a:rPr>
              <a:t> ligne contenant des frames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Drawable.DRAWABLE.loadSpriteAnimated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1300" dirty="0">
                <a:latin typeface="Courier New" pitchFamily="49" charset="0"/>
                <a:cs typeface="Courier New" pitchFamily="49" charset="0"/>
              </a:rPr>
              <a:t>("animation.png"), </a:t>
            </a:r>
            <a:r>
              <a:rPr lang="fr-FR" sz="1300" b="1" dirty="0">
                <a:latin typeface="Courier New" pitchFamily="49" charset="0"/>
                <a:cs typeface="Courier New" pitchFamily="49" charset="0"/>
              </a:rPr>
              <a:t>7, </a:t>
            </a:r>
            <a:r>
              <a:rPr lang="fr-FR" sz="1300" b="1" u="sng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fr-FR" sz="2000" dirty="0" smtClean="0"/>
          </a:p>
          <a:p>
            <a:r>
              <a:rPr lang="fr-FR" dirty="0" smtClean="0"/>
              <a:t>Chargement d’un </a:t>
            </a:r>
            <a:r>
              <a:rPr lang="fr-FR" dirty="0" err="1" smtClean="0"/>
              <a:t>tile</a:t>
            </a:r>
            <a:r>
              <a:rPr lang="fr-FR" dirty="0" smtClean="0"/>
              <a:t>:</a:t>
            </a:r>
          </a:p>
          <a:p>
            <a:pPr lvl="1"/>
            <a:endParaRPr lang="fr-FR" sz="800" dirty="0" smtClean="0"/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Drawable.DRAWABLE.loadSpriteTiled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Media.get</a:t>
            </a:r>
            <a:r>
              <a:rPr lang="fr-FR" sz="1300" dirty="0">
                <a:latin typeface="Courier New" pitchFamily="49" charset="0"/>
                <a:cs typeface="Courier New" pitchFamily="49" charset="0"/>
              </a:rPr>
              <a:t>("tilesheet.png"), </a:t>
            </a:r>
            <a:r>
              <a:rPr lang="fr-FR" sz="1300" b="1" u="sng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fr-FR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300" b="1" u="sng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fr-FR" sz="1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>
                <a:cs typeface="Courier New" pitchFamily="49" charset="0"/>
              </a:rPr>
              <a:t>La taille d’un taille dans ce cas est de </a:t>
            </a:r>
            <a:r>
              <a:rPr lang="fr-FR" b="1" u="sng" dirty="0" smtClean="0">
                <a:cs typeface="Courier New" pitchFamily="49" charset="0"/>
              </a:rPr>
              <a:t>16</a:t>
            </a:r>
            <a:r>
              <a:rPr lang="fr-FR" dirty="0" smtClean="0">
                <a:cs typeface="Courier New" pitchFamily="49" charset="0"/>
              </a:rPr>
              <a:t>px*</a:t>
            </a:r>
            <a:r>
              <a:rPr lang="fr-FR" b="1" u="sng" dirty="0" smtClean="0">
                <a:cs typeface="Courier New" pitchFamily="49" charset="0"/>
              </a:rPr>
              <a:t>16</a:t>
            </a:r>
            <a:r>
              <a:rPr lang="fr-FR" dirty="0" smtClean="0">
                <a:cs typeface="Courier New" pitchFamily="49" charset="0"/>
              </a:rPr>
              <a:t>px</a:t>
            </a:r>
            <a:endParaRPr lang="fr-FR" dirty="0">
              <a:cs typeface="Courier New" pitchFamily="49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72816"/>
            <a:ext cx="1422724" cy="203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07" y="4221087"/>
            <a:ext cx="1625970" cy="812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Objectifs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Premier code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Chargement et affichage d’images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err="1"/>
              <a:t>Map</a:t>
            </a:r>
            <a:r>
              <a:rPr lang="fr-FR" b="1" dirty="0"/>
              <a:t> navigable à base de </a:t>
            </a:r>
            <a:r>
              <a:rPr lang="fr-FR" b="1" dirty="0" err="1"/>
              <a:t>Tile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/>
              <a:t>Contrôle d’une entité orientée </a:t>
            </a:r>
            <a:r>
              <a:rPr lang="fr-FR" dirty="0" smtClean="0"/>
              <a:t>plateforme</a:t>
            </a:r>
          </a:p>
          <a:p>
            <a:endParaRPr lang="fr-FR" dirty="0"/>
          </a:p>
          <a:p>
            <a:r>
              <a:rPr lang="fr-FR" dirty="0"/>
              <a:t>Un ‘</a:t>
            </a:r>
            <a:r>
              <a:rPr lang="fr-FR" i="1" dirty="0" err="1"/>
              <a:t>EntityPlatform</a:t>
            </a:r>
            <a:r>
              <a:rPr lang="fr-FR" dirty="0"/>
              <a:t>’ sur une ‘</a:t>
            </a:r>
            <a:r>
              <a:rPr lang="fr-FR" i="1" dirty="0" err="1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5557373" y="371703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13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Découverte de la première base abstraite ‘</a:t>
            </a:r>
            <a:r>
              <a:rPr lang="fr-FR" i="1" dirty="0" smtClean="0"/>
              <a:t>World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Gérée par la ‘</a:t>
            </a:r>
            <a:r>
              <a:rPr lang="fr-FR" i="1" dirty="0" err="1" smtClean="0"/>
              <a:t>scene</a:t>
            </a:r>
            <a:r>
              <a:rPr lang="fr-FR" i="1" dirty="0" smtClean="0"/>
              <a:t>’</a:t>
            </a:r>
          </a:p>
          <a:p>
            <a:pPr lvl="1"/>
            <a:r>
              <a:rPr lang="fr-FR" dirty="0" smtClean="0"/>
              <a:t>Utilisation du module « Platform 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Implémentation de base d’une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Utilisation de ‘</a:t>
            </a:r>
            <a:r>
              <a:rPr lang="fr-FR" i="1" dirty="0" err="1" smtClean="0"/>
              <a:t>TileGame</a:t>
            </a:r>
            <a:r>
              <a:rPr lang="fr-FR" i="1" dirty="0" smtClean="0"/>
              <a:t>’ </a:t>
            </a:r>
            <a:r>
              <a:rPr lang="fr-FR" dirty="0" smtClean="0"/>
              <a:t>et ‘</a:t>
            </a:r>
            <a:r>
              <a:rPr lang="fr-FR" i="1" dirty="0" err="1" smtClean="0"/>
              <a:t>MapTilePlatform</a:t>
            </a:r>
            <a:r>
              <a:rPr lang="fr-FR" i="1" dirty="0" smtClean="0"/>
              <a:t>’</a:t>
            </a:r>
          </a:p>
          <a:p>
            <a:pPr lvl="1"/>
            <a:endParaRPr lang="fr-FR" i="1" dirty="0" smtClean="0"/>
          </a:p>
          <a:p>
            <a:r>
              <a:rPr lang="fr-FR" dirty="0" smtClean="0"/>
              <a:t>Utilisation d’une camera, gestion de ses mouvements</a:t>
            </a:r>
          </a:p>
          <a:p>
            <a:r>
              <a:rPr lang="fr-FR" dirty="0" smtClean="0"/>
              <a:t>Affichage de la </a:t>
            </a:r>
            <a:r>
              <a:rPr lang="fr-FR" dirty="0" err="1" smtClean="0"/>
              <a:t>map</a:t>
            </a:r>
            <a:r>
              <a:rPr lang="fr-FR" dirty="0" smtClean="0"/>
              <a:t> en utilisant la camera</a:t>
            </a:r>
          </a:p>
        </p:txBody>
      </p:sp>
    </p:spTree>
    <p:extLst>
      <p:ext uri="{BB962C8B-B14F-4D97-AF65-F5344CB8AC3E}">
        <p14:creationId xmlns:p14="http://schemas.microsoft.com/office/powerpoint/2010/main" val="18066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5230417" cy="3763232"/>
          </a:xfrm>
        </p:spPr>
      </p:pic>
    </p:spTree>
    <p:extLst>
      <p:ext uri="{BB962C8B-B14F-4D97-AF65-F5344CB8AC3E}">
        <p14:creationId xmlns:p14="http://schemas.microsoft.com/office/powerpoint/2010/main" val="5678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navigable à base de </a:t>
            </a:r>
            <a:r>
              <a:rPr lang="fr-FR" dirty="0" err="1"/>
              <a:t>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4103035" cy="322653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04865"/>
            <a:ext cx="4103035" cy="3226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16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définition d’un ‘</a:t>
            </a:r>
            <a:r>
              <a:rPr lang="fr-FR" i="1" dirty="0" smtClean="0"/>
              <a:t>World</a:t>
            </a:r>
            <a:r>
              <a:rPr lang="fr-FR" dirty="0" smtClean="0"/>
              <a:t>’ permet</a:t>
            </a:r>
          </a:p>
          <a:p>
            <a:pPr lvl="1"/>
            <a:r>
              <a:rPr lang="fr-FR" dirty="0" smtClean="0"/>
              <a:t>D’avoir une boucle dédiée pour plusieurs types de jeux</a:t>
            </a:r>
          </a:p>
          <a:p>
            <a:pPr lvl="1"/>
            <a:r>
              <a:rPr lang="fr-FR" dirty="0" smtClean="0"/>
              <a:t>La gestion de la sauvegarde/chargement facilement</a:t>
            </a:r>
          </a:p>
          <a:p>
            <a:pPr lvl="1"/>
            <a:r>
              <a:rPr lang="fr-FR" dirty="0" smtClean="0"/>
              <a:t>De garder la séquence pour un rendu en aval/amont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De base, une </a:t>
            </a:r>
            <a:r>
              <a:rPr lang="fr-FR" dirty="0" err="1" smtClean="0"/>
              <a:t>MapTile</a:t>
            </a:r>
            <a:r>
              <a:rPr lang="fr-FR" dirty="0" smtClean="0"/>
              <a:t> a besoin</a:t>
            </a:r>
          </a:p>
          <a:p>
            <a:pPr lvl="1"/>
            <a:r>
              <a:rPr lang="fr-FR" dirty="0" smtClean="0"/>
              <a:t>De la taille d’un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D’un dossier contenant le(s) </a:t>
            </a:r>
            <a:r>
              <a:rPr lang="fr-FR" dirty="0" err="1" smtClean="0"/>
              <a:t>tilesheet</a:t>
            </a:r>
            <a:r>
              <a:rPr lang="fr-FR" dirty="0" smtClean="0"/>
              <a:t>(s) + fichier d’index</a:t>
            </a:r>
          </a:p>
          <a:p>
            <a:pPr lvl="2"/>
            <a:r>
              <a:rPr lang="fr-FR" dirty="0" smtClean="0"/>
              <a:t>Le fichier d’index ‘count’ permet de définir la liste des </a:t>
            </a:r>
            <a:r>
              <a:rPr lang="fr-FR" dirty="0" err="1" smtClean="0"/>
              <a:t>tilesheets</a:t>
            </a:r>
            <a:r>
              <a:rPr lang="fr-FR" dirty="0" smtClean="0"/>
              <a:t> à charger automatiquement de façon portable</a:t>
            </a:r>
          </a:p>
        </p:txBody>
      </p:sp>
    </p:spTree>
    <p:extLst>
      <p:ext uri="{BB962C8B-B14F-4D97-AF65-F5344CB8AC3E}">
        <p14:creationId xmlns:p14="http://schemas.microsoft.com/office/powerpoint/2010/main" val="20688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700" dirty="0" smtClean="0"/>
              <a:t>Un dossier, placé dans le dossier des ressources, doit contenir un dossier par thème, eux même contenant la liste des </a:t>
            </a:r>
            <a:r>
              <a:rPr lang="fr-FR" sz="1700" dirty="0" err="1" smtClean="0"/>
              <a:t>tilesheets</a:t>
            </a:r>
            <a:r>
              <a:rPr lang="fr-FR" sz="1700" dirty="0" smtClean="0"/>
              <a:t> avec le fichier ‘count’</a:t>
            </a:r>
          </a:p>
          <a:p>
            <a:pPr lvl="1"/>
            <a:r>
              <a:rPr lang="fr-FR" sz="1700" dirty="0" smtClean="0"/>
              <a:t>Sans ce fichier, toutes les images de type .</a:t>
            </a:r>
            <a:r>
              <a:rPr lang="fr-FR" sz="1700" dirty="0" err="1" smtClean="0"/>
              <a:t>png</a:t>
            </a:r>
            <a:r>
              <a:rPr lang="fr-FR" sz="17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65669290"/>
              </p:ext>
            </p:extLst>
          </p:nvPr>
        </p:nvGraphicFramePr>
        <p:xfrm>
          <a:off x="1187624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967802" y="4670192"/>
            <a:ext cx="864096" cy="1080120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003806" y="4747621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</a:p>
          <a:p>
            <a:r>
              <a:rPr lang="fr-FR" dirty="0" smtClean="0"/>
              <a:t>0.png</a:t>
            </a:r>
          </a:p>
          <a:p>
            <a:r>
              <a:rPr lang="fr-FR" dirty="0" smtClean="0"/>
              <a:t>1.png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384309" y="5209285"/>
            <a:ext cx="583493" cy="46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19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partie ‘</a:t>
            </a:r>
            <a:r>
              <a:rPr lang="fr-FR" i="1" smtClean="0"/>
              <a:t>update</a:t>
            </a:r>
            <a:r>
              <a:rPr lang="fr-FR" smtClean="0"/>
              <a:t>’ de ‘</a:t>
            </a:r>
            <a:r>
              <a:rPr lang="fr-FR" i="1" smtClean="0"/>
              <a:t>World</a:t>
            </a:r>
            <a:r>
              <a:rPr lang="fr-FR" smtClean="0"/>
              <a:t>’</a:t>
            </a:r>
          </a:p>
          <a:p>
            <a:pPr lvl="1"/>
            <a:r>
              <a:rPr lang="fr-FR" smtClean="0"/>
              <a:t>Gestion des états des entrées (clavier &amp; souris)</a:t>
            </a:r>
          </a:p>
          <a:p>
            <a:pPr lvl="1"/>
            <a:r>
              <a:rPr lang="fr-FR" smtClean="0"/>
              <a:t>Application du mouvement en conséquence</a:t>
            </a:r>
          </a:p>
          <a:p>
            <a:pPr lvl="1"/>
            <a:r>
              <a:rPr lang="fr-FR" smtClean="0"/>
              <a:t>Mise à jour des vitesses de déplacement sur la camera</a:t>
            </a:r>
          </a:p>
          <a:p>
            <a:pPr lvl="1"/>
            <a:endParaRPr lang="fr-FR" smtClean="0"/>
          </a:p>
          <a:p>
            <a:r>
              <a:rPr lang="en-US" smtClean="0"/>
              <a:t>L</a:t>
            </a:r>
            <a:r>
              <a:rPr lang="fr-FR" smtClean="0"/>
              <a:t>a partie ‘</a:t>
            </a:r>
            <a:r>
              <a:rPr lang="fr-FR" i="1" smtClean="0"/>
              <a:t>render</a:t>
            </a:r>
            <a:r>
              <a:rPr lang="fr-FR" smtClean="0"/>
              <a:t>’ de ‘</a:t>
            </a:r>
            <a:r>
              <a:rPr lang="fr-FR" i="1" smtClean="0"/>
              <a:t>World</a:t>
            </a:r>
            <a:r>
              <a:rPr lang="fr-FR" smtClean="0"/>
              <a:t>’</a:t>
            </a:r>
          </a:p>
          <a:p>
            <a:pPr lvl="1"/>
            <a:r>
              <a:rPr lang="fr-FR" smtClean="0"/>
              <a:t>Affiche la map en fonction de la camera</a:t>
            </a:r>
          </a:p>
          <a:p>
            <a:pPr lvl="1"/>
            <a:r>
              <a:rPr lang="fr-FR" smtClean="0"/>
              <a:t>La camera sera alors le point de vue sur la 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4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Objectifs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Premier code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Chargement et affichage d’images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 navigable à base de </a:t>
            </a:r>
            <a:r>
              <a:rPr lang="fr-FR" dirty="0" err="1" smtClean="0"/>
              <a:t>Tile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Contrôle d’une entité orientée plateforme</a:t>
            </a:r>
          </a:p>
          <a:p>
            <a:endParaRPr lang="fr-FR" dirty="0" smtClean="0"/>
          </a:p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2555776" y="15238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Pour automatiser la génération d’une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Utilisation d’un </a:t>
            </a:r>
            <a:r>
              <a:rPr lang="fr-FR" dirty="0" err="1" smtClean="0"/>
              <a:t>levelrip</a:t>
            </a:r>
            <a:r>
              <a:rPr lang="fr-FR" dirty="0" smtClean="0"/>
              <a:t> (image complète du niveau)</a:t>
            </a:r>
          </a:p>
          <a:p>
            <a:pPr lvl="1"/>
            <a:r>
              <a:rPr lang="fr-FR" dirty="0" smtClean="0"/>
              <a:t>‘</a:t>
            </a:r>
            <a:r>
              <a:rPr lang="fr-FR" i="1" dirty="0" err="1" smtClean="0"/>
              <a:t>LevelRipConverter</a:t>
            </a:r>
            <a:r>
              <a:rPr lang="fr-FR" dirty="0" smtClean="0"/>
              <a:t>’ se charge de convertir le niveau</a:t>
            </a:r>
          </a:p>
          <a:p>
            <a:pPr lvl="2"/>
            <a:r>
              <a:rPr lang="fr-FR" dirty="0" smtClean="0"/>
              <a:t>En utilisant le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2"/>
            <a:r>
              <a:rPr lang="fr-FR" dirty="0" smtClean="0"/>
              <a:t>A partir du dossier des </a:t>
            </a:r>
            <a:r>
              <a:rPr lang="fr-FR" dirty="0" err="1" smtClean="0"/>
              <a:t>tiles</a:t>
            </a:r>
            <a:endParaRPr lang="fr-FR" dirty="0" smtClean="0"/>
          </a:p>
          <a:p>
            <a:pPr lvl="2"/>
            <a:r>
              <a:rPr lang="fr-FR" dirty="0" smtClean="0"/>
              <a:t>Reconstruit le niveau en données de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3"/>
            <a:r>
              <a:rPr lang="fr-FR" dirty="0" smtClean="0"/>
              <a:t>Possibilité de sauvegarder le résultat dans un fichier</a:t>
            </a:r>
          </a:p>
          <a:p>
            <a:pPr lvl="4"/>
            <a:r>
              <a:rPr lang="fr-FR" dirty="0" smtClean="0"/>
              <a:t>Au format binaire</a:t>
            </a:r>
          </a:p>
          <a:p>
            <a:pPr lvl="4"/>
            <a:endParaRPr lang="fr-FR" dirty="0" smtClean="0"/>
          </a:p>
          <a:p>
            <a:pPr lvl="1"/>
            <a:r>
              <a:rPr lang="fr-FR" dirty="0" smtClean="0"/>
              <a:t>‘</a:t>
            </a:r>
            <a:r>
              <a:rPr lang="fr-FR" i="1" dirty="0" err="1" smtClean="0"/>
              <a:t>TileExtractor</a:t>
            </a:r>
            <a:r>
              <a:rPr lang="fr-FR" dirty="0" smtClean="0"/>
              <a:t>’ utilise le procédé inverse (extrait les </a:t>
            </a:r>
            <a:r>
              <a:rPr lang="fr-FR" dirty="0" err="1" smtClean="0"/>
              <a:t>tiles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4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Map navigable à base de Tile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222015760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838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mtClean="0"/>
              <a:t>Objectifs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Premier code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Chargement et affichage d’images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Map navigable à base de Tile</a:t>
            </a:r>
            <a:br>
              <a:rPr lang="fr-FR" smtClean="0"/>
            </a:br>
            <a:endParaRPr lang="fr-FR" smtClean="0"/>
          </a:p>
          <a:p>
            <a:r>
              <a:rPr lang="fr-FR" b="1" smtClean="0"/>
              <a:t>Contrôle d’entité orientée plateforme</a:t>
            </a:r>
          </a:p>
          <a:p>
            <a:endParaRPr lang="fr-FR" b="1" smtClean="0"/>
          </a:p>
          <a:p>
            <a:r>
              <a:rPr lang="fr-FR" smtClean="0"/>
              <a:t>Un ‘</a:t>
            </a:r>
            <a:r>
              <a:rPr lang="fr-FR" i="1" smtClean="0"/>
              <a:t>EntityPlatform</a:t>
            </a:r>
            <a:r>
              <a:rPr lang="fr-FR" smtClean="0"/>
              <a:t>’ sur une ‘</a:t>
            </a:r>
            <a:r>
              <a:rPr lang="fr-FR" i="1" smtClean="0"/>
              <a:t>MapTile</a:t>
            </a:r>
            <a:r>
              <a:rPr lang="fr-FR" smtClean="0"/>
              <a:t>’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6528236" y="4509120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23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Contrôle d’entité orientée plateforme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Découverte de la base abstraite ‘EntityPlatform’</a:t>
            </a:r>
          </a:p>
          <a:p>
            <a:pPr lvl="1"/>
            <a:r>
              <a:rPr lang="fr-FR" smtClean="0"/>
              <a:t>Architecture incorporée pour faciliter le développement</a:t>
            </a:r>
          </a:p>
          <a:p>
            <a:pPr lvl="1"/>
            <a:r>
              <a:rPr lang="fr-FR" smtClean="0"/>
              <a:t>Routine d’update découpée en plusieurs parties</a:t>
            </a:r>
          </a:p>
          <a:p>
            <a:pPr lvl="1"/>
            <a:endParaRPr lang="fr-FR" smtClean="0"/>
          </a:p>
          <a:p>
            <a:r>
              <a:rPr lang="fr-FR" smtClean="0"/>
              <a:t>Implémentation d’un héro contrôlable au clavier</a:t>
            </a:r>
          </a:p>
          <a:p>
            <a:pPr lvl="1"/>
            <a:r>
              <a:rPr lang="fr-FR" smtClean="0"/>
              <a:t>Gestion des touches</a:t>
            </a:r>
          </a:p>
          <a:p>
            <a:pPr lvl="1"/>
            <a:r>
              <a:rPr lang="fr-FR" smtClean="0"/>
              <a:t>Manipulation de la vitesse de déplacement</a:t>
            </a:r>
          </a:p>
          <a:p>
            <a:pPr lvl="1"/>
            <a:r>
              <a:rPr lang="fr-FR" smtClean="0"/>
              <a:t>Configuration de sa gravité</a:t>
            </a:r>
          </a:p>
          <a:p>
            <a:pPr lvl="1"/>
            <a:r>
              <a:rPr lang="fr-FR" smtClean="0"/>
              <a:t>Mise à jour des animations en conséquence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4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Contrôle d’entité orientée plateforme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25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5163727" cy="3096331"/>
          </a:xfrm>
        </p:spPr>
      </p:pic>
    </p:spTree>
    <p:extLst>
      <p:ext uri="{BB962C8B-B14F-4D97-AF65-F5344CB8AC3E}">
        <p14:creationId xmlns:p14="http://schemas.microsoft.com/office/powerpoint/2010/main" val="24486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Contrôle d’entité orientée plateforme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25" y="1600200"/>
            <a:ext cx="5717100" cy="44958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6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Contrôle d’entité orientée plateforme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Notre héro héritera de ‘</a:t>
            </a:r>
            <a:r>
              <a:rPr lang="fr-FR" i="1" dirty="0" err="1" smtClean="0"/>
              <a:t>EntityPlatform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Il présente donc plusieurs caractéristiques, dont être</a:t>
            </a:r>
          </a:p>
          <a:p>
            <a:pPr lvl="2"/>
            <a:r>
              <a:rPr lang="fr-FR" dirty="0" smtClean="0"/>
              <a:t>Un corps (potentiellement soumis à la gravité)</a:t>
            </a:r>
          </a:p>
          <a:p>
            <a:pPr lvl="2"/>
            <a:r>
              <a:rPr lang="fr-FR" dirty="0" smtClean="0"/>
              <a:t>Localisable (peut donc se déplacer)</a:t>
            </a:r>
          </a:p>
          <a:p>
            <a:pPr lvl="2"/>
            <a:r>
              <a:rPr lang="fr-FR" dirty="0" smtClean="0"/>
              <a:t>Sujet à la collision avec d’autres entités de ce type</a:t>
            </a:r>
          </a:p>
          <a:p>
            <a:pPr lvl="2"/>
            <a:r>
              <a:rPr lang="fr-FR" dirty="0" smtClean="0"/>
              <a:t>Configurable depuis un fichier externe</a:t>
            </a:r>
          </a:p>
          <a:p>
            <a:pPr lvl="2"/>
            <a:r>
              <a:rPr lang="fr-FR" dirty="0" smtClean="0"/>
              <a:t>Un animateur (capable de jouer une animation sur le </a:t>
            </a:r>
            <a:r>
              <a:rPr lang="fr-FR" dirty="0" err="1" smtClean="0"/>
              <a:t>sprite</a:t>
            </a:r>
            <a:r>
              <a:rPr lang="fr-FR" dirty="0" smtClean="0"/>
              <a:t>)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Pour l’instancier, il lui faudra un ‘</a:t>
            </a:r>
            <a:r>
              <a:rPr lang="fr-FR" i="1" dirty="0" err="1" smtClean="0"/>
              <a:t>SetupGame</a:t>
            </a:r>
            <a:r>
              <a:rPr lang="fr-FR" dirty="0" smtClean="0"/>
              <a:t>’</a:t>
            </a:r>
          </a:p>
          <a:p>
            <a:pPr lvl="2"/>
            <a:r>
              <a:rPr lang="fr-FR" dirty="0" smtClean="0"/>
              <a:t>Contient la surface et le fichier de 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5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Contrôle d’entité orientée plateforme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L’implémentation respectera l’architecture</a:t>
            </a:r>
          </a:p>
          <a:p>
            <a:pPr lvl="1"/>
            <a:r>
              <a:rPr lang="fr-FR" smtClean="0"/>
              <a:t>handleInputListener; met à jour les inputs</a:t>
            </a:r>
          </a:p>
          <a:p>
            <a:pPr lvl="1"/>
            <a:r>
              <a:rPr lang="fr-FR" smtClean="0"/>
              <a:t>handleActions; effectuer les actions suite aux inputs</a:t>
            </a:r>
          </a:p>
          <a:p>
            <a:pPr lvl="1"/>
            <a:r>
              <a:rPr lang="fr-FR" smtClean="0"/>
              <a:t>handleMovements; application des actions</a:t>
            </a:r>
          </a:p>
          <a:p>
            <a:pPr lvl="1"/>
            <a:r>
              <a:rPr lang="fr-FR" smtClean="0"/>
              <a:t>handleCollisions; vérifications des collisions</a:t>
            </a:r>
          </a:p>
          <a:p>
            <a:pPr lvl="1"/>
            <a:r>
              <a:rPr lang="fr-FR" smtClean="0"/>
              <a:t>handleAnimations; met à jour l’animation de l’entité</a:t>
            </a:r>
          </a:p>
          <a:p>
            <a:endParaRPr lang="fr-FR" smtClean="0"/>
          </a:p>
          <a:p>
            <a:r>
              <a:rPr lang="fr-FR" smtClean="0"/>
              <a:t>Ces fonctions sont appelées séquentiellement</a:t>
            </a:r>
          </a:p>
          <a:p>
            <a:pPr lvl="1"/>
            <a:r>
              <a:rPr lang="fr-FR" smtClean="0"/>
              <a:t>Suivre ce découpage facilitera le développement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7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Contrôle d’entité orientée plateforme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Concernant les mouvements</a:t>
            </a:r>
          </a:p>
          <a:p>
            <a:pPr lvl="1"/>
            <a:r>
              <a:rPr lang="fr-FR" smtClean="0"/>
              <a:t>La pesanteur terrestre est appliquée (si masse != 0)</a:t>
            </a:r>
          </a:p>
          <a:p>
            <a:pPr lvl="1"/>
            <a:r>
              <a:rPr lang="fr-FR" smtClean="0"/>
              <a:t>Il est possible de stopper à tout moment la gravité</a:t>
            </a:r>
          </a:p>
          <a:p>
            <a:pPr lvl="1"/>
            <a:r>
              <a:rPr lang="fr-FR" smtClean="0"/>
              <a:t>Il est possible de soumettre le corps à plusieurs forces</a:t>
            </a:r>
          </a:p>
          <a:p>
            <a:pPr lvl="2"/>
            <a:r>
              <a:rPr lang="fr-FR" smtClean="0"/>
              <a:t>L’une gérant le déplacement horizontal</a:t>
            </a:r>
          </a:p>
          <a:p>
            <a:pPr lvl="2"/>
            <a:r>
              <a:rPr lang="fr-FR" smtClean="0"/>
              <a:t>L’une gérant le saut</a:t>
            </a:r>
          </a:p>
          <a:p>
            <a:pPr lvl="2"/>
            <a:r>
              <a:rPr lang="fr-FR" smtClean="0"/>
              <a:t>…</a:t>
            </a:r>
          </a:p>
          <a:p>
            <a:pPr lvl="1"/>
            <a:r>
              <a:rPr lang="fr-FR" smtClean="0"/>
              <a:t>Les forces sont totalement contrôlables</a:t>
            </a:r>
          </a:p>
          <a:p>
            <a:pPr lvl="2"/>
            <a:r>
              <a:rPr lang="fr-FR" smtClean="0"/>
              <a:t>Effets de courbes incurvées</a:t>
            </a:r>
          </a:p>
          <a:p>
            <a:pPr lvl="2"/>
            <a:r>
              <a:rPr lang="fr-FR" smtClean="0"/>
              <a:t>Peuvent s’additionner entres elles (progressivement ou non)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092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Objectifs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Découvrir pas à pas les principaux modules</a:t>
            </a:r>
          </a:p>
          <a:p>
            <a:r>
              <a:rPr lang="fr-FR" dirty="0" smtClean="0"/>
              <a:t>Comprendre le fonctionnement de ce qui est utilisé</a:t>
            </a:r>
          </a:p>
          <a:p>
            <a:r>
              <a:rPr lang="fr-FR" dirty="0" smtClean="0"/>
              <a:t>Illustrations avec des exemples détaillés</a:t>
            </a:r>
          </a:p>
          <a:p>
            <a:r>
              <a:rPr lang="fr-FR" dirty="0" smtClean="0"/>
              <a:t>N’utiliser que ce qui est nécessaire</a:t>
            </a:r>
          </a:p>
          <a:p>
            <a:pPr lvl="1"/>
            <a:r>
              <a:rPr lang="fr-FR" dirty="0" smtClean="0"/>
              <a:t>Savoir ce qu’il faut choisir</a:t>
            </a:r>
          </a:p>
          <a:p>
            <a:pPr lvl="1"/>
            <a:r>
              <a:rPr lang="fr-FR" dirty="0" smtClean="0"/>
              <a:t>Avoir les bon reflexes</a:t>
            </a:r>
          </a:p>
          <a:p>
            <a:pPr lvl="1"/>
            <a:r>
              <a:rPr lang="fr-FR" dirty="0" smtClean="0"/>
              <a:t>Eliminer le superflus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Arriver à créer un petit jeu par la suite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1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mtClean="0"/>
              <a:t>Objectifs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Premier code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Chargement et affichage d’images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Map navigable à base de Tile</a:t>
            </a:r>
            <a:br>
              <a:rPr lang="fr-FR" smtClean="0"/>
            </a:br>
            <a:endParaRPr lang="fr-FR" smtClean="0"/>
          </a:p>
          <a:p>
            <a:r>
              <a:rPr lang="fr-FR" smtClean="0"/>
              <a:t>Contrôle d’entité orientée plateforme</a:t>
            </a:r>
          </a:p>
          <a:p>
            <a:endParaRPr lang="fr-FR" b="1" smtClean="0"/>
          </a:p>
          <a:p>
            <a:r>
              <a:rPr lang="fr-FR" b="1" smtClean="0"/>
              <a:t>Un ‘</a:t>
            </a:r>
            <a:r>
              <a:rPr lang="fr-FR" b="1" i="1" smtClean="0"/>
              <a:t>EntityPlatform</a:t>
            </a:r>
            <a:r>
              <a:rPr lang="fr-FR" b="1" smtClean="0"/>
              <a:t>’ sur une ‘</a:t>
            </a:r>
            <a:r>
              <a:rPr lang="fr-FR" b="1" i="1" smtClean="0"/>
              <a:t>MapTile</a:t>
            </a:r>
            <a:r>
              <a:rPr lang="fr-FR" b="1" smtClean="0"/>
              <a:t>’</a:t>
            </a:r>
            <a:endParaRPr lang="fr-FR" b="1" dirty="0"/>
          </a:p>
        </p:txBody>
      </p:sp>
      <p:sp>
        <p:nvSpPr>
          <p:cNvPr id="4" name="Flèche gauche 3"/>
          <p:cNvSpPr/>
          <p:nvPr/>
        </p:nvSpPr>
        <p:spPr>
          <a:xfrm>
            <a:off x="6516216" y="532063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30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0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Reprise des deux chapitres précédents</a:t>
            </a:r>
          </a:p>
          <a:p>
            <a:pPr lvl="1"/>
            <a:r>
              <a:rPr lang="fr-FR" dirty="0" smtClean="0"/>
              <a:t>Combinaison de l’affichage de la </a:t>
            </a:r>
            <a:r>
              <a:rPr lang="fr-FR" dirty="0" err="1" smtClean="0"/>
              <a:t>map</a:t>
            </a:r>
            <a:r>
              <a:rPr lang="fr-FR" dirty="0" smtClean="0"/>
              <a:t> avec camera, et la gestion du joueur</a:t>
            </a:r>
          </a:p>
          <a:p>
            <a:pPr lvl="2"/>
            <a:r>
              <a:rPr lang="fr-FR" dirty="0" smtClean="0"/>
              <a:t>La camera suivra désormais le joueur</a:t>
            </a:r>
          </a:p>
          <a:p>
            <a:pPr lvl="2"/>
            <a:r>
              <a:rPr lang="fr-FR" dirty="0" smtClean="0"/>
              <a:t>Elle héritera maintenant de ‘</a:t>
            </a:r>
            <a:r>
              <a:rPr lang="fr-FR" i="1" dirty="0" err="1" smtClean="0"/>
              <a:t>CameraPlatform</a:t>
            </a:r>
            <a:r>
              <a:rPr lang="fr-FR" dirty="0" smtClean="0"/>
              <a:t>’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Le rendu du joueur est effectué sur la camera</a:t>
            </a:r>
          </a:p>
          <a:p>
            <a:pPr lvl="1"/>
            <a:r>
              <a:rPr lang="fr-FR" dirty="0" smtClean="0"/>
              <a:t>Ainsi la </a:t>
            </a:r>
            <a:r>
              <a:rPr lang="fr-FR" dirty="0" err="1" smtClean="0"/>
              <a:t>map</a:t>
            </a:r>
            <a:r>
              <a:rPr lang="fr-FR" dirty="0" smtClean="0"/>
              <a:t> et le joueur auront le même référentiel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map</a:t>
            </a:r>
            <a:r>
              <a:rPr lang="fr-FR" dirty="0" smtClean="0"/>
              <a:t> défilera selon les mouvements du joueur</a:t>
            </a:r>
          </a:p>
          <a:p>
            <a:pPr lvl="1"/>
            <a:r>
              <a:rPr lang="fr-FR" dirty="0" smtClean="0"/>
              <a:t>La camera ne dépassera pas les bordures fixées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8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08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451770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9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collisionCheck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1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Un ‘</a:t>
            </a:r>
            <a:r>
              <a:rPr lang="fr-FR" i="1" smtClean="0"/>
              <a:t>EntityPlatform’</a:t>
            </a:r>
            <a:r>
              <a:rPr lang="fr-FR" smtClean="0"/>
              <a:t> sur une ‘</a:t>
            </a:r>
            <a:r>
              <a:rPr lang="fr-FR" i="1" smtClean="0"/>
              <a:t>MapTile’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35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6097389" cy="2829570"/>
          </a:xfrm>
        </p:spPr>
      </p:pic>
    </p:spTree>
    <p:extLst>
      <p:ext uri="{BB962C8B-B14F-4D97-AF65-F5344CB8AC3E}">
        <p14:creationId xmlns:p14="http://schemas.microsoft.com/office/powerpoint/2010/main" val="42200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‘</a:t>
            </a:r>
            <a:r>
              <a:rPr lang="fr-FR" i="1" dirty="0" err="1"/>
              <a:t>EntityPlatform</a:t>
            </a:r>
            <a:r>
              <a:rPr lang="fr-FR" i="1" dirty="0"/>
              <a:t>’</a:t>
            </a:r>
            <a:r>
              <a:rPr lang="fr-FR" dirty="0"/>
              <a:t> sur une ‘</a:t>
            </a:r>
            <a:r>
              <a:rPr lang="fr-FR" i="1" dirty="0" err="1"/>
              <a:t>MapTile</a:t>
            </a:r>
            <a:r>
              <a:rPr lang="fr-FR" i="1" dirty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3692732" cy="29038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32856"/>
            <a:ext cx="3692732" cy="29038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818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Pour ajouter une entité autonome</a:t>
            </a:r>
          </a:p>
          <a:p>
            <a:pPr lvl="1"/>
            <a:r>
              <a:rPr lang="fr-FR" dirty="0" smtClean="0"/>
              <a:t>Créer une classe abstraite (vous servant de base)</a:t>
            </a:r>
          </a:p>
          <a:p>
            <a:pPr lvl="1"/>
            <a:r>
              <a:rPr lang="fr-FR" dirty="0" smtClean="0"/>
              <a:t>Gérer les éléments standard à tout type d’entité</a:t>
            </a:r>
          </a:p>
          <a:p>
            <a:pPr lvl="1"/>
            <a:r>
              <a:rPr lang="fr-FR" dirty="0" smtClean="0"/>
              <a:t>Créer une classe spécifique pour le héro contrôlable</a:t>
            </a:r>
          </a:p>
          <a:p>
            <a:pPr lvl="1"/>
            <a:r>
              <a:rPr lang="fr-FR" dirty="0" smtClean="0"/>
              <a:t>Créer une classe spécifique pour l’ennemi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Pour gérer de multiples entités</a:t>
            </a:r>
          </a:p>
          <a:p>
            <a:pPr lvl="1"/>
            <a:r>
              <a:rPr lang="fr-FR" dirty="0" smtClean="0"/>
              <a:t>Créer un </a:t>
            </a:r>
            <a:r>
              <a:rPr lang="fr-FR" dirty="0" err="1" smtClean="0"/>
              <a:t>handler</a:t>
            </a:r>
            <a:r>
              <a:rPr lang="fr-FR" dirty="0" smtClean="0"/>
              <a:t> héritant de ‘</a:t>
            </a:r>
            <a:r>
              <a:rPr lang="fr-FR" i="1" dirty="0" err="1" smtClean="0"/>
              <a:t>HandlerEntityPlatform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L’instancier dans ‘</a:t>
            </a:r>
            <a:r>
              <a:rPr lang="fr-FR" i="1" dirty="0" smtClean="0"/>
              <a:t>World</a:t>
            </a:r>
            <a:r>
              <a:rPr lang="fr-FR" dirty="0" smtClean="0"/>
              <a:t>’, et gérer sa mise à jour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4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Il conseillé de regrouper les instanciations en:</a:t>
            </a:r>
          </a:p>
          <a:p>
            <a:pPr lvl="1"/>
            <a:r>
              <a:rPr lang="fr-FR" dirty="0" smtClean="0"/>
              <a:t>Faisant appel à un ‘</a:t>
            </a:r>
            <a:r>
              <a:rPr lang="fr-FR" i="1" dirty="0" err="1" smtClean="0"/>
              <a:t>factory</a:t>
            </a:r>
            <a:r>
              <a:rPr lang="fr-FR" dirty="0" smtClean="0"/>
              <a:t>’ dédié</a:t>
            </a:r>
          </a:p>
          <a:p>
            <a:pPr lvl="2"/>
            <a:r>
              <a:rPr lang="fr-FR" dirty="0" err="1" smtClean="0"/>
              <a:t>FactoryEntityGame</a:t>
            </a:r>
            <a:endParaRPr lang="fr-FR" dirty="0" smtClean="0"/>
          </a:p>
          <a:p>
            <a:pPr lvl="1"/>
            <a:r>
              <a:rPr lang="fr-FR" dirty="0" smtClean="0"/>
              <a:t>Définissant un ‘</a:t>
            </a:r>
            <a:r>
              <a:rPr lang="fr-FR" i="1" dirty="0" err="1" smtClean="0"/>
              <a:t>enum</a:t>
            </a:r>
            <a:r>
              <a:rPr lang="fr-FR" dirty="0" smtClean="0"/>
              <a:t>’ contenant tout les types d’entités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Ce dernier sera chargé de préparer les ‘</a:t>
            </a:r>
            <a:r>
              <a:rPr lang="fr-FR" i="1" dirty="0" smtClean="0"/>
              <a:t>Setup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Définit une et unique fois les ressources des entités</a:t>
            </a:r>
          </a:p>
          <a:p>
            <a:pPr lvl="1"/>
            <a:r>
              <a:rPr lang="fr-FR" dirty="0" smtClean="0"/>
              <a:t>Permet de créer des entités en partageant les ressources (graphiques et données externes)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1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864006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6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Objectifs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Premier code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Chargement et affichage d’images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 navigable à base de </a:t>
            </a:r>
            <a:r>
              <a:rPr lang="fr-FR" dirty="0" err="1" smtClean="0"/>
              <a:t>Tile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Contrôle d’une entité orientée plateforme</a:t>
            </a:r>
          </a:p>
          <a:p>
            <a:endParaRPr lang="fr-FR" dirty="0" smtClean="0"/>
          </a:p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3203848" y="227687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9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i="1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i="1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817776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5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‘</a:t>
            </a:r>
            <a:r>
              <a:rPr lang="fr-FR" dirty="0" err="1" smtClean="0"/>
              <a:t>EntityPlatform</a:t>
            </a:r>
            <a:r>
              <a:rPr lang="fr-FR" dirty="0" smtClean="0"/>
              <a:t>’ sur une ‘</a:t>
            </a:r>
            <a:r>
              <a:rPr lang="fr-FR" dirty="0" err="1" smtClean="0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smtClean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833510" y="3569407"/>
            <a:ext cx="1152128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Factory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837458" y="2739558"/>
            <a:ext cx="1152128" cy="3600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World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89029" y="3570333"/>
            <a:ext cx="1152128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Handler</a:t>
            </a:r>
            <a:endParaRPr lang="fr-FR" dirty="0"/>
          </a:p>
        </p:txBody>
      </p:sp>
      <p:cxnSp>
        <p:nvCxnSpPr>
          <p:cNvPr id="15" name="Connecteur en arc 14"/>
          <p:cNvCxnSpPr>
            <a:stCxn id="7" idx="2"/>
            <a:endCxn id="6" idx="0"/>
          </p:cNvCxnSpPr>
          <p:nvPr/>
        </p:nvCxnSpPr>
        <p:spPr>
          <a:xfrm rot="5400000">
            <a:off x="3176644" y="3332528"/>
            <a:ext cx="469809" cy="3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1"/>
            <a:endCxn id="8" idx="0"/>
          </p:cNvCxnSpPr>
          <p:nvPr/>
        </p:nvCxnSpPr>
        <p:spPr>
          <a:xfrm rot="10800000" flipV="1">
            <a:off x="1565094" y="2919577"/>
            <a:ext cx="1272365" cy="6507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43808" y="1641436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Scene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677218" y="1654136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</a:t>
            </a:r>
            <a:endParaRPr lang="fr-FR" dirty="0"/>
          </a:p>
        </p:txBody>
      </p:sp>
      <p:cxnSp>
        <p:nvCxnSpPr>
          <p:cNvPr id="37" name="Connecteur en arc 36"/>
          <p:cNvCxnSpPr>
            <a:stCxn id="35" idx="3"/>
            <a:endCxn id="32" idx="1"/>
          </p:cNvCxnSpPr>
          <p:nvPr/>
        </p:nvCxnSpPr>
        <p:spPr>
          <a:xfrm flipV="1">
            <a:off x="1829346" y="1821456"/>
            <a:ext cx="1014462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>
            <a:stCxn id="32" idx="2"/>
            <a:endCxn id="7" idx="0"/>
          </p:cNvCxnSpPr>
          <p:nvPr/>
        </p:nvCxnSpPr>
        <p:spPr>
          <a:xfrm rot="5400000">
            <a:off x="3047656" y="2367342"/>
            <a:ext cx="738082" cy="63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1973362" y="5013176"/>
            <a:ext cx="1145778" cy="43204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Entity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612659" y="5661248"/>
            <a:ext cx="1080120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Mario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437749" y="5661248"/>
            <a:ext cx="1095632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Goomba</a:t>
            </a:r>
            <a:endParaRPr lang="fr-FR" dirty="0"/>
          </a:p>
        </p:txBody>
      </p:sp>
      <p:cxnSp>
        <p:nvCxnSpPr>
          <p:cNvPr id="50" name="Connecteur en angle 49"/>
          <p:cNvCxnSpPr>
            <a:stCxn id="43" idx="2"/>
            <a:endCxn id="45" idx="0"/>
          </p:cNvCxnSpPr>
          <p:nvPr/>
        </p:nvCxnSpPr>
        <p:spPr>
          <a:xfrm rot="10800000" flipV="1">
            <a:off x="1152720" y="5229200"/>
            <a:ext cx="820643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43" idx="6"/>
            <a:endCxn id="46" idx="0"/>
          </p:cNvCxnSpPr>
          <p:nvPr/>
        </p:nvCxnSpPr>
        <p:spPr>
          <a:xfrm>
            <a:off x="3119140" y="5229200"/>
            <a:ext cx="866425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6" idx="2"/>
            <a:endCxn id="43" idx="0"/>
          </p:cNvCxnSpPr>
          <p:nvPr/>
        </p:nvCxnSpPr>
        <p:spPr>
          <a:xfrm rot="5400000">
            <a:off x="2436049" y="4039650"/>
            <a:ext cx="1083729" cy="86332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8" idx="2"/>
            <a:endCxn id="43" idx="0"/>
          </p:cNvCxnSpPr>
          <p:nvPr/>
        </p:nvCxnSpPr>
        <p:spPr>
          <a:xfrm rot="16200000" flipH="1">
            <a:off x="1514271" y="3981195"/>
            <a:ext cx="1082803" cy="98115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076056" y="2745908"/>
            <a:ext cx="1152128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cxnSp>
        <p:nvCxnSpPr>
          <p:cNvPr id="70" name="Connecteur en arc 69"/>
          <p:cNvCxnSpPr>
            <a:stCxn id="7" idx="3"/>
            <a:endCxn id="68" idx="1"/>
          </p:cNvCxnSpPr>
          <p:nvPr/>
        </p:nvCxnSpPr>
        <p:spPr>
          <a:xfrm>
            <a:off x="3989586" y="2919578"/>
            <a:ext cx="1086470" cy="63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300192" y="1998666"/>
            <a:ext cx="1152128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Tile</a:t>
            </a:r>
            <a:endParaRPr lang="fr-FR" dirty="0"/>
          </a:p>
        </p:txBody>
      </p:sp>
      <p:cxnSp>
        <p:nvCxnSpPr>
          <p:cNvPr id="74" name="Connecteur en arc 73"/>
          <p:cNvCxnSpPr>
            <a:stCxn id="68" idx="0"/>
            <a:endCxn id="72" idx="1"/>
          </p:cNvCxnSpPr>
          <p:nvPr/>
        </p:nvCxnSpPr>
        <p:spPr>
          <a:xfrm rot="5400000" flipH="1" flipV="1">
            <a:off x="5692545" y="2138261"/>
            <a:ext cx="567222" cy="6480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Rectangle à coins arrondis 76"/>
          <p:cNvSpPr/>
          <p:nvPr/>
        </p:nvSpPr>
        <p:spPr>
          <a:xfrm>
            <a:off x="7560332" y="2745908"/>
            <a:ext cx="1152128" cy="3870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TileColl</a:t>
            </a:r>
            <a:endParaRPr lang="fr-FR" dirty="0"/>
          </a:p>
        </p:txBody>
      </p:sp>
      <p:cxnSp>
        <p:nvCxnSpPr>
          <p:cNvPr id="79" name="Connecteur en arc 78"/>
          <p:cNvCxnSpPr>
            <a:endCxn id="77" idx="0"/>
          </p:cNvCxnSpPr>
          <p:nvPr/>
        </p:nvCxnSpPr>
        <p:spPr>
          <a:xfrm>
            <a:off x="7380312" y="2160038"/>
            <a:ext cx="756084" cy="58587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5" name="Rectangle à coins arrondis 104"/>
          <p:cNvSpPr/>
          <p:nvPr/>
        </p:nvSpPr>
        <p:spPr>
          <a:xfrm>
            <a:off x="4699800" y="4327865"/>
            <a:ext cx="1384368" cy="757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TypeEntity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err="1" smtClean="0">
                <a:solidFill>
                  <a:schemeClr val="accent2">
                    <a:lumMod val="50000"/>
                  </a:schemeClr>
                </a:solidFill>
              </a:rPr>
              <a:t>mario</a:t>
            </a:r>
            <a:endParaRPr lang="fr-FR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err="1" smtClean="0">
                <a:solidFill>
                  <a:schemeClr val="accent2">
                    <a:lumMod val="50000"/>
                  </a:schemeClr>
                </a:solidFill>
              </a:rPr>
              <a:t>goomba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7" name="Connecteur en arc 106"/>
          <p:cNvCxnSpPr>
            <a:stCxn id="6" idx="3"/>
            <a:endCxn id="105" idx="1"/>
          </p:cNvCxnSpPr>
          <p:nvPr/>
        </p:nvCxnSpPr>
        <p:spPr>
          <a:xfrm>
            <a:off x="3985638" y="3749427"/>
            <a:ext cx="714162" cy="95709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660232" y="4027420"/>
            <a:ext cx="2052228" cy="1169551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err="1" smtClean="0"/>
              <a:t>resources</a:t>
            </a:r>
            <a:r>
              <a:rPr lang="fr-FR" sz="1400" dirty="0" smtClean="0"/>
              <a:t>/</a:t>
            </a:r>
            <a:r>
              <a:rPr lang="fr-FR" sz="1400" dirty="0" err="1" smtClean="0"/>
              <a:t>entity</a:t>
            </a:r>
            <a:r>
              <a:rPr lang="fr-FR" sz="1400" dirty="0" smtClean="0"/>
              <a:t>/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mario.png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mario.xml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goomba.png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400" dirty="0" smtClean="0"/>
              <a:t>goomba.xml</a:t>
            </a:r>
            <a:endParaRPr lang="fr-FR" sz="1400" dirty="0"/>
          </a:p>
        </p:txBody>
      </p:sp>
      <p:sp>
        <p:nvSpPr>
          <p:cNvPr id="114" name="Double flèche horizontale 113"/>
          <p:cNvSpPr/>
          <p:nvPr/>
        </p:nvSpPr>
        <p:spPr>
          <a:xfrm>
            <a:off x="6084168" y="4598513"/>
            <a:ext cx="576064" cy="216023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3223576" y="42871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crée</a:t>
            </a:r>
            <a:endParaRPr lang="fr-FR" dirty="0"/>
          </a:p>
        </p:txBody>
      </p:sp>
      <p:sp>
        <p:nvSpPr>
          <p:cNvPr id="116" name="ZoneTexte 115"/>
          <p:cNvSpPr txBox="1"/>
          <p:nvPr/>
        </p:nvSpPr>
        <p:spPr>
          <a:xfrm>
            <a:off x="918519" y="432786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contrôle</a:t>
            </a:r>
            <a:endParaRPr lang="fr-FR" dirty="0"/>
          </a:p>
        </p:txBody>
      </p:sp>
      <p:sp>
        <p:nvSpPr>
          <p:cNvPr id="117" name="ZoneTexte 116"/>
          <p:cNvSpPr txBox="1"/>
          <p:nvPr/>
        </p:nvSpPr>
        <p:spPr>
          <a:xfrm>
            <a:off x="5652120" y="5634951"/>
            <a:ext cx="3199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Un type d’entité est défini par un</a:t>
            </a:r>
          </a:p>
          <a:p>
            <a:r>
              <a:rPr lang="fr-FR" sz="1600" dirty="0" smtClean="0"/>
              <a:t>fichier image (.</a:t>
            </a:r>
            <a:r>
              <a:rPr lang="fr-FR" sz="1600" dirty="0" err="1" smtClean="0"/>
              <a:t>png</a:t>
            </a:r>
            <a:r>
              <a:rPr lang="fr-FR" sz="1600" dirty="0" smtClean="0"/>
              <a:t>) et data (.</a:t>
            </a:r>
            <a:r>
              <a:rPr lang="fr-FR" sz="1600" dirty="0" err="1" smtClean="0"/>
              <a:t>xml</a:t>
            </a:r>
            <a:r>
              <a:rPr lang="fr-FR" sz="1600" dirty="0" smtClean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91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‘</a:t>
            </a:r>
            <a:r>
              <a:rPr lang="fr-FR" dirty="0" err="1"/>
              <a:t>EntityPlatform</a:t>
            </a:r>
            <a:r>
              <a:rPr lang="fr-FR" dirty="0"/>
              <a:t>’ sur une ‘</a:t>
            </a:r>
            <a:r>
              <a:rPr lang="fr-FR" dirty="0" err="1"/>
              <a:t>MapTile</a:t>
            </a:r>
            <a:r>
              <a:rPr lang="fr-FR" dirty="0"/>
              <a:t>’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Configuration minimale de l’entité </a:t>
            </a:r>
            <a:r>
              <a:rPr lang="fr-FR" sz="2300" dirty="0" smtClean="0">
                <a:latin typeface="Courier New" pitchFamily="49" charset="0"/>
                <a:cs typeface="Courier New" pitchFamily="49" charset="0"/>
              </a:rPr>
              <a:t>(entity.xml)</a:t>
            </a:r>
          </a:p>
          <a:p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2300" dirty="0">
              <a:latin typeface="Courier New" pitchFamily="49" charset="0"/>
              <a:cs typeface="Courier New" pitchFamily="49" charset="0"/>
            </a:endParaRPr>
          </a:p>
          <a:p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2300" dirty="0">
              <a:latin typeface="Courier New" pitchFamily="49" charset="0"/>
              <a:cs typeface="Courier New" pitchFamily="49" charset="0"/>
            </a:endParaRPr>
          </a:p>
          <a:p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>
                <a:cs typeface="Courier New" pitchFamily="49" charset="0"/>
              </a:rPr>
              <a:t>Le fichier de configuration (</a:t>
            </a:r>
            <a:r>
              <a:rPr lang="fr-FR" dirty="0" err="1" smtClean="0">
                <a:cs typeface="Courier New" pitchFamily="49" charset="0"/>
              </a:rPr>
              <a:t>xml</a:t>
            </a:r>
            <a:r>
              <a:rPr lang="fr-FR" dirty="0" smtClean="0">
                <a:cs typeface="Courier New" pitchFamily="49" charset="0"/>
              </a:rPr>
              <a:t>) et la surface (</a:t>
            </a:r>
            <a:r>
              <a:rPr lang="fr-FR" dirty="0" err="1" smtClean="0">
                <a:cs typeface="Courier New" pitchFamily="49" charset="0"/>
              </a:rPr>
              <a:t>png</a:t>
            </a:r>
            <a:r>
              <a:rPr lang="fr-FR" dirty="0" smtClean="0">
                <a:cs typeface="Courier New" pitchFamily="49" charset="0"/>
              </a:rPr>
              <a:t>) doivent être dans le </a:t>
            </a:r>
            <a:r>
              <a:rPr lang="fr-FR" smtClean="0">
                <a:cs typeface="Courier New" pitchFamily="49" charset="0"/>
              </a:rPr>
              <a:t>même dossier</a:t>
            </a:r>
            <a:endParaRPr lang="fr-FR" dirty="0"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15616" y="2204864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fr-FR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entity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surface="entitySurface.png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fr-FR" sz="2000" dirty="0">
                <a:latin typeface="Courier New" pitchFamily="49" charset="0"/>
                <a:cs typeface="Courier New" pitchFamily="49" charset="0"/>
              </a:rPr>
              <a:t>	&lt;frames horizontal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="nb"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vertical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="nb"/&gt;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>
                <a:latin typeface="Courier New" pitchFamily="49" charset="0"/>
                <a:cs typeface="Courier New" pitchFamily="49" charset="0"/>
              </a:rPr>
              <a:t>	&lt;size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="nb"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="nb"/&gt;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entity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817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‘</a:t>
            </a:r>
            <a:r>
              <a:rPr lang="fr-FR" i="1" dirty="0" err="1"/>
              <a:t>EntityPlatform</a:t>
            </a:r>
            <a:r>
              <a:rPr lang="fr-FR" i="1" dirty="0"/>
              <a:t>’</a:t>
            </a:r>
            <a:r>
              <a:rPr lang="fr-FR" dirty="0"/>
              <a:t> sur une ‘</a:t>
            </a:r>
            <a:r>
              <a:rPr lang="fr-FR" i="1" dirty="0" err="1"/>
              <a:t>MapTile</a:t>
            </a:r>
            <a:r>
              <a:rPr lang="fr-FR" i="1" dirty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630558" cy="4096683"/>
          </a:xfrm>
        </p:spPr>
      </p:pic>
    </p:spTree>
    <p:extLst>
      <p:ext uri="{BB962C8B-B14F-4D97-AF65-F5344CB8AC3E}">
        <p14:creationId xmlns:p14="http://schemas.microsoft.com/office/powerpoint/2010/main" val="25051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‘</a:t>
            </a:r>
            <a:r>
              <a:rPr lang="fr-FR" i="1" dirty="0" err="1"/>
              <a:t>EntityPlatform</a:t>
            </a:r>
            <a:r>
              <a:rPr lang="fr-FR" i="1" dirty="0"/>
              <a:t>’</a:t>
            </a:r>
            <a:r>
              <a:rPr lang="fr-FR" dirty="0"/>
              <a:t> sur une ‘</a:t>
            </a:r>
            <a:r>
              <a:rPr lang="fr-FR" i="1" dirty="0" err="1"/>
              <a:t>MapTile</a:t>
            </a:r>
            <a:r>
              <a:rPr lang="fr-FR" i="1" dirty="0"/>
              <a:t>’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44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149589" cy="40495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76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 code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Préparation de l’environnement</a:t>
            </a:r>
          </a:p>
          <a:p>
            <a:pPr lvl="1"/>
            <a:r>
              <a:rPr lang="fr-FR" dirty="0" smtClean="0"/>
              <a:t>Création d’un projet Java 6+ dans votre IDE favori</a:t>
            </a:r>
          </a:p>
          <a:p>
            <a:pPr lvl="1"/>
            <a:r>
              <a:rPr lang="fr-FR" dirty="0" smtClean="0"/>
              <a:t>Ajout des librairies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LionEngine_*_x.y.z.jar </a:t>
            </a:r>
            <a:r>
              <a:rPr lang="fr-FR" dirty="0" smtClean="0"/>
              <a:t>au projet</a:t>
            </a:r>
          </a:p>
          <a:p>
            <a:pPr lvl="1"/>
            <a:r>
              <a:rPr lang="fr-FR" dirty="0" smtClean="0"/>
              <a:t>Ajout d’une classe Main de lancement</a:t>
            </a:r>
          </a:p>
          <a:p>
            <a:pPr lvl="3"/>
            <a:r>
              <a:rPr lang="en-US" dirty="0" smtClean="0"/>
              <a:t>public static void main(String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pPr lvl="2"/>
            <a:endParaRPr lang="en-US" dirty="0" smtClean="0"/>
          </a:p>
          <a:p>
            <a:pPr lvl="1"/>
            <a:r>
              <a:rPr lang="fr-FR" dirty="0" smtClean="0"/>
              <a:t>Ajout d’une classe </a:t>
            </a:r>
            <a:r>
              <a:rPr lang="fr-FR" dirty="0" err="1" smtClean="0"/>
              <a:t>Scene</a:t>
            </a:r>
            <a:r>
              <a:rPr lang="fr-FR" dirty="0" smtClean="0"/>
              <a:t> représentant la boucle du jeu</a:t>
            </a:r>
          </a:p>
          <a:p>
            <a:pPr lvl="3"/>
            <a:r>
              <a:rPr lang="fr-FR" dirty="0" smtClean="0"/>
              <a:t>Héritage de com.b3dgs.lionengine.engine.Sequence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Test et affichage d’un écran noir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 code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92896"/>
            <a:ext cx="2972477" cy="2095978"/>
          </a:xfrm>
        </p:spPr>
      </p:pic>
    </p:spTree>
    <p:extLst>
      <p:ext uri="{BB962C8B-B14F-4D97-AF65-F5344CB8AC3E}">
        <p14:creationId xmlns:p14="http://schemas.microsoft.com/office/powerpoint/2010/main" val="2715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 code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25" y="1600200"/>
            <a:ext cx="5717100" cy="449580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Objectifs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Premier code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Chargement et affichage d’images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/>
              <a:t>Map</a:t>
            </a:r>
            <a:r>
              <a:rPr lang="fr-FR" dirty="0"/>
              <a:t> navigable à base de </a:t>
            </a:r>
            <a:r>
              <a:rPr lang="fr-FR" dirty="0" err="1"/>
              <a:t>Tile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/>
              <a:t>Contrôle d’une entité orientée </a:t>
            </a:r>
            <a:r>
              <a:rPr lang="fr-FR" dirty="0" smtClean="0"/>
              <a:t>plateforme</a:t>
            </a:r>
          </a:p>
          <a:p>
            <a:endParaRPr lang="fr-FR" dirty="0"/>
          </a:p>
          <a:p>
            <a:r>
              <a:rPr lang="fr-FR" dirty="0"/>
              <a:t>Un ‘</a:t>
            </a:r>
            <a:r>
              <a:rPr lang="fr-FR" i="1" dirty="0" err="1"/>
              <a:t>EntityPlatform</a:t>
            </a:r>
            <a:r>
              <a:rPr lang="fr-FR" dirty="0"/>
              <a:t>’ sur une ‘</a:t>
            </a:r>
            <a:r>
              <a:rPr lang="fr-FR" i="1" dirty="0" err="1"/>
              <a:t>MapTile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6228184" y="3016376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8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Chargement et affichage d’images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Reprise de la base fonctionnelle précédente</a:t>
            </a:r>
          </a:p>
          <a:p>
            <a:r>
              <a:rPr lang="fr-FR" smtClean="0"/>
              <a:t>Utilisation des principaux types d’image</a:t>
            </a:r>
          </a:p>
          <a:p>
            <a:pPr lvl="1"/>
            <a:r>
              <a:rPr lang="fr-FR" sz="2000" smtClean="0">
                <a:latin typeface="Courier New" pitchFamily="49" charset="0"/>
                <a:cs typeface="Courier New" pitchFamily="49" charset="0"/>
              </a:rPr>
              <a:t>Image, Sprite, SpriteAnimated, SpriteTiled</a:t>
            </a:r>
          </a:p>
          <a:p>
            <a:pPr lvl="1"/>
            <a:endParaRPr lang="fr-FR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mtClean="0">
                <a:cs typeface="Courier New" pitchFamily="49" charset="0"/>
              </a:rPr>
              <a:t>Chargement des ressources depuis un fichier</a:t>
            </a:r>
          </a:p>
          <a:p>
            <a:pPr lvl="1"/>
            <a:r>
              <a:rPr lang="fr-FR" smtClean="0">
                <a:cs typeface="Courier New" pitchFamily="49" charset="0"/>
              </a:rPr>
              <a:t>Appel à </a:t>
            </a:r>
            <a:r>
              <a:rPr lang="fr-FR" sz="2000" smtClean="0">
                <a:latin typeface="Courier New" pitchFamily="49" charset="0"/>
                <a:cs typeface="Courier New" pitchFamily="49" charset="0"/>
              </a:rPr>
              <a:t>Media.get(filename)</a:t>
            </a:r>
          </a:p>
          <a:p>
            <a:pPr lvl="1"/>
            <a:endParaRPr lang="fr-FR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mtClean="0">
                <a:cs typeface="Courier New" pitchFamily="49" charset="0"/>
              </a:rPr>
              <a:t>Préparation et affichage de la surface</a:t>
            </a:r>
          </a:p>
          <a:p>
            <a:pPr lvl="1"/>
            <a:r>
              <a:rPr lang="fr-FR" smtClean="0">
                <a:cs typeface="Courier New" pitchFamily="49" charset="0"/>
              </a:rPr>
              <a:t>Image simple, sprite, sprite animé, tile défilant</a:t>
            </a:r>
            <a:endParaRPr lang="fr-FR" dirty="0"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1887</TotalTime>
  <Words>1879</Words>
  <Application>Microsoft Office PowerPoint</Application>
  <PresentationFormat>Affichage à l'écran (4:3)</PresentationFormat>
  <Paragraphs>417</Paragraphs>
  <Slides>44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Médian</vt:lpstr>
      <vt:lpstr> </vt:lpstr>
      <vt:lpstr>Plan</vt:lpstr>
      <vt:lpstr>Objectifs</vt:lpstr>
      <vt:lpstr>Plan</vt:lpstr>
      <vt:lpstr>Premier code</vt:lpstr>
      <vt:lpstr>Premier code</vt:lpstr>
      <vt:lpstr>Premier code</vt:lpstr>
      <vt:lpstr>Plan</vt:lpstr>
      <vt:lpstr>Chargement et affichage d’images</vt:lpstr>
      <vt:lpstr>Chargement et affichage d’images</vt:lpstr>
      <vt:lpstr>Chargement et affichage d’images</vt:lpstr>
      <vt:lpstr>Chargement et affichage d’images</vt:lpstr>
      <vt:lpstr>Plan</vt:lpstr>
      <vt:lpstr>Map navigable à base de Tile</vt:lpstr>
      <vt:lpstr>Map navigable à base de Tile</vt:lpstr>
      <vt:lpstr>Map navigable à base de Tile</vt:lpstr>
      <vt:lpstr>Map navigable à base de Tile</vt:lpstr>
      <vt:lpstr>Map navigable à base de Tile</vt:lpstr>
      <vt:lpstr>Map navigable à base de Tile</vt:lpstr>
      <vt:lpstr>Map navigable à base de Tile</vt:lpstr>
      <vt:lpstr>Map navigable à base de Tile</vt:lpstr>
      <vt:lpstr>Map navigable à base de Tile</vt:lpstr>
      <vt:lpstr>Plan</vt:lpstr>
      <vt:lpstr>Contrôle d’entité orientée plateforme</vt:lpstr>
      <vt:lpstr>Contrôle d’entité orientée plateforme</vt:lpstr>
      <vt:lpstr>Contrôle d’entité orientée plateforme</vt:lpstr>
      <vt:lpstr>Contrôle d’entité orientée plateforme</vt:lpstr>
      <vt:lpstr>Contrôle d’entité orientée plateforme</vt:lpstr>
      <vt:lpstr>Contrôle d’entité orientée plateforme</vt:lpstr>
      <vt:lpstr>Plan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  <vt:lpstr>Un ‘EntityPlatform’ sur une ‘MapTile’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 Exemples</dc:title>
  <dc:creator>Pierre-Alexandre</dc:creator>
  <cp:lastModifiedBy>Pierre-Alexandre</cp:lastModifiedBy>
  <cp:revision>115</cp:revision>
  <dcterms:created xsi:type="dcterms:W3CDTF">2012-04-11T17:27:02Z</dcterms:created>
  <dcterms:modified xsi:type="dcterms:W3CDTF">2012-08-25T22:44:29Z</dcterms:modified>
</cp:coreProperties>
</file>