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smtClean="0"/>
            <a:t>Audio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Input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E76EDDE3-B2A9-4683-8B8F-02CBDD4E14F6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740FFFCA-01FD-453E-927F-6D9F4A29488D}" type="parTrans" cxnId="{572ECDF6-9FDB-4705-8FC2-B5BDA5C062BB}">
      <dgm:prSet/>
      <dgm:spPr/>
      <dgm:t>
        <a:bodyPr/>
        <a:lstStyle/>
        <a:p>
          <a:endParaRPr lang="fr-FR"/>
        </a:p>
      </dgm:t>
    </dgm:pt>
    <dgm:pt modelId="{F87D8F70-857E-4C29-A00E-CEFFF5C47C0E}" type="sibTrans" cxnId="{572ECDF6-9FDB-4705-8FC2-B5BDA5C062BB}">
      <dgm:prSet/>
      <dgm:spPr/>
      <dgm:t>
        <a:bodyPr/>
        <a:lstStyle/>
        <a:p>
          <a:endParaRPr lang="fr-FR"/>
        </a:p>
      </dgm:t>
    </dgm:pt>
    <dgm:pt modelId="{6135F53E-90B1-4DBC-A33F-F8385E2B3F88}">
      <dgm:prSet phldrT="[Texte]"/>
      <dgm:spPr/>
      <dgm:t>
        <a:bodyPr/>
        <a:lstStyle/>
        <a:p>
          <a:r>
            <a:rPr lang="fr-FR" dirty="0" smtClean="0"/>
            <a:t>Network</a:t>
          </a:r>
          <a:endParaRPr lang="fr-FR" dirty="0"/>
        </a:p>
      </dgm:t>
    </dgm:pt>
    <dgm:pt modelId="{3B1E59DB-9B28-40F2-844D-AED888D2BCC9}" type="parTrans" cxnId="{E6229702-4EDC-4E3E-928F-C5F7F72E007F}">
      <dgm:prSet/>
      <dgm:spPr/>
      <dgm:t>
        <a:bodyPr/>
        <a:lstStyle/>
        <a:p>
          <a:endParaRPr lang="fr-FR"/>
        </a:p>
      </dgm:t>
    </dgm:pt>
    <dgm:pt modelId="{981C1080-01DE-4A06-84CC-C0981388AC01}" type="sibTrans" cxnId="{E6229702-4EDC-4E3E-928F-C5F7F72E007F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6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3C601A-275C-4BD3-A871-987CCF774291}" type="pres">
      <dgm:prSet presAssocID="{E76EDDE3-B2A9-4683-8B8F-02CBDD4E14F6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127826-0586-499C-8840-900B10F2B44D}" type="pres">
      <dgm:prSet presAssocID="{6135F53E-90B1-4DBC-A33F-F8385E2B3F88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2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2BD17686-2CFD-4E84-8BC6-4873D62FC332}" type="presOf" srcId="{E76EDDE3-B2A9-4683-8B8F-02CBDD4E14F6}" destId="{633C601A-275C-4BD3-A871-987CCF774291}" srcOrd="0" destOrd="0" presId="urn:microsoft.com/office/officeart/2005/8/layout/radial3"/>
    <dgm:cxn modelId="{BE1D3402-38F9-4669-AE4B-035FADDD196F}" srcId="{DC064894-6A42-4AD7-BAF4-D69F41465C73}" destId="{EB18D41C-BDFD-42DA-88F8-9DD6C17305D2}" srcOrd="1" destOrd="0" parTransId="{81D857C5-3675-40E5-A9D4-87F9E19CE06D}" sibTransId="{05311F57-F18D-4827-BC3F-543227AF0CD8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C58E1B8C-D46C-417F-8C55-67D6CF6264B3}" type="presOf" srcId="{6135F53E-90B1-4DBC-A33F-F8385E2B3F88}" destId="{9E127826-0586-499C-8840-900B10F2B44D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572ECDF6-9FDB-4705-8FC2-B5BDA5C062BB}" srcId="{DC064894-6A42-4AD7-BAF4-D69F41465C73}" destId="{E76EDDE3-B2A9-4683-8B8F-02CBDD4E14F6}" srcOrd="3" destOrd="0" parTransId="{740FFFCA-01FD-453E-927F-6D9F4A29488D}" sibTransId="{F87D8F70-857E-4C29-A00E-CEFFF5C47C0E}"/>
    <dgm:cxn modelId="{E6229702-4EDC-4E3E-928F-C5F7F72E007F}" srcId="{DC064894-6A42-4AD7-BAF4-D69F41465C73}" destId="{6135F53E-90B1-4DBC-A33F-F8385E2B3F88}" srcOrd="4" destOrd="0" parTransId="{3B1E59DB-9B28-40F2-844D-AED888D2BCC9}" sibTransId="{981C1080-01DE-4A06-84CC-C0981388AC01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60D16F0F-AD9B-4B14-A5C4-B7A4BCDF1FCE}" type="presParOf" srcId="{BCA1FA56-786E-4313-AC5C-AB8542BCCA4E}" destId="{78072E67-AF67-48FA-BDCD-99E29DE7D183}" srcOrd="2" destOrd="0" presId="urn:microsoft.com/office/officeart/2005/8/layout/radial3"/>
    <dgm:cxn modelId="{991D6B45-7F62-4591-9EFA-B5F1BCE13943}" type="presParOf" srcId="{BCA1FA56-786E-4313-AC5C-AB8542BCCA4E}" destId="{795110FA-EAA4-4001-8B50-4541BB71D1EC}" srcOrd="3" destOrd="0" presId="urn:microsoft.com/office/officeart/2005/8/layout/radial3"/>
    <dgm:cxn modelId="{F3CC1BEB-F83C-40F9-A059-4B211A607C84}" type="presParOf" srcId="{BCA1FA56-786E-4313-AC5C-AB8542BCCA4E}" destId="{633C601A-275C-4BD3-A871-987CCF774291}" srcOrd="4" destOrd="0" presId="urn:microsoft.com/office/officeart/2005/8/layout/radial3"/>
    <dgm:cxn modelId="{B1560E46-B2D5-4654-9287-4691E5B27F51}" type="presParOf" srcId="{BCA1FA56-786E-4313-AC5C-AB8542BCCA4E}" destId="{9E127826-0586-499C-8840-900B10F2B44D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5800BF40-8B60-41D4-8309-77DC4DEAB5BE}">
      <dgm:prSet phldrT="[Texte]"/>
      <dgm:spPr/>
      <dgm:t>
        <a:bodyPr/>
        <a:lstStyle/>
        <a:p>
          <a:r>
            <a:rPr lang="fr-FR" dirty="0" err="1" smtClean="0"/>
            <a:t>Cursor</a:t>
          </a:r>
          <a:endParaRPr lang="fr-FR" dirty="0"/>
        </a:p>
      </dgm:t>
    </dgm:pt>
    <dgm:pt modelId="{EA442F65-60B7-4E9B-BE2C-F638E636BA20}" type="parTrans" cxnId="{16ED2BA9-4414-4FDF-B947-BD14B419BC4A}">
      <dgm:prSet/>
      <dgm:spPr/>
      <dgm:t>
        <a:bodyPr/>
        <a:lstStyle/>
        <a:p>
          <a:endParaRPr lang="fr-FR"/>
        </a:p>
      </dgm:t>
    </dgm:pt>
    <dgm:pt modelId="{52379CDD-5F61-45C2-A0E5-74DAF48B44A1}" type="sibTrans" cxnId="{16ED2BA9-4414-4FDF-B947-BD14B419BC4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8C500DD2-998B-40FA-9B88-A245EFF23595}">
      <dgm:prSet phldrT="[Texte]"/>
      <dgm:spPr/>
      <dgm:t>
        <a:bodyPr/>
        <a:lstStyle/>
        <a:p>
          <a:r>
            <a:rPr lang="fr-FR" smtClean="0"/>
            <a:t>Text</a:t>
          </a:r>
          <a:endParaRPr lang="fr-FR" dirty="0"/>
        </a:p>
      </dgm:t>
    </dgm:pt>
    <dgm:pt modelId="{1B0C4ED3-A3D8-4A5E-9C66-AE08DAB7CCE4}" type="sibTrans" cxnId="{DE6E64BE-5B11-4F11-B0DB-C3476D2F9C7D}">
      <dgm:prSet/>
      <dgm:spPr/>
      <dgm:t>
        <a:bodyPr/>
        <a:lstStyle/>
        <a:p>
          <a:endParaRPr lang="fr-FR"/>
        </a:p>
      </dgm:t>
    </dgm:pt>
    <dgm:pt modelId="{C55E418E-C7D4-4C1E-AB61-FC40E4089FCA}" type="parTrans" cxnId="{DE6E64BE-5B11-4F11-B0DB-C3476D2F9C7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3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  <dgm:pt modelId="{275412CB-BBEB-46EB-9233-79DF9414244E}" type="pres">
      <dgm:prSet presAssocID="{EA442F65-60B7-4E9B-BE2C-F638E636BA20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8414CFD-8DBA-4ED6-94C0-43ADD6A3C17E}" type="pres">
      <dgm:prSet presAssocID="{EA442F65-60B7-4E9B-BE2C-F638E636BA20}" presName="connTx" presStyleLbl="parChTrans1D2" presStyleIdx="1" presStyleCnt="3"/>
      <dgm:spPr/>
      <dgm:t>
        <a:bodyPr/>
        <a:lstStyle/>
        <a:p>
          <a:endParaRPr lang="fr-FR"/>
        </a:p>
      </dgm:t>
    </dgm:pt>
    <dgm:pt modelId="{E0FE5392-024B-4B22-ADE4-9E605C39EF26}" type="pres">
      <dgm:prSet presAssocID="{5800BF40-8B60-41D4-8309-77DC4DEAB5BE}" presName="root2" presStyleCnt="0"/>
      <dgm:spPr/>
    </dgm:pt>
    <dgm:pt modelId="{71CC08C3-710B-4FA2-9E58-BE11ABA91A8A}" type="pres">
      <dgm:prSet presAssocID="{5800BF40-8B60-41D4-8309-77DC4DEAB5BE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F6F5B51-CE1E-4C05-AB4E-E0208AB36E08}" type="pres">
      <dgm:prSet presAssocID="{5800BF40-8B60-41D4-8309-77DC4DEAB5BE}" presName="level3hierChild" presStyleCnt="0"/>
      <dgm:spPr/>
    </dgm:pt>
    <dgm:pt modelId="{67013996-2412-4BF8-9CF8-B5BA7C91217F}" type="pres">
      <dgm:prSet presAssocID="{C55E418E-C7D4-4C1E-AB61-FC40E4089FCA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FAF6FC30-CBFC-4504-9C09-B6E4378DBA9C}" type="pres">
      <dgm:prSet presAssocID="{C55E418E-C7D4-4C1E-AB61-FC40E4089FCA}" presName="connTx" presStyleLbl="parChTrans1D2" presStyleIdx="2" presStyleCnt="3"/>
      <dgm:spPr/>
      <dgm:t>
        <a:bodyPr/>
        <a:lstStyle/>
        <a:p>
          <a:endParaRPr lang="fr-FR"/>
        </a:p>
      </dgm:t>
    </dgm:pt>
    <dgm:pt modelId="{00F511E6-9E4E-46A2-9E68-65E4CCAF4A63}" type="pres">
      <dgm:prSet presAssocID="{8C500DD2-998B-40FA-9B88-A245EFF23595}" presName="root2" presStyleCnt="0"/>
      <dgm:spPr/>
    </dgm:pt>
    <dgm:pt modelId="{1D58C9B7-E6A2-4114-9F1D-EABFF6AC9182}" type="pres">
      <dgm:prSet presAssocID="{8C500DD2-998B-40FA-9B88-A245EFF2359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5A37915-204A-4B62-BC70-DF4BB5090F2B}" type="pres">
      <dgm:prSet presAssocID="{8C500DD2-998B-40FA-9B88-A245EFF23595}" presName="level3hierChild" presStyleCnt="0"/>
      <dgm:spPr/>
    </dgm:pt>
  </dgm:ptLst>
  <dgm:cxnLst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DFAD120B-D524-4157-90D9-2D6A65335D3B}" type="presOf" srcId="{C55E418E-C7D4-4C1E-AB61-FC40E4089FCA}" destId="{67013996-2412-4BF8-9CF8-B5BA7C91217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1AEF674D-359B-4A0B-936E-84F67021D86B}" type="presOf" srcId="{8C500DD2-998B-40FA-9B88-A245EFF23595}" destId="{1D58C9B7-E6A2-4114-9F1D-EABFF6AC9182}" srcOrd="0" destOrd="0" presId="urn:microsoft.com/office/officeart/2008/layout/HorizontalMultiLevelHierarchy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CDA3DA77-9196-4896-90A3-967E2299E57D}" type="presOf" srcId="{EA442F65-60B7-4E9B-BE2C-F638E636BA20}" destId="{275412CB-BBEB-46EB-9233-79DF9414244E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F4F74AFE-C714-4114-9965-C359F23D2947}" type="presOf" srcId="{EA442F65-60B7-4E9B-BE2C-F638E636BA20}" destId="{E8414CFD-8DBA-4ED6-94C0-43ADD6A3C17E}" srcOrd="1" destOrd="0" presId="urn:microsoft.com/office/officeart/2008/layout/HorizontalMultiLevelHierarchy"/>
    <dgm:cxn modelId="{16ED2BA9-4414-4FDF-B947-BD14B419BC4A}" srcId="{24391769-8DA3-4CDE-9EEB-117D08E15309}" destId="{5800BF40-8B60-41D4-8309-77DC4DEAB5BE}" srcOrd="1" destOrd="0" parTransId="{EA442F65-60B7-4E9B-BE2C-F638E636BA20}" sibTransId="{52379CDD-5F61-45C2-A0E5-74DAF48B44A1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ECFF452A-4E8E-410D-8B89-238444C5C01A}" type="presOf" srcId="{C55E418E-C7D4-4C1E-AB61-FC40E4089FCA}" destId="{FAF6FC30-CBFC-4504-9C09-B6E4378DBA9C}" srcOrd="1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D7DFDD2F-317E-4358-A7DF-B7A4B465A37D}" type="presOf" srcId="{5800BF40-8B60-41D4-8309-77DC4DEAB5BE}" destId="{71CC08C3-710B-4FA2-9E58-BE11ABA91A8A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DE6E64BE-5B11-4F11-B0DB-C3476D2F9C7D}" srcId="{24391769-8DA3-4CDE-9EEB-117D08E15309}" destId="{8C500DD2-998B-40FA-9B88-A245EFF23595}" srcOrd="2" destOrd="0" parTransId="{C55E418E-C7D4-4C1E-AB61-FC40E4089FCA}" sibTransId="{1B0C4ED3-A3D8-4A5E-9C66-AE08DAB7CCE4}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  <dgm:cxn modelId="{EC513B18-272D-458E-91D6-69BDC2B1D1BF}" type="presParOf" srcId="{33F540E8-C78F-49A8-B080-A8E08847D4EA}" destId="{275412CB-BBEB-46EB-9233-79DF9414244E}" srcOrd="2" destOrd="0" presId="urn:microsoft.com/office/officeart/2008/layout/HorizontalMultiLevelHierarchy"/>
    <dgm:cxn modelId="{B4C7751B-6892-4734-961B-DB5787792296}" type="presParOf" srcId="{275412CB-BBEB-46EB-9233-79DF9414244E}" destId="{E8414CFD-8DBA-4ED6-94C0-43ADD6A3C17E}" srcOrd="0" destOrd="0" presId="urn:microsoft.com/office/officeart/2008/layout/HorizontalMultiLevelHierarchy"/>
    <dgm:cxn modelId="{A9989B98-F836-490B-8297-2667F6A36745}" type="presParOf" srcId="{33F540E8-C78F-49A8-B080-A8E08847D4EA}" destId="{E0FE5392-024B-4B22-ADE4-9E605C39EF26}" srcOrd="3" destOrd="0" presId="urn:microsoft.com/office/officeart/2008/layout/HorizontalMultiLevelHierarchy"/>
    <dgm:cxn modelId="{E0DCBD57-557C-427A-98C3-56C6CDD6179C}" type="presParOf" srcId="{E0FE5392-024B-4B22-ADE4-9E605C39EF26}" destId="{71CC08C3-710B-4FA2-9E58-BE11ABA91A8A}" srcOrd="0" destOrd="0" presId="urn:microsoft.com/office/officeart/2008/layout/HorizontalMultiLevelHierarchy"/>
    <dgm:cxn modelId="{F25EA425-F664-4C37-83F2-2282436A275F}" type="presParOf" srcId="{E0FE5392-024B-4B22-ADE4-9E605C39EF26}" destId="{5F6F5B51-CE1E-4C05-AB4E-E0208AB36E08}" srcOrd="1" destOrd="0" presId="urn:microsoft.com/office/officeart/2008/layout/HorizontalMultiLevelHierarchy"/>
    <dgm:cxn modelId="{B389D371-31C3-4DBB-ACD0-F7F42BEBD68E}" type="presParOf" srcId="{33F540E8-C78F-49A8-B080-A8E08847D4EA}" destId="{67013996-2412-4BF8-9CF8-B5BA7C91217F}" srcOrd="4" destOrd="0" presId="urn:microsoft.com/office/officeart/2008/layout/HorizontalMultiLevelHierarchy"/>
    <dgm:cxn modelId="{511CEAA4-285D-480D-A8AD-9ECAD300500F}" type="presParOf" srcId="{67013996-2412-4BF8-9CF8-B5BA7C91217F}" destId="{FAF6FC30-CBFC-4504-9C09-B6E4378DBA9C}" srcOrd="0" destOrd="0" presId="urn:microsoft.com/office/officeart/2008/layout/HorizontalMultiLevelHierarchy"/>
    <dgm:cxn modelId="{B888E818-0175-4DAE-980A-A367B61EBE77}" type="presParOf" srcId="{33F540E8-C78F-49A8-B080-A8E08847D4EA}" destId="{00F511E6-9E4E-46A2-9E68-65E4CCAF4A63}" srcOrd="5" destOrd="0" presId="urn:microsoft.com/office/officeart/2008/layout/HorizontalMultiLevelHierarchy"/>
    <dgm:cxn modelId="{BA825E8F-25BA-4625-A075-440CE423952D}" type="presParOf" srcId="{00F511E6-9E4E-46A2-9E68-65E4CCAF4A63}" destId="{1D58C9B7-E6A2-4114-9F1D-EABFF6AC9182}" srcOrd="0" destOrd="0" presId="urn:microsoft.com/office/officeart/2008/layout/HorizontalMultiLevelHierarchy"/>
    <dgm:cxn modelId="{E12A6134-D93D-453C-AD34-BD24D07BC7D7}" type="presParOf" srcId="{00F511E6-9E4E-46A2-9E68-65E4CCAF4A63}" destId="{B5A37915-204A-4B62-BC70-DF4BB5090F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r>
            <a:rPr lang="fr-FR" dirty="0" smtClean="0"/>
            <a:t>Shmup</a:t>
          </a:r>
          <a:endParaRPr lang="fr-FR" dirty="0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ControlPanel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r>
            <a:rPr lang="fr-FR" dirty="0" err="1" smtClean="0"/>
            <a:t>AbstractShip</a:t>
          </a:r>
          <a:endParaRPr lang="fr-FR" dirty="0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A2748CDB-127F-4F48-9E22-BA00DEEBAB71}">
      <dgm:prSet/>
      <dgm:spPr/>
      <dgm:t>
        <a:bodyPr/>
        <a:lstStyle/>
        <a:p>
          <a:r>
            <a:rPr lang="fr-FR" dirty="0" err="1" smtClean="0"/>
            <a:t>AbstractWeapon</a:t>
          </a:r>
          <a:endParaRPr lang="fr-FR" dirty="0"/>
        </a:p>
      </dgm:t>
    </dgm:pt>
    <dgm:pt modelId="{09275F5C-C918-4B33-B46A-1104307A6C33}" type="parTrans" cxnId="{F2C83B56-D75D-48E5-ADC5-4CBD7C66E163}">
      <dgm:prSet/>
      <dgm:spPr/>
      <dgm:t>
        <a:bodyPr/>
        <a:lstStyle/>
        <a:p>
          <a:endParaRPr lang="fr-FR"/>
        </a:p>
      </dgm:t>
    </dgm:pt>
    <dgm:pt modelId="{1CE1C97E-4C0B-4345-BDF7-5EB2EEB9A197}" type="sibTrans" cxnId="{F2C83B56-D75D-48E5-ADC5-4CBD7C66E163}">
      <dgm:prSet/>
      <dgm:spPr/>
      <dgm:t>
        <a:bodyPr/>
        <a:lstStyle/>
        <a:p>
          <a:endParaRPr lang="fr-FR"/>
        </a:p>
      </dgm:t>
    </dgm:pt>
    <dgm:pt modelId="{AC7BCADD-9C63-436F-9E12-C00917B04804}">
      <dgm:prSet/>
      <dgm:spPr/>
      <dgm:t>
        <a:bodyPr/>
        <a:lstStyle/>
        <a:p>
          <a:r>
            <a:rPr lang="fr-FR" dirty="0" err="1" smtClean="0"/>
            <a:t>AbstractBullet</a:t>
          </a:r>
          <a:endParaRPr lang="fr-FR" dirty="0"/>
        </a:p>
      </dgm:t>
    </dgm:pt>
    <dgm:pt modelId="{9F0ACB6D-A948-4125-8DB7-DF23BA1DF5A6}" type="parTrans" cxnId="{29A3769F-1BC7-4A95-831E-02C6346043E1}">
      <dgm:prSet/>
      <dgm:spPr/>
      <dgm:t>
        <a:bodyPr/>
        <a:lstStyle/>
        <a:p>
          <a:endParaRPr lang="fr-FR"/>
        </a:p>
      </dgm:t>
    </dgm:pt>
    <dgm:pt modelId="{99BFA5D1-0AE7-4C55-B939-0A15234F86BC}" type="sibTrans" cxnId="{29A3769F-1BC7-4A95-831E-02C6346043E1}">
      <dgm:prSet/>
      <dgm:spPr/>
      <dgm:t>
        <a:bodyPr/>
        <a:lstStyle/>
        <a:p>
          <a:endParaRPr lang="fr-FR"/>
        </a:p>
      </dgm:t>
    </dgm:pt>
    <dgm:pt modelId="{F3CF333F-8C0A-42CE-B0A5-3D145C8DB17D}">
      <dgm:prSet/>
      <dgm:spPr/>
      <dgm:t>
        <a:bodyPr/>
        <a:lstStyle/>
        <a:p>
          <a:r>
            <a:rPr lang="fr-FR" dirty="0" smtClean="0"/>
            <a:t>Handler</a:t>
          </a:r>
          <a:endParaRPr lang="fr-FR" dirty="0"/>
        </a:p>
      </dgm:t>
    </dgm:pt>
    <dgm:pt modelId="{5996D3DF-6670-4D79-A3FC-C59C701695CA}" type="parTrans" cxnId="{E5C49E21-1B99-48FE-819B-FBCC1A17F334}">
      <dgm:prSet/>
      <dgm:spPr/>
      <dgm:t>
        <a:bodyPr/>
        <a:lstStyle/>
        <a:p>
          <a:endParaRPr lang="fr-FR"/>
        </a:p>
      </dgm:t>
    </dgm:pt>
    <dgm:pt modelId="{3A99CA78-27C8-436D-933B-B1CCDD7D2876}" type="sibTrans" cxnId="{E5C49E21-1B99-48FE-819B-FBCC1A17F33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r>
            <a:rPr lang="fr-FR" dirty="0" smtClean="0"/>
            <a:t>Game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4B5C4CAA-667E-4197-A94D-350A5A3B1985}">
      <dgm:prSet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5E9AD9C5-ADE9-4436-965D-2EFD73B59168}" type="parTrans" cxnId="{D4481751-AAD4-4763-83E1-B5333832927C}">
      <dgm:prSet/>
      <dgm:spPr/>
      <dgm:t>
        <a:bodyPr/>
        <a:lstStyle/>
        <a:p>
          <a:endParaRPr lang="fr-FR"/>
        </a:p>
      </dgm:t>
    </dgm:pt>
    <dgm:pt modelId="{3E5B4582-042F-433F-8317-C538183CDB62}" type="sibTrans" cxnId="{D4481751-AAD4-4763-83E1-B5333832927C}">
      <dgm:prSet/>
      <dgm:spPr/>
      <dgm:t>
        <a:bodyPr/>
        <a:lstStyle/>
        <a:p>
          <a:endParaRPr lang="fr-FR"/>
        </a:p>
      </dgm:t>
    </dgm:pt>
    <dgm:pt modelId="{168D6A82-BE88-4A76-9F3C-D32CD99C298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698EC92E-9476-4ABE-90A3-6F027903CFB0}" type="parTrans" cxnId="{F4AEB62F-BC5B-4ADE-A29E-B26B676F0AC6}">
      <dgm:prSet/>
      <dgm:spPr/>
      <dgm:t>
        <a:bodyPr/>
        <a:lstStyle/>
        <a:p>
          <a:endParaRPr lang="fr-FR"/>
        </a:p>
      </dgm:t>
    </dgm:pt>
    <dgm:pt modelId="{428DD48C-4E0F-470E-8A2B-DC08732DF44D}" type="sibTrans" cxnId="{F4AEB62F-BC5B-4ADE-A29E-B26B676F0AC6}">
      <dgm:prSet/>
      <dgm:spPr/>
      <dgm:t>
        <a:bodyPr/>
        <a:lstStyle/>
        <a:p>
          <a:endParaRPr lang="fr-FR"/>
        </a:p>
      </dgm:t>
    </dgm:pt>
    <dgm:pt modelId="{C6020EE2-2329-4E27-A03C-C31FF55491FB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535EB605-14EC-4D75-9E75-9D62ACBF1D46}" type="parTrans" cxnId="{5E5E7985-BA84-4DDA-93FC-ED366D94A715}">
      <dgm:prSet/>
      <dgm:spPr/>
      <dgm:t>
        <a:bodyPr/>
        <a:lstStyle/>
        <a:p>
          <a:endParaRPr lang="fr-FR"/>
        </a:p>
      </dgm:t>
    </dgm:pt>
    <dgm:pt modelId="{5DCAECAE-A5FD-4EA7-BACD-2C89B2C78900}" type="sibTrans" cxnId="{5E5E7985-BA84-4DDA-93FC-ED366D94A715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9A3769F-1BC7-4A95-831E-02C6346043E1}" srcId="{5D48E132-6F82-4E3A-A194-132692B7630B}" destId="{AC7BCADD-9C63-436F-9E12-C00917B04804}" srcOrd="2" destOrd="0" parTransId="{9F0ACB6D-A948-4125-8DB7-DF23BA1DF5A6}" sibTransId="{99BFA5D1-0AE7-4C55-B939-0A15234F86BC}"/>
    <dgm:cxn modelId="{F2C83B56-D75D-48E5-ADC5-4CBD7C66E163}" srcId="{5D48E132-6F82-4E3A-A194-132692B7630B}" destId="{A2748CDB-127F-4F48-9E22-BA00DEEBAB71}" srcOrd="1" destOrd="0" parTransId="{09275F5C-C918-4B33-B46A-1104307A6C33}" sibTransId="{1CE1C97E-4C0B-4345-BDF7-5EB2EEB9A197}"/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D919683D-3D0E-4C7B-8DF7-E6C6A8E652BB}" type="presOf" srcId="{C6020EE2-2329-4E27-A03C-C31FF55491FB}" destId="{BF212149-06E9-46D9-80EE-ECE84D05FBAF}" srcOrd="0" destOrd="2" presId="urn:microsoft.com/office/officeart/2005/8/layout/pyramid4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4E67C3D9-B20A-4271-879C-5FBA4A2654D9}" type="presOf" srcId="{4B5C4CAA-667E-4197-A94D-350A5A3B1985}" destId="{BF212149-06E9-46D9-80EE-ECE84D05FBAF}" srcOrd="0" destOrd="3" presId="urn:microsoft.com/office/officeart/2005/8/layout/pyramid4"/>
    <dgm:cxn modelId="{C25352FF-9241-42E0-8E93-72BFB9F000A3}" type="presOf" srcId="{AC7BCADD-9C63-436F-9E12-C00917B04804}" destId="{04F4A42E-BBAD-42F5-B2DD-71BA4CDA49AC}" srcOrd="0" destOrd="3" presId="urn:microsoft.com/office/officeart/2005/8/layout/pyramid4"/>
    <dgm:cxn modelId="{D4481751-AAD4-4763-83E1-B5333832927C}" srcId="{A25E2E18-47C7-4228-896D-BA59BCB91628}" destId="{4B5C4CAA-667E-4197-A94D-350A5A3B1985}" srcOrd="2" destOrd="0" parTransId="{5E9AD9C5-ADE9-4436-965D-2EFD73B59168}" sibTransId="{3E5B4582-042F-433F-8317-C538183CDB62}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78FF382D-2369-45E7-8233-2BC863A74D13}" type="presOf" srcId="{F3CF333F-8C0A-42CE-B0A5-3D145C8DB17D}" destId="{04F4A42E-BBAD-42F5-B2DD-71BA4CDA49AC}" srcOrd="0" destOrd="4" presId="urn:microsoft.com/office/officeart/2005/8/layout/pyramid4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A990DA9D-5707-4B1B-B832-8D6974678E78}" type="presOf" srcId="{168D6A82-BE88-4A76-9F3C-D32CD99C2983}" destId="{BF212149-06E9-46D9-80EE-ECE84D05FBAF}" srcOrd="0" destOrd="4" presId="urn:microsoft.com/office/officeart/2005/8/layout/pyramid4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E5C49E21-1B99-48FE-819B-FBCC1A17F334}" srcId="{5D48E132-6F82-4E3A-A194-132692B7630B}" destId="{F3CF333F-8C0A-42CE-B0A5-3D145C8DB17D}" srcOrd="3" destOrd="0" parTransId="{5996D3DF-6670-4D79-A3FC-C59C701695CA}" sibTransId="{3A99CA78-27C8-436D-933B-B1CCDD7D2876}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F4AEB62F-BC5B-4ADE-A29E-B26B676F0AC6}" srcId="{A25E2E18-47C7-4228-896D-BA59BCB91628}" destId="{168D6A82-BE88-4A76-9F3C-D32CD99C2983}" srcOrd="3" destOrd="0" parTransId="{698EC92E-9476-4ABE-90A3-6F027903CFB0}" sibTransId="{428DD48C-4E0F-470E-8A2B-DC08732DF44D}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50176F18-13A3-4508-B717-B74B15AAF7B2}" type="presOf" srcId="{A2748CDB-127F-4F48-9E22-BA00DEEBAB71}" destId="{04F4A42E-BBAD-42F5-B2DD-71BA4CDA49AC}" srcOrd="0" destOrd="2" presId="urn:microsoft.com/office/officeart/2005/8/layout/pyramid4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5E5E7985-BA84-4DDA-93FC-ED366D94A715}" srcId="{A25E2E18-47C7-4228-896D-BA59BCB91628}" destId="{C6020EE2-2329-4E27-A03C-C31FF55491FB}" srcOrd="1" destOrd="0" parTransId="{535EB605-14EC-4D75-9E75-9D62ACBF1D46}" sibTransId="{5DCAECAE-A5FD-4EA7-BACD-2C89B2C78900}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3200" dirty="0" smtClean="0"/>
            <a:t>Game</a:t>
          </a:r>
          <a:endParaRPr lang="fr-FR" sz="32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3200" dirty="0" err="1" smtClean="0"/>
            <a:t>MapTile</a:t>
          </a:r>
          <a:endParaRPr lang="fr-FR" sz="32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3200" dirty="0" err="1" smtClean="0"/>
            <a:t>Purview</a:t>
          </a:r>
          <a:endParaRPr lang="fr-FR" sz="32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3200" dirty="0" smtClean="0"/>
            <a:t>Projectile</a:t>
          </a:r>
          <a:endParaRPr lang="fr-FR" sz="32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ProjectileGame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</a:t>
          </a:r>
          <a:endParaRPr lang="fr-FR" dirty="0" smtClean="0"/>
        </a:p>
        <a:p>
          <a:r>
            <a:rPr lang="fr-FR" dirty="0" err="1" smtClean="0"/>
            <a:t>ProjectileGame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smtClean="0"/>
            <a:t>Handler</a:t>
          </a:r>
        </a:p>
        <a:p>
          <a:r>
            <a:rPr lang="fr-FR" dirty="0" err="1" smtClean="0"/>
            <a:t>ProjectileGame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err="1" smtClean="0"/>
            <a:t>Launcher</a:t>
          </a:r>
          <a:endParaRPr lang="fr-FR" dirty="0" smtClean="0"/>
        </a:p>
        <a:p>
          <a:r>
            <a:rPr lang="fr-FR" dirty="0" err="1" smtClean="0"/>
            <a:t>ProjectileGame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239260B-BA91-4DFF-A14B-1F55E37444FA}" type="pres">
      <dgm:prSet presAssocID="{31953AE7-716A-470B-8AE5-37EA7ACEA1C0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3" presStyleCnt="4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3" presStyleCnt="4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17354A83-7226-45F1-B5CF-4BDE45653CFE}" type="pres">
      <dgm:prSet presAssocID="{C19B4389-0A3D-4FBE-BAB5-C9A1080EEB09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3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AA85C495-1A65-49F2-9B72-DE261055E4D5}" srcId="{2FC29AE2-50EC-4932-BC99-9C6B4EEF5E7D}" destId="{7808949B-C1F9-4D7A-B460-16C854DA0481}" srcOrd="3" destOrd="0" parTransId="{9E85CE0B-2A55-42AE-B4D2-8AB2A49E8346}" sibTransId="{01EC914F-3EFF-4FF7-8E04-2E40794306E2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1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3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FFC19789-B057-4B40-852D-990C49D1D615}" type="presParOf" srcId="{BBB28096-69D9-4652-B672-B4927C76EAB9}" destId="{A428D1C3-795A-4FC6-8720-C554FFA3366C}" srcOrd="2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5621ECAB-4660-48E7-94EB-6E69A8A22B3B}" type="presParOf" srcId="{7E1B5D6A-90B4-4CE7-967D-02B2DC9157D9}" destId="{C239260B-BA91-4DFF-A14B-1F55E37444FA}" srcOrd="2" destOrd="0" presId="urn:microsoft.com/office/officeart/2005/8/layout/lProcess2"/>
    <dgm:cxn modelId="{356DF357-703C-4386-8F53-744E1BF3C0FA}" type="presParOf" srcId="{BBB28096-69D9-4652-B672-B4927C76EAB9}" destId="{CB8DD374-1542-4464-BC8C-5ED4F2371C3B}" srcOrd="3" destOrd="0" presId="urn:microsoft.com/office/officeart/2005/8/layout/lProcess2"/>
    <dgm:cxn modelId="{7B72112E-F21C-47FD-926B-D33643CA4033}" type="presParOf" srcId="{BBB28096-69D9-4652-B672-B4927C76EAB9}" destId="{CE9EDC4B-1A9A-414A-9C4B-77EA904D3FF3}" srcOrd="4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4164CB1-EEA0-4C8E-97F4-7A73C2F62880}" type="presParOf" srcId="{847A3E1B-4A2F-4A99-B1AA-394A49847102}" destId="{5CCDB661-C790-4BB1-AD31-B377D0F1D9F2}" srcOrd="0" destOrd="0" presId="urn:microsoft.com/office/officeart/2005/8/layout/lProcess2"/>
    <dgm:cxn modelId="{6E457AB3-9957-40E6-844C-B4563617A2D2}" type="presParOf" srcId="{847A3E1B-4A2F-4A99-B1AA-394A49847102}" destId="{2F8B3C26-7F23-4694-92AF-A9D29248E2FD}" srcOrd="1" destOrd="0" presId="urn:microsoft.com/office/officeart/2005/8/layout/lProcess2"/>
    <dgm:cxn modelId="{EF301BDD-5D1B-4E31-B824-00DA07C7801C}" type="presParOf" srcId="{847A3E1B-4A2F-4A99-B1AA-394A49847102}" destId="{B18C1554-43BF-40C0-A757-60BED76F61EA}" srcOrd="2" destOrd="0" presId="urn:microsoft.com/office/officeart/2005/8/layout/lProcess2"/>
    <dgm:cxn modelId="{9608C32A-9C9C-4C07-BC21-0801C35581D0}" type="presParOf" srcId="{847A3E1B-4A2F-4A99-B1AA-394A49847102}" destId="{D8992D4F-CFEB-4014-AD47-5DE20FC78EDF}" srcOrd="3" destOrd="0" presId="urn:microsoft.com/office/officeart/2005/8/layout/lProcess2"/>
    <dgm:cxn modelId="{6D410CD8-3338-4DBE-831E-C8F6E80FFD8D}" type="presParOf" srcId="{847A3E1B-4A2F-4A99-B1AA-394A49847102}" destId="{991F04BC-C93A-4D25-8300-81588A7CEE99}" srcOrd="4" destOrd="0" presId="urn:microsoft.com/office/officeart/2005/8/layout/lProcess2"/>
    <dgm:cxn modelId="{D3581E35-C1B6-4AF7-A3BC-3E4A9C6B59E2}" type="presParOf" srcId="{847A3E1B-4A2F-4A99-B1AA-394A49847102}" destId="{2251884B-6CCA-469F-955F-050087B383F8}" srcOrd="5" destOrd="0" presId="urn:microsoft.com/office/officeart/2005/8/layout/lProcess2"/>
    <dgm:cxn modelId="{A0981FFE-CCCF-4D2D-AF8C-256DBB7B696B}" type="presParOf" srcId="{847A3E1B-4A2F-4A99-B1AA-394A49847102}" destId="{A5AA36EE-0D47-4838-A3BF-5415789C1932}" srcOrd="6" destOrd="0" presId="urn:microsoft.com/office/officeart/2005/8/layout/lProcess2"/>
    <dgm:cxn modelId="{6DC4B959-C7D7-43DB-836B-F42A653032C8}" type="presParOf" srcId="{BBB28096-69D9-4652-B672-B4927C76EAB9}" destId="{6EFFCE2D-E754-4981-BB4F-F9992A686DE7}" srcOrd="5" destOrd="0" presId="urn:microsoft.com/office/officeart/2005/8/layout/lProcess2"/>
    <dgm:cxn modelId="{B9D6556F-F9E2-40A7-B8A1-37BC31945313}" type="presParOf" srcId="{BBB28096-69D9-4652-B672-B4927C76EAB9}" destId="{84E43FC9-53B7-4EBA-833C-950DEF41995B}" srcOrd="6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6EBAA143-5500-4403-9C66-05691453BF5F}" type="presParOf" srcId="{70C8DB63-C9EC-44CD-9963-B5F198AA7F56}" destId="{17354A83-7226-45F1-B5CF-4BDE45653CF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/>
      <dgm:spPr/>
      <dgm:t>
        <a:bodyPr/>
        <a:lstStyle/>
        <a:p>
          <a:r>
            <a:rPr lang="fr-FR" dirty="0" smtClean="0"/>
            <a:t>Platform</a:t>
          </a:r>
          <a:endParaRPr lang="fr-FR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/>
      <dgm:spPr/>
      <dgm:t>
        <a:bodyPr/>
        <a:lstStyle/>
        <a:p>
          <a:r>
            <a:rPr lang="fr-FR" dirty="0" err="1" smtClean="0"/>
            <a:t>Map</a:t>
          </a:r>
          <a:endParaRPr lang="fr-FR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/>
      <dgm:spPr/>
      <dgm:t>
        <a:bodyPr/>
        <a:lstStyle/>
        <a:p>
          <a:r>
            <a:rPr lang="fr-FR" dirty="0" smtClean="0"/>
            <a:t>Background</a:t>
          </a:r>
          <a:endParaRPr lang="fr-FR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err="1" smtClean="0"/>
            <a:t>ForegroundPlatform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WorldPlatform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C502477-235D-4F98-9ED3-20E297B087CC}" type="pres">
      <dgm:prSet presAssocID="{BA40A2E3-BE5D-4D4A-84BA-1C16210DC8F0}" presName="aSpace2" presStyleCnt="0"/>
      <dgm:spPr/>
    </dgm:pt>
    <dgm:pt modelId="{E0ABD0C8-7258-48AB-9665-3E8F8CD45700}" type="pres">
      <dgm:prSet presAssocID="{14727197-8657-42E6-A02E-B47B4DFA8743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3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3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910418E1-DB3E-4C5A-87D0-9F1B9FAF734E}" srcId="{6CE4BCB9-161F-4C03-872F-F8FC433AD4E8}" destId="{010F8896-E360-48AF-A145-3FF71B8B950E}" srcOrd="4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1FA2B25A-0501-4245-A298-14046F4701C0}" type="presOf" srcId="{7D469A17-1217-4BE7-A52C-73467553B01A}" destId="{B18C1554-43BF-40C0-A757-60BED76F61EA}" srcOrd="0" destOrd="0" presId="urn:microsoft.com/office/officeart/2005/8/layout/lProcess2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2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DB01A23D-8CB8-4641-83B8-E3EEBE3473F1}" type="presOf" srcId="{D6DB07C5-688A-4FF2-B9B4-6831D9F63653}" destId="{C695740B-50E0-4D11-8F2E-FF634DEFDB12}" srcOrd="0" destOrd="0" presId="urn:microsoft.com/office/officeart/2005/8/layout/lProcess2"/>
    <dgm:cxn modelId="{22A2A585-75AB-4A10-935C-880DEDAA874D}" type="presOf" srcId="{14727197-8657-42E6-A02E-B47B4DFA8743}" destId="{E0ABD0C8-7258-48AB-9665-3E8F8CD45700}" srcOrd="0" destOrd="0" presId="urn:microsoft.com/office/officeart/2005/8/layout/lProcess2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3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C114230F-6E17-4317-9A0B-B1271567023A}" srcId="{049D429E-DDA8-46EC-8602-2719E76CCD39}" destId="{14727197-8657-42E6-A02E-B47B4DFA8743}" srcOrd="4" destOrd="0" parTransId="{E88E4C9A-D690-4ED9-9F4C-23217B723BA9}" sibTransId="{61B15CBE-CACB-4E83-9A20-199CF45E656C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15FEDD06-7153-48C7-976F-102F2A171CFB}" type="presParOf" srcId="{BBB28096-69D9-4652-B672-B4927C76EAB9}" destId="{9E4875FE-66FB-486B-A249-14A931DCF878}" srcOrd="0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C48BADCB-1FEA-4413-8A80-502C6A93C6E4}" type="presParOf" srcId="{A82AFCA1-0A39-4E8C-AA2C-AF0AA1199404}" destId="{C695740B-50E0-4D11-8F2E-FF634DEFDB12}" srcOrd="2" destOrd="0" presId="urn:microsoft.com/office/officeart/2005/8/layout/lProcess2"/>
    <dgm:cxn modelId="{6DB7F72A-32E5-42EF-9FC0-D62F36A80A44}" type="presParOf" srcId="{A82AFCA1-0A39-4E8C-AA2C-AF0AA1199404}" destId="{CC1C6102-30A6-4CFD-83BD-3BB313CF6B54}" srcOrd="3" destOrd="0" presId="urn:microsoft.com/office/officeart/2005/8/layout/lProcess2"/>
    <dgm:cxn modelId="{58DD04B1-9F04-4F50-A9DC-540AA30EB2BB}" type="presParOf" srcId="{A82AFCA1-0A39-4E8C-AA2C-AF0AA1199404}" destId="{9C3EBF8B-D719-4DFE-81F3-79427B74ED44}" srcOrd="4" destOrd="0" presId="urn:microsoft.com/office/officeart/2005/8/layout/lProcess2"/>
    <dgm:cxn modelId="{F9DF3F67-CDDF-4013-9D5C-FCEFA6C87067}" type="presParOf" srcId="{A82AFCA1-0A39-4E8C-AA2C-AF0AA1199404}" destId="{5E959460-6E76-4FF6-9D28-A1350BB3A6A2}" srcOrd="5" destOrd="0" presId="urn:microsoft.com/office/officeart/2005/8/layout/lProcess2"/>
    <dgm:cxn modelId="{A500C0B6-1E52-431C-A948-9D8BA5BD3719}" type="presParOf" srcId="{A82AFCA1-0A39-4E8C-AA2C-AF0AA1199404}" destId="{DC7521BA-7B89-48DB-B6D3-A0011B636594}" srcOrd="6" destOrd="0" presId="urn:microsoft.com/office/officeart/2005/8/layout/lProcess2"/>
    <dgm:cxn modelId="{3B8E04BB-2D79-41C2-A79F-CD7168FD590A}" type="presParOf" srcId="{A82AFCA1-0A39-4E8C-AA2C-AF0AA1199404}" destId="{5C502477-235D-4F98-9ED3-20E297B087CC}" srcOrd="7" destOrd="0" presId="urn:microsoft.com/office/officeart/2005/8/layout/lProcess2"/>
    <dgm:cxn modelId="{A679E3BE-4185-4BFB-9414-330393BE4E98}" type="presParOf" srcId="{A82AFCA1-0A39-4E8C-AA2C-AF0AA1199404}" destId="{E0ABD0C8-7258-48AB-9665-3E8F8CD45700}" srcOrd="8" destOrd="0" presId="urn:microsoft.com/office/officeart/2005/8/layout/lProcess2"/>
    <dgm:cxn modelId="{E980CEC9-55FA-47CC-8E12-E8A854AF1D72}" type="presParOf" srcId="{BBB28096-69D9-4652-B672-B4927C76EAB9}" destId="{60A577E8-CD12-4402-829B-99E821AD6F24}" srcOrd="1" destOrd="0" presId="urn:microsoft.com/office/officeart/2005/8/layout/lProcess2"/>
    <dgm:cxn modelId="{A5D6B204-C52E-4326-8FFE-1DBCA696ED36}" type="presParOf" srcId="{BBB28096-69D9-4652-B672-B4927C76EAB9}" destId="{A428D1C3-795A-4FC6-8720-C554FFA3366C}" srcOrd="2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628365EA-896A-45FA-8235-052DED06CE5F}" type="presParOf" srcId="{BBB28096-69D9-4652-B672-B4927C76EAB9}" destId="{CB8DD374-1542-4464-BC8C-5ED4F2371C3B}" srcOrd="3" destOrd="0" presId="urn:microsoft.com/office/officeart/2005/8/layout/lProcess2"/>
    <dgm:cxn modelId="{C93E8FB2-B4A7-4F93-AEB6-553A9833FEB3}" type="presParOf" srcId="{BBB28096-69D9-4652-B672-B4927C76EAB9}" destId="{CE9EDC4B-1A9A-414A-9C4B-77EA904D3FF3}" srcOrd="4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1165744A-941C-420C-9F9C-4E5C5632D9D5}" type="presParOf" srcId="{847A3E1B-4A2F-4A99-B1AA-394A49847102}" destId="{B18C1554-43BF-40C0-A757-60BED76F61EA}" srcOrd="2" destOrd="0" presId="urn:microsoft.com/office/officeart/2005/8/layout/lProcess2"/>
    <dgm:cxn modelId="{911C4807-5E53-4795-A5A2-F3C580DECA33}" type="presParOf" srcId="{847A3E1B-4A2F-4A99-B1AA-394A49847102}" destId="{D8992D4F-CFEB-4014-AD47-5DE20FC78EDF}" srcOrd="3" destOrd="0" presId="urn:microsoft.com/office/officeart/2005/8/layout/lProcess2"/>
    <dgm:cxn modelId="{06D83A3E-852A-4F87-AE88-677B34CC06C0}" type="presParOf" srcId="{847A3E1B-4A2F-4A99-B1AA-394A49847102}" destId="{F7BAA7C5-5229-4A5B-84A6-832A2879C1A3}" srcOrd="4" destOrd="0" presId="urn:microsoft.com/office/officeart/2005/8/layout/lProcess2"/>
    <dgm:cxn modelId="{85D99D84-28C8-471D-8507-C0BA6191EBD7}" type="presParOf" srcId="{847A3E1B-4A2F-4A99-B1AA-394A49847102}" destId="{9549AB10-927E-4CDA-BB8A-BD6E073E9C89}" srcOrd="5" destOrd="0" presId="urn:microsoft.com/office/officeart/2005/8/layout/lProcess2"/>
    <dgm:cxn modelId="{274281C7-1AB5-4679-A9B9-091A9AB6BAE7}" type="presParOf" srcId="{847A3E1B-4A2F-4A99-B1AA-394A49847102}" destId="{991F04BC-C93A-4D25-8300-81588A7CEE99}" srcOrd="6" destOrd="0" presId="urn:microsoft.com/office/officeart/2005/8/layout/lProcess2"/>
    <dgm:cxn modelId="{7CF26C1E-6627-4C18-86E6-7AE2261D6285}" type="presParOf" srcId="{847A3E1B-4A2F-4A99-B1AA-394A49847102}" destId="{65CD9B09-8BD8-4B11-B49F-D0DC2D863C34}" srcOrd="7" destOrd="0" presId="urn:microsoft.com/office/officeart/2005/8/layout/lProcess2"/>
    <dgm:cxn modelId="{0C27BC74-A2EC-49BD-BB19-242CD1991496}" type="presParOf" srcId="{847A3E1B-4A2F-4A99-B1AA-394A49847102}" destId="{1CB79C94-EBDD-4E71-B8BA-24FCF731703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3400" dirty="0" err="1" smtClean="0"/>
            <a:t>Rts</a:t>
          </a:r>
          <a:endParaRPr lang="fr-FR" sz="3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 custT="1"/>
      <dgm:spPr/>
      <dgm:t>
        <a:bodyPr/>
        <a:lstStyle/>
        <a:p>
          <a:r>
            <a:rPr lang="fr-FR" sz="1900" dirty="0" err="1" smtClean="0"/>
            <a:t>EntityRts</a:t>
          </a:r>
          <a:endParaRPr lang="fr-FR" sz="1900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900" dirty="0" err="1" smtClean="0"/>
            <a:t>CameraRts</a:t>
          </a:r>
          <a:endParaRPr lang="fr-FR" sz="19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3400" dirty="0" err="1" smtClean="0"/>
            <a:t>Map</a:t>
          </a:r>
          <a:endParaRPr lang="fr-FR" sz="3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900" dirty="0" err="1" smtClean="0"/>
            <a:t>MapTile</a:t>
          </a:r>
          <a:endParaRPr lang="fr-FR" sz="1900" dirty="0" smtClean="0"/>
        </a:p>
        <a:p>
          <a:r>
            <a:rPr lang="fr-FR" sz="1900" dirty="0" err="1" smtClean="0"/>
            <a:t>Rts</a:t>
          </a:r>
          <a:endParaRPr lang="fr-FR" sz="19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3400" dirty="0" err="1" smtClean="0"/>
            <a:t>Ability</a:t>
          </a:r>
          <a:endParaRPr lang="fr-FR" sz="3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900" dirty="0" err="1" smtClean="0"/>
            <a:t>Attacker</a:t>
          </a:r>
          <a:endParaRPr lang="fr-FR" sz="19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900" dirty="0" err="1" smtClean="0"/>
            <a:t>Extractor</a:t>
          </a:r>
          <a:endParaRPr lang="fr-FR" sz="19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900" dirty="0" err="1" smtClean="0"/>
            <a:t>Mover</a:t>
          </a:r>
          <a:endParaRPr lang="fr-FR" sz="19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900" dirty="0" err="1" smtClean="0"/>
            <a:t>CursorRts</a:t>
          </a:r>
          <a:endParaRPr lang="fr-FR" sz="19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900" dirty="0" err="1" smtClean="0"/>
            <a:t>ControlPanel</a:t>
          </a:r>
          <a:endParaRPr lang="fr-FR" sz="19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 custT="1"/>
      <dgm:spPr/>
      <dgm:t>
        <a:bodyPr/>
        <a:lstStyle/>
        <a:p>
          <a:r>
            <a:rPr lang="fr-FR" sz="1900" dirty="0" err="1" smtClean="0"/>
            <a:t>WorldRts</a:t>
          </a:r>
          <a:endParaRPr lang="fr-FR" sz="1900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900" dirty="0" smtClean="0"/>
            <a:t>…</a:t>
          </a:r>
          <a:endParaRPr lang="fr-FR" sz="19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900" dirty="0" err="1" smtClean="0"/>
            <a:t>FogOfWar</a:t>
          </a:r>
          <a:endParaRPr lang="fr-FR" sz="1900" dirty="0" smtClean="0"/>
        </a:p>
        <a:p>
          <a:r>
            <a:rPr lang="fr-FR" sz="1900" dirty="0" err="1" smtClean="0"/>
            <a:t>Rts</a:t>
          </a:r>
          <a:endParaRPr lang="fr-FR" sz="19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900" dirty="0" smtClean="0"/>
            <a:t>Border20</a:t>
          </a:r>
          <a:endParaRPr lang="fr-FR" sz="19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900" dirty="0" smtClean="0"/>
            <a:t>Producer</a:t>
          </a:r>
          <a:endParaRPr lang="fr-FR" sz="19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3400" dirty="0" err="1" smtClean="0"/>
            <a:t>Skill</a:t>
          </a:r>
          <a:endParaRPr lang="fr-FR" sz="3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E0ABD0C8-7258-48AB-9665-3E8F8CD45700}" type="pres">
      <dgm:prSet presAssocID="{14727197-8657-42E6-A02E-B47B4DFA8743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1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1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6" presStyleCnt="18">
        <dgm:presLayoutVars>
          <dgm:bulletEnabled val="1"/>
        </dgm:presLayoutVars>
      </dgm:prSet>
      <dgm:spPr/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2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2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4" presStyleCnt="18">
        <dgm:presLayoutVars>
          <dgm:bulletEnabled val="1"/>
        </dgm:presLayoutVars>
      </dgm:prSet>
      <dgm:spPr/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3" presStyleCnt="4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3" presStyleCnt="4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976E1E76-C028-4CD7-9818-5866B965D2EB}" type="presOf" srcId="{2A16E8D0-E1D8-4274-8E93-4263C2456849}" destId="{9B4FE311-7EA9-4649-B187-CDCF77BE296A}" srcOrd="0" destOrd="0" presId="urn:microsoft.com/office/officeart/2005/8/layout/lProcess2"/>
    <dgm:cxn modelId="{C114230F-6E17-4317-9A0B-B1271567023A}" srcId="{049D429E-DDA8-46EC-8602-2719E76CCD39}" destId="{14727197-8657-42E6-A02E-B47B4DFA8743}" srcOrd="5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2" destOrd="0" parTransId="{C957A912-897A-4D2F-AA30-28B3FE326724}" sibTransId="{B71254C3-B294-422C-A268-F391CD0BE4B3}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EBA15A2B-01F7-405A-B0BC-D529E5CFDE95}" type="presOf" srcId="{DBC73C77-C48C-41BE-9D62-9DB9D3069E98}" destId="{638DBDFB-8621-4890-B098-BD8A4FFD4488}" srcOrd="0" destOrd="0" presId="urn:microsoft.com/office/officeart/2005/8/layout/lProcess2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3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1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F9C4B93B-3154-43E2-B2AA-61716E41A347}" type="presParOf" srcId="{A82AFCA1-0A39-4E8C-AA2C-AF0AA1199404}" destId="{638DBDFB-8621-4890-B098-BD8A4FFD4488}" srcOrd="0" destOrd="0" presId="urn:microsoft.com/office/officeart/2005/8/layout/lProcess2"/>
    <dgm:cxn modelId="{EB68C43B-081F-4516-95AA-FD664FD0930E}" type="presParOf" srcId="{A82AFCA1-0A39-4E8C-AA2C-AF0AA1199404}" destId="{FE4707CE-9630-45C2-83AB-AA0E44176546}" srcOrd="1" destOrd="0" presId="urn:microsoft.com/office/officeart/2005/8/layout/lProcess2"/>
    <dgm:cxn modelId="{162F04B7-666F-458D-84ED-98B918320A65}" type="presParOf" srcId="{A82AFCA1-0A39-4E8C-AA2C-AF0AA1199404}" destId="{C695740B-50E0-4D11-8F2E-FF634DEFDB12}" srcOrd="2" destOrd="0" presId="urn:microsoft.com/office/officeart/2005/8/layout/lProcess2"/>
    <dgm:cxn modelId="{AD92D4F7-5697-4E8F-9517-EFE0BFDDB67A}" type="presParOf" srcId="{A82AFCA1-0A39-4E8C-AA2C-AF0AA1199404}" destId="{CC1C6102-30A6-4CFD-83BD-3BB313CF6B54}" srcOrd="3" destOrd="0" presId="urn:microsoft.com/office/officeart/2005/8/layout/lProcess2"/>
    <dgm:cxn modelId="{2290D0F7-8B83-490F-81DF-EBA1994F8958}" type="presParOf" srcId="{A82AFCA1-0A39-4E8C-AA2C-AF0AA1199404}" destId="{9C3EBF8B-D719-4DFE-81F3-79427B74ED44}" srcOrd="4" destOrd="0" presId="urn:microsoft.com/office/officeart/2005/8/layout/lProcess2"/>
    <dgm:cxn modelId="{8BD88B51-1060-440B-ACBD-8448921AEE2C}" type="presParOf" srcId="{A82AFCA1-0A39-4E8C-AA2C-AF0AA1199404}" destId="{5E959460-6E76-4FF6-9D28-A1350BB3A6A2}" srcOrd="5" destOrd="0" presId="urn:microsoft.com/office/officeart/2005/8/layout/lProcess2"/>
    <dgm:cxn modelId="{923B274B-A05A-42A9-BBFE-6DF8D6892003}" type="presParOf" srcId="{A82AFCA1-0A39-4E8C-AA2C-AF0AA1199404}" destId="{51ED1ACD-969E-4F51-B70D-936551040850}" srcOrd="6" destOrd="0" presId="urn:microsoft.com/office/officeart/2005/8/layout/lProcess2"/>
    <dgm:cxn modelId="{DF257BA8-20C2-479A-8D44-43DCFCEC6046}" type="presParOf" srcId="{A82AFCA1-0A39-4E8C-AA2C-AF0AA1199404}" destId="{FBBBC848-74E5-4793-8EF0-8A1DD12B95F9}" srcOrd="7" destOrd="0" presId="urn:microsoft.com/office/officeart/2005/8/layout/lProcess2"/>
    <dgm:cxn modelId="{940EB3AA-E2D2-4320-89A0-86CE100597FE}" type="presParOf" srcId="{A82AFCA1-0A39-4E8C-AA2C-AF0AA1199404}" destId="{9B4FE311-7EA9-4649-B187-CDCF77BE296A}" srcOrd="8" destOrd="0" presId="urn:microsoft.com/office/officeart/2005/8/layout/lProcess2"/>
    <dgm:cxn modelId="{20E93E05-A005-481F-96FB-0DA99A8F9905}" type="presParOf" srcId="{A82AFCA1-0A39-4E8C-AA2C-AF0AA1199404}" destId="{94B86BD2-2907-437E-B205-B59BBF3ACBB0}" srcOrd="9" destOrd="0" presId="urn:microsoft.com/office/officeart/2005/8/layout/lProcess2"/>
    <dgm:cxn modelId="{34AEAD14-FC2C-47F1-A220-92455B4AD87C}" type="presParOf" srcId="{A82AFCA1-0A39-4E8C-AA2C-AF0AA1199404}" destId="{E0ABD0C8-7258-48AB-9665-3E8F8CD45700}" srcOrd="10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913ED6A3-C5D2-40A6-8CC1-84C0CCB7C59D}" type="presParOf" srcId="{BBB28096-69D9-4652-B672-B4927C76EAB9}" destId="{A428D1C3-795A-4FC6-8720-C554FFA3366C}" srcOrd="2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3" destOrd="0" presId="urn:microsoft.com/office/officeart/2005/8/layout/lProcess2"/>
    <dgm:cxn modelId="{7D52F70E-B076-4629-B623-7E71525680EC}" type="presParOf" srcId="{BBB28096-69D9-4652-B672-B4927C76EAB9}" destId="{CE9EDC4B-1A9A-414A-9C4B-77EA904D3FF3}" srcOrd="4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5" destOrd="0" presId="urn:microsoft.com/office/officeart/2005/8/layout/lProcess2"/>
    <dgm:cxn modelId="{66D4E5E9-33F4-4E30-BA14-2B8E56D56064}" type="presParOf" srcId="{BBB28096-69D9-4652-B672-B4927C76EAB9}" destId="{120E3990-0FC4-40B3-843D-4FAEBCBFE266}" srcOrd="6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783718" y="1115560"/>
          <a:ext cx="2585963" cy="258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62424" y="1494266"/>
        <a:ext cx="1828551" cy="1828551"/>
      </dsp:txXfrm>
    </dsp:sp>
    <dsp:sp modelId="{344A7221-815F-426B-B422-45F204A2BB50}">
      <dsp:nvSpPr>
        <dsp:cNvPr id="0" name=""/>
        <dsp:cNvSpPr/>
      </dsp:nvSpPr>
      <dsp:spPr>
        <a:xfrm>
          <a:off x="3430209" y="79783"/>
          <a:ext cx="1292981" cy="12929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Audio</a:t>
          </a:r>
          <a:endParaRPr lang="fr-FR" sz="1600" kern="1200" dirty="0"/>
        </a:p>
      </dsp:txBody>
      <dsp:txXfrm>
        <a:off x="3619562" y="269136"/>
        <a:ext cx="914275" cy="914275"/>
      </dsp:txXfrm>
    </dsp:sp>
    <dsp:sp modelId="{78072E67-AF67-48FA-BDCD-99E29DE7D183}">
      <dsp:nvSpPr>
        <dsp:cNvPr id="0" name=""/>
        <dsp:cNvSpPr/>
      </dsp:nvSpPr>
      <dsp:spPr>
        <a:xfrm>
          <a:off x="5030141" y="1242202"/>
          <a:ext cx="1292981" cy="12929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File</a:t>
          </a:r>
          <a:endParaRPr lang="fr-FR" sz="1600" kern="1200" dirty="0"/>
        </a:p>
      </dsp:txBody>
      <dsp:txXfrm>
        <a:off x="5219494" y="1431555"/>
        <a:ext cx="914275" cy="914275"/>
      </dsp:txXfrm>
    </dsp:sp>
    <dsp:sp modelId="{795110FA-EAA4-4001-8B50-4541BB71D1EC}">
      <dsp:nvSpPr>
        <dsp:cNvPr id="0" name=""/>
        <dsp:cNvSpPr/>
      </dsp:nvSpPr>
      <dsp:spPr>
        <a:xfrm>
          <a:off x="4419021" y="3123035"/>
          <a:ext cx="1292981" cy="12929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Input</a:t>
          </a:r>
          <a:endParaRPr lang="fr-FR" sz="1600" kern="1200" dirty="0"/>
        </a:p>
      </dsp:txBody>
      <dsp:txXfrm>
        <a:off x="4608374" y="3312388"/>
        <a:ext cx="914275" cy="914275"/>
      </dsp:txXfrm>
    </dsp:sp>
    <dsp:sp modelId="{633C601A-275C-4BD3-A871-987CCF774291}">
      <dsp:nvSpPr>
        <dsp:cNvPr id="0" name=""/>
        <dsp:cNvSpPr/>
      </dsp:nvSpPr>
      <dsp:spPr>
        <a:xfrm>
          <a:off x="2441396" y="3123035"/>
          <a:ext cx="1292981" cy="12929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Drawable</a:t>
          </a:r>
          <a:endParaRPr lang="fr-FR" sz="1600" kern="1200" dirty="0"/>
        </a:p>
      </dsp:txBody>
      <dsp:txXfrm>
        <a:off x="2630749" y="3312388"/>
        <a:ext cx="914275" cy="914275"/>
      </dsp:txXfrm>
    </dsp:sp>
    <dsp:sp modelId="{9E127826-0586-499C-8840-900B10F2B44D}">
      <dsp:nvSpPr>
        <dsp:cNvPr id="0" name=""/>
        <dsp:cNvSpPr/>
      </dsp:nvSpPr>
      <dsp:spPr>
        <a:xfrm>
          <a:off x="1830276" y="1242202"/>
          <a:ext cx="1292981" cy="12929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Network</a:t>
          </a:r>
          <a:endParaRPr lang="fr-FR" sz="1600" kern="1200" dirty="0"/>
        </a:p>
      </dsp:txBody>
      <dsp:txXfrm>
        <a:off x="2019629" y="1431555"/>
        <a:ext cx="914275" cy="914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3996-2412-4BF8-9CF8-B5BA7C91217F}">
      <dsp:nvSpPr>
        <dsp:cNvPr id="0" name=""/>
        <dsp:cNvSpPr/>
      </dsp:nvSpPr>
      <dsp:spPr>
        <a:xfrm>
          <a:off x="637158" y="2564046"/>
          <a:ext cx="417531" cy="795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795600"/>
              </a:lnTo>
              <a:lnTo>
                <a:pt x="417531" y="79560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23461" y="2939384"/>
        <a:ext cx="44925" cy="44925"/>
      </dsp:txXfrm>
    </dsp:sp>
    <dsp:sp modelId="{275412CB-BBEB-46EB-9233-79DF9414244E}">
      <dsp:nvSpPr>
        <dsp:cNvPr id="0" name=""/>
        <dsp:cNvSpPr/>
      </dsp:nvSpPr>
      <dsp:spPr>
        <a:xfrm>
          <a:off x="637158" y="2518326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553608"/>
        <a:ext cx="20876" cy="20876"/>
      </dsp:txXfrm>
    </dsp:sp>
    <dsp:sp modelId="{8286D63C-B8CC-4F4F-A514-437F7CA036B6}">
      <dsp:nvSpPr>
        <dsp:cNvPr id="0" name=""/>
        <dsp:cNvSpPr/>
      </dsp:nvSpPr>
      <dsp:spPr>
        <a:xfrm>
          <a:off x="5647534" y="1768445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333538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1768445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1952928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370645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1555128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575044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140136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1722725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1758007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1768445"/>
          <a:ext cx="417531" cy="795600"/>
        </a:xfrm>
        <a:custGeom>
          <a:avLst/>
          <a:gdLst/>
          <a:ahLst/>
          <a:cxnLst/>
          <a:rect l="0" t="0" r="0" b="0"/>
          <a:pathLst>
            <a:path>
              <a:moveTo>
                <a:pt x="0" y="795600"/>
              </a:moveTo>
              <a:lnTo>
                <a:pt x="208765" y="7956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23461" y="2143783"/>
        <a:ext cx="44925" cy="44925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2245806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2245806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450205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450205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450205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450205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256804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256804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052405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052405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1848005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1848005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2643606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2643606"/>
        <a:ext cx="2087656" cy="636480"/>
      </dsp:txXfrm>
    </dsp:sp>
    <dsp:sp modelId="{71CC08C3-710B-4FA2-9E58-BE11ABA91A8A}">
      <dsp:nvSpPr>
        <dsp:cNvPr id="0" name=""/>
        <dsp:cNvSpPr/>
      </dsp:nvSpPr>
      <dsp:spPr>
        <a:xfrm>
          <a:off x="1054690" y="2245806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Cursor</a:t>
          </a:r>
          <a:endParaRPr lang="fr-FR" sz="2200" kern="1200" dirty="0"/>
        </a:p>
      </dsp:txBody>
      <dsp:txXfrm>
        <a:off x="1054690" y="2245806"/>
        <a:ext cx="2087656" cy="636480"/>
      </dsp:txXfrm>
    </dsp:sp>
    <dsp:sp modelId="{1D58C9B7-E6A2-4114-9F1D-EABFF6AC9182}">
      <dsp:nvSpPr>
        <dsp:cNvPr id="0" name=""/>
        <dsp:cNvSpPr/>
      </dsp:nvSpPr>
      <dsp:spPr>
        <a:xfrm>
          <a:off x="1054690" y="3041407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Text</a:t>
          </a:r>
          <a:endParaRPr lang="fr-FR" sz="2200" kern="1200" dirty="0"/>
        </a:p>
      </dsp:txBody>
      <dsp:txXfrm>
        <a:off x="1054690" y="3041407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49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4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ControlPanel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49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 rot="10800000">
        <a:off x="3514724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Shmup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AbstractShip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AbstractWeapon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AbstractBullet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Handler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Game</a:t>
          </a:r>
          <a:endParaRPr lang="fr-FR" sz="3200" kern="1200" dirty="0"/>
        </a:p>
      </dsp:txBody>
      <dsp:txXfrm>
        <a:off x="1965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194852" y="1351484"/>
          <a:ext cx="1543094" cy="368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EntityGame</a:t>
          </a:r>
          <a:endParaRPr lang="fr-FR" sz="1600" kern="1200" dirty="0"/>
        </a:p>
      </dsp:txBody>
      <dsp:txXfrm>
        <a:off x="205634" y="1362266"/>
        <a:ext cx="1521530" cy="346573"/>
      </dsp:txXfrm>
    </dsp:sp>
    <dsp:sp modelId="{C695740B-50E0-4D11-8F2E-FF634DEFDB12}">
      <dsp:nvSpPr>
        <dsp:cNvPr id="0" name=""/>
        <dsp:cNvSpPr/>
      </dsp:nvSpPr>
      <dsp:spPr>
        <a:xfrm>
          <a:off x="194852" y="1776258"/>
          <a:ext cx="1543094" cy="368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CameraGame</a:t>
          </a:r>
          <a:endParaRPr lang="fr-FR" sz="1600" kern="1200" dirty="0"/>
        </a:p>
      </dsp:txBody>
      <dsp:txXfrm>
        <a:off x="205634" y="1787040"/>
        <a:ext cx="1521530" cy="346573"/>
      </dsp:txXfrm>
    </dsp:sp>
    <dsp:sp modelId="{9C3EBF8B-D719-4DFE-81F3-79427B74ED44}">
      <dsp:nvSpPr>
        <dsp:cNvPr id="0" name=""/>
        <dsp:cNvSpPr/>
      </dsp:nvSpPr>
      <dsp:spPr>
        <a:xfrm>
          <a:off x="194852" y="2201032"/>
          <a:ext cx="1543094" cy="368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WorldGame</a:t>
          </a:r>
          <a:endParaRPr lang="fr-FR" sz="1600" kern="1200" dirty="0"/>
        </a:p>
      </dsp:txBody>
      <dsp:txXfrm>
        <a:off x="205634" y="2211814"/>
        <a:ext cx="1521530" cy="346573"/>
      </dsp:txXfrm>
    </dsp:sp>
    <dsp:sp modelId="{51ED1ACD-969E-4F51-B70D-936551040850}">
      <dsp:nvSpPr>
        <dsp:cNvPr id="0" name=""/>
        <dsp:cNvSpPr/>
      </dsp:nvSpPr>
      <dsp:spPr>
        <a:xfrm>
          <a:off x="194852" y="2625806"/>
          <a:ext cx="1543094" cy="3681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HandlerEntity</a:t>
          </a:r>
          <a:endParaRPr lang="fr-FR" sz="1600" kern="1200" dirty="0"/>
        </a:p>
      </dsp:txBody>
      <dsp:txXfrm>
        <a:off x="205634" y="2636588"/>
        <a:ext cx="1521530" cy="346573"/>
      </dsp:txXfrm>
    </dsp:sp>
    <dsp:sp modelId="{9B4FE311-7EA9-4649-B187-CDCF77BE296A}">
      <dsp:nvSpPr>
        <dsp:cNvPr id="0" name=""/>
        <dsp:cNvSpPr/>
      </dsp:nvSpPr>
      <dsp:spPr>
        <a:xfrm>
          <a:off x="194852" y="3050580"/>
          <a:ext cx="1543094" cy="368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FactoryEntity</a:t>
          </a:r>
          <a:endParaRPr lang="fr-FR" sz="1600" kern="1200" dirty="0"/>
        </a:p>
      </dsp:txBody>
      <dsp:txXfrm>
        <a:off x="205634" y="3061362"/>
        <a:ext cx="1521530" cy="346573"/>
      </dsp:txXfrm>
    </dsp:sp>
    <dsp:sp modelId="{9BAF4041-B847-4856-8094-B17ACE4F6BDB}">
      <dsp:nvSpPr>
        <dsp:cNvPr id="0" name=""/>
        <dsp:cNvSpPr/>
      </dsp:nvSpPr>
      <dsp:spPr>
        <a:xfrm>
          <a:off x="194852" y="3475354"/>
          <a:ext cx="1543094" cy="368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SetupGame</a:t>
          </a:r>
          <a:endParaRPr lang="fr-FR" sz="1600" kern="1200" dirty="0"/>
        </a:p>
      </dsp:txBody>
      <dsp:txXfrm>
        <a:off x="205634" y="3486136"/>
        <a:ext cx="1521530" cy="346573"/>
      </dsp:txXfrm>
    </dsp:sp>
    <dsp:sp modelId="{E0ABD0C8-7258-48AB-9665-3E8F8CD45700}">
      <dsp:nvSpPr>
        <dsp:cNvPr id="0" name=""/>
        <dsp:cNvSpPr/>
      </dsp:nvSpPr>
      <dsp:spPr>
        <a:xfrm>
          <a:off x="194852" y="3900128"/>
          <a:ext cx="1543094" cy="368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…</a:t>
          </a:r>
          <a:endParaRPr lang="fr-FR" sz="1600" kern="1200" dirty="0"/>
        </a:p>
      </dsp:txBody>
      <dsp:txXfrm>
        <a:off x="205634" y="3910910"/>
        <a:ext cx="1521530" cy="346573"/>
      </dsp:txXfrm>
    </dsp:sp>
    <dsp:sp modelId="{0BA00038-48E3-4CBE-8581-526D7E04E7A0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err="1" smtClean="0"/>
            <a:t>MapTile</a:t>
          </a:r>
          <a:endParaRPr lang="fr-FR" sz="3200" kern="1200" dirty="0"/>
        </a:p>
      </dsp:txBody>
      <dsp:txXfrm>
        <a:off x="2075499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2268385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MapTile</a:t>
          </a:r>
          <a:endParaRPr lang="fr-FR" sz="1600" kern="1200" dirty="0"/>
        </a:p>
      </dsp:txBody>
      <dsp:txXfrm>
        <a:off x="2308088" y="1389760"/>
        <a:ext cx="1463688" cy="1276139"/>
      </dsp:txXfrm>
    </dsp:sp>
    <dsp:sp modelId="{C239260B-BA91-4DFF-A14B-1F55E37444FA}">
      <dsp:nvSpPr>
        <dsp:cNvPr id="0" name=""/>
        <dsp:cNvSpPr/>
      </dsp:nvSpPr>
      <dsp:spPr>
        <a:xfrm>
          <a:off x="2268385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TileGame</a:t>
          </a:r>
          <a:endParaRPr lang="fr-FR" sz="1600" kern="1200" dirty="0"/>
        </a:p>
      </dsp:txBody>
      <dsp:txXfrm>
        <a:off x="2308088" y="2953850"/>
        <a:ext cx="1463688" cy="1276139"/>
      </dsp:txXfrm>
    </dsp:sp>
    <dsp:sp modelId="{CFBACE37-B7C4-41F6-99E8-2EAFBAEB4CDF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err="1" smtClean="0"/>
            <a:t>Purview</a:t>
          </a:r>
          <a:endParaRPr lang="fr-FR" sz="3200" kern="1200" dirty="0"/>
        </a:p>
      </dsp:txBody>
      <dsp:txXfrm>
        <a:off x="4149032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4341919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Collidable</a:t>
          </a:r>
          <a:endParaRPr lang="fr-FR" sz="1600" kern="1200" dirty="0"/>
        </a:p>
      </dsp:txBody>
      <dsp:txXfrm>
        <a:off x="4361102" y="1368032"/>
        <a:ext cx="1504728" cy="616576"/>
      </dsp:txXfrm>
    </dsp:sp>
    <dsp:sp modelId="{B18C1554-43BF-40C0-A757-60BED76F61EA}">
      <dsp:nvSpPr>
        <dsp:cNvPr id="0" name=""/>
        <dsp:cNvSpPr/>
      </dsp:nvSpPr>
      <dsp:spPr>
        <a:xfrm>
          <a:off x="4341919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Configurable</a:t>
          </a:r>
          <a:endParaRPr lang="fr-FR" sz="1600" kern="1200" dirty="0"/>
        </a:p>
      </dsp:txBody>
      <dsp:txXfrm>
        <a:off x="4361102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4341919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Mirrorable</a:t>
          </a:r>
          <a:endParaRPr lang="fr-FR" sz="1600" kern="1200" dirty="0"/>
        </a:p>
      </dsp:txBody>
      <dsp:txXfrm>
        <a:off x="4361102" y="2879438"/>
        <a:ext cx="1504728" cy="616576"/>
      </dsp:txXfrm>
    </dsp:sp>
    <dsp:sp modelId="{A5AA36EE-0D47-4838-A3BF-5415789C1932}">
      <dsp:nvSpPr>
        <dsp:cNvPr id="0" name=""/>
        <dsp:cNvSpPr/>
      </dsp:nvSpPr>
      <dsp:spPr>
        <a:xfrm>
          <a:off x="4341919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Localizable</a:t>
          </a:r>
          <a:endParaRPr lang="fr-FR" sz="1600" kern="1200" dirty="0"/>
        </a:p>
      </dsp:txBody>
      <dsp:txXfrm>
        <a:off x="4361102" y="3635140"/>
        <a:ext cx="1504728" cy="616576"/>
      </dsp:txXfrm>
    </dsp:sp>
    <dsp:sp modelId="{59AEB9A5-12BB-4189-8D3D-395F0E4BF654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/>
            <a:t>Projectile</a:t>
          </a:r>
          <a:endParaRPr lang="fr-FR" sz="3200" kern="1200" dirty="0"/>
        </a:p>
      </dsp:txBody>
      <dsp:txXfrm>
        <a:off x="6222565" y="0"/>
        <a:ext cx="1928868" cy="1348740"/>
      </dsp:txXfrm>
    </dsp:sp>
    <dsp:sp modelId="{FF4234C3-47DB-4805-A73E-A8D99805E698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ProjectileGame</a:t>
          </a:r>
          <a:endParaRPr lang="fr-FR" sz="1600" kern="1200" dirty="0"/>
        </a:p>
      </dsp:txBody>
      <dsp:txXfrm>
        <a:off x="6434635" y="1368032"/>
        <a:ext cx="1504728" cy="616576"/>
      </dsp:txXfrm>
    </dsp:sp>
    <dsp:sp modelId="{CF0D6F91-BCBB-447C-8243-43BEC0328396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Factory</a:t>
          </a:r>
          <a:endParaRPr lang="fr-F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ProjectileGame</a:t>
          </a:r>
          <a:endParaRPr lang="fr-FR" sz="1600" kern="1200" dirty="0"/>
        </a:p>
      </dsp:txBody>
      <dsp:txXfrm>
        <a:off x="6434635" y="2123735"/>
        <a:ext cx="1504728" cy="616576"/>
      </dsp:txXfrm>
    </dsp:sp>
    <dsp:sp modelId="{FF6EEC41-D673-4924-A39B-888857C5C3EE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Handler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ProjectileGame</a:t>
          </a:r>
          <a:endParaRPr lang="fr-FR" sz="1600" kern="1200" dirty="0"/>
        </a:p>
      </dsp:txBody>
      <dsp:txXfrm>
        <a:off x="6434635" y="2879438"/>
        <a:ext cx="1504728" cy="616576"/>
      </dsp:txXfrm>
    </dsp:sp>
    <dsp:sp modelId="{17354A83-7226-45F1-B5CF-4BDE45653CFE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Launcher</a:t>
          </a:r>
          <a:endParaRPr lang="fr-FR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err="1" smtClean="0"/>
            <a:t>ProjectileGame</a:t>
          </a:r>
          <a:endParaRPr lang="fr-FR" sz="1600" kern="1200" dirty="0"/>
        </a:p>
      </dsp:txBody>
      <dsp:txXfrm>
        <a:off x="6434635" y="3635140"/>
        <a:ext cx="1504728" cy="6165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99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Platform</a:t>
          </a:r>
          <a:endParaRPr lang="fr-FR" sz="3400" kern="1200" dirty="0"/>
        </a:p>
      </dsp:txBody>
      <dsp:txXfrm>
        <a:off x="995" y="0"/>
        <a:ext cx="2587749" cy="1348740"/>
      </dsp:txXfrm>
    </dsp:sp>
    <dsp:sp modelId="{638DBDFB-8621-4890-B098-BD8A4FFD4488}">
      <dsp:nvSpPr>
        <dsp:cNvPr id="0" name=""/>
        <dsp:cNvSpPr/>
      </dsp:nvSpPr>
      <dsp:spPr>
        <a:xfrm>
          <a:off x="259770" y="1349590"/>
          <a:ext cx="207019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EntityPlatform</a:t>
          </a:r>
          <a:endParaRPr lang="fr-FR" sz="1300" kern="1200" dirty="0"/>
        </a:p>
      </dsp:txBody>
      <dsp:txXfrm>
        <a:off x="275003" y="1364823"/>
        <a:ext cx="2039733" cy="489635"/>
      </dsp:txXfrm>
    </dsp:sp>
    <dsp:sp modelId="{C695740B-50E0-4D11-8F2E-FF634DEFDB12}">
      <dsp:nvSpPr>
        <dsp:cNvPr id="0" name=""/>
        <dsp:cNvSpPr/>
      </dsp:nvSpPr>
      <dsp:spPr>
        <a:xfrm>
          <a:off x="259770" y="1949707"/>
          <a:ext cx="207019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CameraPlatform</a:t>
          </a:r>
          <a:endParaRPr lang="fr-FR" sz="1300" kern="1200" dirty="0"/>
        </a:p>
      </dsp:txBody>
      <dsp:txXfrm>
        <a:off x="275003" y="1964940"/>
        <a:ext cx="2039733" cy="489635"/>
      </dsp:txXfrm>
    </dsp:sp>
    <dsp:sp modelId="{9C3EBF8B-D719-4DFE-81F3-79427B74ED44}">
      <dsp:nvSpPr>
        <dsp:cNvPr id="0" name=""/>
        <dsp:cNvSpPr/>
      </dsp:nvSpPr>
      <dsp:spPr>
        <a:xfrm>
          <a:off x="259770" y="2549824"/>
          <a:ext cx="207019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WorldPlatform</a:t>
          </a:r>
          <a:endParaRPr lang="fr-FR" sz="1300" kern="1200" dirty="0"/>
        </a:p>
      </dsp:txBody>
      <dsp:txXfrm>
        <a:off x="275003" y="2565057"/>
        <a:ext cx="2039733" cy="489635"/>
      </dsp:txXfrm>
    </dsp:sp>
    <dsp:sp modelId="{DC7521BA-7B89-48DB-B6D3-A0011B636594}">
      <dsp:nvSpPr>
        <dsp:cNvPr id="0" name=""/>
        <dsp:cNvSpPr/>
      </dsp:nvSpPr>
      <dsp:spPr>
        <a:xfrm>
          <a:off x="259770" y="3149941"/>
          <a:ext cx="207019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HandlerEntityPlatform</a:t>
          </a:r>
          <a:endParaRPr lang="fr-FR" sz="1300" kern="1200" dirty="0"/>
        </a:p>
      </dsp:txBody>
      <dsp:txXfrm>
        <a:off x="275003" y="3165174"/>
        <a:ext cx="2039733" cy="489635"/>
      </dsp:txXfrm>
    </dsp:sp>
    <dsp:sp modelId="{E0ABD0C8-7258-48AB-9665-3E8F8CD45700}">
      <dsp:nvSpPr>
        <dsp:cNvPr id="0" name=""/>
        <dsp:cNvSpPr/>
      </dsp:nvSpPr>
      <dsp:spPr>
        <a:xfrm>
          <a:off x="259770" y="3750058"/>
          <a:ext cx="207019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…</a:t>
          </a:r>
          <a:endParaRPr lang="fr-FR" sz="1300" kern="1200" dirty="0"/>
        </a:p>
      </dsp:txBody>
      <dsp:txXfrm>
        <a:off x="275003" y="3765291"/>
        <a:ext cx="2039733" cy="489635"/>
      </dsp:txXfrm>
    </dsp:sp>
    <dsp:sp modelId="{0BA00038-48E3-4CBE-8581-526D7E04E7A0}">
      <dsp:nvSpPr>
        <dsp:cNvPr id="0" name=""/>
        <dsp:cNvSpPr/>
      </dsp:nvSpPr>
      <dsp:spPr>
        <a:xfrm>
          <a:off x="278282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Map</a:t>
          </a:r>
          <a:endParaRPr lang="fr-FR" sz="3400" kern="1200" dirty="0"/>
        </a:p>
      </dsp:txBody>
      <dsp:txXfrm>
        <a:off x="2782825" y="0"/>
        <a:ext cx="2587749" cy="1348740"/>
      </dsp:txXfrm>
    </dsp:sp>
    <dsp:sp modelId="{98A57818-2567-4736-81D7-961D18F5AB5A}">
      <dsp:nvSpPr>
        <dsp:cNvPr id="0" name=""/>
        <dsp:cNvSpPr/>
      </dsp:nvSpPr>
      <dsp:spPr>
        <a:xfrm>
          <a:off x="3041600" y="1350057"/>
          <a:ext cx="2070199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MapTilePlatform</a:t>
          </a:r>
          <a:endParaRPr lang="fr-FR" sz="1300" kern="1200" dirty="0"/>
        </a:p>
      </dsp:txBody>
      <dsp:txXfrm>
        <a:off x="3081303" y="1389760"/>
        <a:ext cx="1990793" cy="1276139"/>
      </dsp:txXfrm>
    </dsp:sp>
    <dsp:sp modelId="{168E080A-7F1D-4E57-BEBE-7C288CD3F749}">
      <dsp:nvSpPr>
        <dsp:cNvPr id="0" name=""/>
        <dsp:cNvSpPr/>
      </dsp:nvSpPr>
      <dsp:spPr>
        <a:xfrm>
          <a:off x="3041600" y="2914147"/>
          <a:ext cx="2070199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MapTilePlatformRastered</a:t>
          </a:r>
          <a:endParaRPr lang="fr-FR" sz="1300" kern="1200" dirty="0"/>
        </a:p>
      </dsp:txBody>
      <dsp:txXfrm>
        <a:off x="3081303" y="2953850"/>
        <a:ext cx="1990793" cy="1276139"/>
      </dsp:txXfrm>
    </dsp:sp>
    <dsp:sp modelId="{CFBACE37-B7C4-41F6-99E8-2EAFBAEB4CDF}">
      <dsp:nvSpPr>
        <dsp:cNvPr id="0" name=""/>
        <dsp:cNvSpPr/>
      </dsp:nvSpPr>
      <dsp:spPr>
        <a:xfrm>
          <a:off x="5564655" y="0"/>
          <a:ext cx="2587749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smtClean="0"/>
            <a:t>Background</a:t>
          </a:r>
          <a:endParaRPr lang="fr-FR" sz="3400" kern="1200" dirty="0"/>
        </a:p>
      </dsp:txBody>
      <dsp:txXfrm>
        <a:off x="5564655" y="0"/>
        <a:ext cx="2587749" cy="1348740"/>
      </dsp:txXfrm>
    </dsp:sp>
    <dsp:sp modelId="{5CCDB661-C790-4BB1-AD31-B377D0F1D9F2}">
      <dsp:nvSpPr>
        <dsp:cNvPr id="0" name=""/>
        <dsp:cNvSpPr/>
      </dsp:nvSpPr>
      <dsp:spPr>
        <a:xfrm>
          <a:off x="5823430" y="1349590"/>
          <a:ext cx="207019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BackgroundPlatform</a:t>
          </a:r>
          <a:endParaRPr lang="fr-FR" sz="1300" kern="1200" dirty="0"/>
        </a:p>
      </dsp:txBody>
      <dsp:txXfrm>
        <a:off x="5838663" y="1364823"/>
        <a:ext cx="2039733" cy="489635"/>
      </dsp:txXfrm>
    </dsp:sp>
    <dsp:sp modelId="{B18C1554-43BF-40C0-A757-60BED76F61EA}">
      <dsp:nvSpPr>
        <dsp:cNvPr id="0" name=""/>
        <dsp:cNvSpPr/>
      </dsp:nvSpPr>
      <dsp:spPr>
        <a:xfrm>
          <a:off x="5823430" y="1949707"/>
          <a:ext cx="207019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ForegroundPlatform</a:t>
          </a:r>
          <a:endParaRPr lang="fr-FR" sz="1300" kern="1200" dirty="0"/>
        </a:p>
      </dsp:txBody>
      <dsp:txXfrm>
        <a:off x="5838663" y="1964940"/>
        <a:ext cx="2039733" cy="489635"/>
      </dsp:txXfrm>
    </dsp:sp>
    <dsp:sp modelId="{F7BAA7C5-5229-4A5B-84A6-832A2879C1A3}">
      <dsp:nvSpPr>
        <dsp:cNvPr id="0" name=""/>
        <dsp:cNvSpPr/>
      </dsp:nvSpPr>
      <dsp:spPr>
        <a:xfrm>
          <a:off x="5823430" y="2549824"/>
          <a:ext cx="207019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BackgroundElement</a:t>
          </a:r>
          <a:endParaRPr lang="fr-FR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Rastered</a:t>
          </a:r>
          <a:endParaRPr lang="fr-FR" sz="1300" kern="1200" dirty="0"/>
        </a:p>
      </dsp:txBody>
      <dsp:txXfrm>
        <a:off x="5838663" y="2565057"/>
        <a:ext cx="2039733" cy="489635"/>
      </dsp:txXfrm>
    </dsp:sp>
    <dsp:sp modelId="{991F04BC-C93A-4D25-8300-81588A7CEE99}">
      <dsp:nvSpPr>
        <dsp:cNvPr id="0" name=""/>
        <dsp:cNvSpPr/>
      </dsp:nvSpPr>
      <dsp:spPr>
        <a:xfrm>
          <a:off x="5823430" y="3149941"/>
          <a:ext cx="207019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CloudsPlatform</a:t>
          </a:r>
          <a:endParaRPr lang="fr-FR" sz="1300" kern="1200" dirty="0"/>
        </a:p>
      </dsp:txBody>
      <dsp:txXfrm>
        <a:off x="5838663" y="3165174"/>
        <a:ext cx="2039733" cy="489635"/>
      </dsp:txXfrm>
    </dsp:sp>
    <dsp:sp modelId="{1CB79C94-EBDD-4E71-B8BA-24FCF7317037}">
      <dsp:nvSpPr>
        <dsp:cNvPr id="0" name=""/>
        <dsp:cNvSpPr/>
      </dsp:nvSpPr>
      <dsp:spPr>
        <a:xfrm>
          <a:off x="5823430" y="3750058"/>
          <a:ext cx="207019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Parallax</a:t>
          </a:r>
          <a:endParaRPr lang="fr-FR" sz="1300" kern="1200" dirty="0"/>
        </a:p>
      </dsp:txBody>
      <dsp:txXfrm>
        <a:off x="5838663" y="3765291"/>
        <a:ext cx="2039733" cy="489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Rts</a:t>
          </a:r>
          <a:endParaRPr lang="fr-FR" sz="3400" kern="1200" dirty="0"/>
        </a:p>
      </dsp:txBody>
      <dsp:txXfrm>
        <a:off x="1965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194852" y="1348959"/>
          <a:ext cx="1543094" cy="431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EntityRts</a:t>
          </a:r>
          <a:endParaRPr lang="fr-FR" sz="1900" kern="1200" dirty="0"/>
        </a:p>
      </dsp:txBody>
      <dsp:txXfrm>
        <a:off x="207494" y="1361601"/>
        <a:ext cx="1517810" cy="406350"/>
      </dsp:txXfrm>
    </dsp:sp>
    <dsp:sp modelId="{C695740B-50E0-4D11-8F2E-FF634DEFDB12}">
      <dsp:nvSpPr>
        <dsp:cNvPr id="0" name=""/>
        <dsp:cNvSpPr/>
      </dsp:nvSpPr>
      <dsp:spPr>
        <a:xfrm>
          <a:off x="194852" y="1846998"/>
          <a:ext cx="1543094" cy="431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CameraRts</a:t>
          </a:r>
          <a:endParaRPr lang="fr-FR" sz="1900" kern="1200" dirty="0"/>
        </a:p>
      </dsp:txBody>
      <dsp:txXfrm>
        <a:off x="207494" y="1859640"/>
        <a:ext cx="1517810" cy="406350"/>
      </dsp:txXfrm>
    </dsp:sp>
    <dsp:sp modelId="{9C3EBF8B-D719-4DFE-81F3-79427B74ED44}">
      <dsp:nvSpPr>
        <dsp:cNvPr id="0" name=""/>
        <dsp:cNvSpPr/>
      </dsp:nvSpPr>
      <dsp:spPr>
        <a:xfrm>
          <a:off x="194852" y="2345038"/>
          <a:ext cx="1543094" cy="431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CursorRts</a:t>
          </a:r>
          <a:endParaRPr lang="fr-FR" sz="1900" kern="1200" dirty="0"/>
        </a:p>
      </dsp:txBody>
      <dsp:txXfrm>
        <a:off x="207494" y="2357680"/>
        <a:ext cx="1517810" cy="406350"/>
      </dsp:txXfrm>
    </dsp:sp>
    <dsp:sp modelId="{51ED1ACD-969E-4F51-B70D-936551040850}">
      <dsp:nvSpPr>
        <dsp:cNvPr id="0" name=""/>
        <dsp:cNvSpPr/>
      </dsp:nvSpPr>
      <dsp:spPr>
        <a:xfrm>
          <a:off x="194852" y="2843077"/>
          <a:ext cx="1543094" cy="431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ControlPanel</a:t>
          </a:r>
          <a:endParaRPr lang="fr-FR" sz="1900" kern="1200" dirty="0"/>
        </a:p>
      </dsp:txBody>
      <dsp:txXfrm>
        <a:off x="207494" y="2855719"/>
        <a:ext cx="1517810" cy="406350"/>
      </dsp:txXfrm>
    </dsp:sp>
    <dsp:sp modelId="{9B4FE311-7EA9-4649-B187-CDCF77BE296A}">
      <dsp:nvSpPr>
        <dsp:cNvPr id="0" name=""/>
        <dsp:cNvSpPr/>
      </dsp:nvSpPr>
      <dsp:spPr>
        <a:xfrm>
          <a:off x="194852" y="3341116"/>
          <a:ext cx="1543094" cy="43163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WorldRts</a:t>
          </a:r>
          <a:endParaRPr lang="fr-FR" sz="1900" kern="1200" dirty="0"/>
        </a:p>
      </dsp:txBody>
      <dsp:txXfrm>
        <a:off x="207494" y="3353758"/>
        <a:ext cx="1517810" cy="406350"/>
      </dsp:txXfrm>
    </dsp:sp>
    <dsp:sp modelId="{E0ABD0C8-7258-48AB-9665-3E8F8CD45700}">
      <dsp:nvSpPr>
        <dsp:cNvPr id="0" name=""/>
        <dsp:cNvSpPr/>
      </dsp:nvSpPr>
      <dsp:spPr>
        <a:xfrm>
          <a:off x="194852" y="3839156"/>
          <a:ext cx="1543094" cy="431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207494" y="3851798"/>
        <a:ext cx="1517810" cy="406350"/>
      </dsp:txXfrm>
    </dsp:sp>
    <dsp:sp modelId="{0BA00038-48E3-4CBE-8581-526D7E04E7A0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Map</a:t>
          </a:r>
          <a:endParaRPr lang="fr-FR" sz="3400" kern="1200" dirty="0"/>
        </a:p>
      </dsp:txBody>
      <dsp:txXfrm>
        <a:off x="2075499" y="0"/>
        <a:ext cx="1928868" cy="1348740"/>
      </dsp:txXfrm>
    </dsp:sp>
    <dsp:sp modelId="{AC4D930F-E415-4824-BE6D-9352EE34D43A}">
      <dsp:nvSpPr>
        <dsp:cNvPr id="0" name=""/>
        <dsp:cNvSpPr/>
      </dsp:nvSpPr>
      <dsp:spPr>
        <a:xfrm>
          <a:off x="2268385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TileRts</a:t>
          </a:r>
          <a:endParaRPr lang="fr-FR" sz="1800" kern="1200" dirty="0"/>
        </a:p>
      </dsp:txBody>
      <dsp:txXfrm>
        <a:off x="2287568" y="1368032"/>
        <a:ext cx="1504728" cy="616576"/>
      </dsp:txXfrm>
    </dsp:sp>
    <dsp:sp modelId="{98A57818-2567-4736-81D7-961D18F5AB5A}">
      <dsp:nvSpPr>
        <dsp:cNvPr id="0" name=""/>
        <dsp:cNvSpPr/>
      </dsp:nvSpPr>
      <dsp:spPr>
        <a:xfrm>
          <a:off x="2268385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MapTile</a:t>
          </a:r>
          <a:endParaRPr lang="fr-FR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Rts</a:t>
          </a:r>
          <a:endParaRPr lang="fr-FR" sz="1900" kern="1200" dirty="0"/>
        </a:p>
      </dsp:txBody>
      <dsp:txXfrm>
        <a:off x="2287568" y="2123735"/>
        <a:ext cx="1504728" cy="616576"/>
      </dsp:txXfrm>
    </dsp:sp>
    <dsp:sp modelId="{C81F6973-6355-435F-8FF6-D8658C597A55}">
      <dsp:nvSpPr>
        <dsp:cNvPr id="0" name=""/>
        <dsp:cNvSpPr/>
      </dsp:nvSpPr>
      <dsp:spPr>
        <a:xfrm>
          <a:off x="2268385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FogOfWar</a:t>
          </a:r>
          <a:endParaRPr lang="fr-FR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Rts</a:t>
          </a:r>
          <a:endParaRPr lang="fr-FR" sz="1900" kern="1200" dirty="0"/>
        </a:p>
      </dsp:txBody>
      <dsp:txXfrm>
        <a:off x="2287568" y="2879438"/>
        <a:ext cx="1504728" cy="616576"/>
      </dsp:txXfrm>
    </dsp:sp>
    <dsp:sp modelId="{C239260B-BA91-4DFF-A14B-1F55E37444FA}">
      <dsp:nvSpPr>
        <dsp:cNvPr id="0" name=""/>
        <dsp:cNvSpPr/>
      </dsp:nvSpPr>
      <dsp:spPr>
        <a:xfrm>
          <a:off x="2268385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Border20</a:t>
          </a:r>
          <a:endParaRPr lang="fr-FR" sz="1900" kern="1200" dirty="0"/>
        </a:p>
      </dsp:txBody>
      <dsp:txXfrm>
        <a:off x="2287568" y="3635140"/>
        <a:ext cx="1504728" cy="616576"/>
      </dsp:txXfrm>
    </dsp:sp>
    <dsp:sp modelId="{CFBACE37-B7C4-41F6-99E8-2EAFBAEB4CDF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Ability</a:t>
          </a:r>
          <a:endParaRPr lang="fr-FR" sz="3400" kern="1200" dirty="0"/>
        </a:p>
      </dsp:txBody>
      <dsp:txXfrm>
        <a:off x="4149032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4341919" y="1349590"/>
          <a:ext cx="1543094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Attacker</a:t>
          </a:r>
          <a:endParaRPr lang="fr-FR" sz="1900" kern="1200" dirty="0"/>
        </a:p>
      </dsp:txBody>
      <dsp:txXfrm>
        <a:off x="4357152" y="1364823"/>
        <a:ext cx="1512628" cy="489635"/>
      </dsp:txXfrm>
    </dsp:sp>
    <dsp:sp modelId="{B18C1554-43BF-40C0-A757-60BED76F61EA}">
      <dsp:nvSpPr>
        <dsp:cNvPr id="0" name=""/>
        <dsp:cNvSpPr/>
      </dsp:nvSpPr>
      <dsp:spPr>
        <a:xfrm>
          <a:off x="4341919" y="1949707"/>
          <a:ext cx="1543094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Extractor</a:t>
          </a:r>
          <a:endParaRPr lang="fr-FR" sz="1900" kern="1200" dirty="0"/>
        </a:p>
      </dsp:txBody>
      <dsp:txXfrm>
        <a:off x="4357152" y="1964940"/>
        <a:ext cx="1512628" cy="489635"/>
      </dsp:txXfrm>
    </dsp:sp>
    <dsp:sp modelId="{991F04BC-C93A-4D25-8300-81588A7CEE99}">
      <dsp:nvSpPr>
        <dsp:cNvPr id="0" name=""/>
        <dsp:cNvSpPr/>
      </dsp:nvSpPr>
      <dsp:spPr>
        <a:xfrm>
          <a:off x="4341919" y="2549824"/>
          <a:ext cx="1543094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Mover</a:t>
          </a:r>
          <a:endParaRPr lang="fr-FR" sz="1900" kern="1200" dirty="0"/>
        </a:p>
      </dsp:txBody>
      <dsp:txXfrm>
        <a:off x="4357152" y="2565057"/>
        <a:ext cx="1512628" cy="489635"/>
      </dsp:txXfrm>
    </dsp:sp>
    <dsp:sp modelId="{E04286FD-CE61-4BB3-9581-7149E3C15285}">
      <dsp:nvSpPr>
        <dsp:cNvPr id="0" name=""/>
        <dsp:cNvSpPr/>
      </dsp:nvSpPr>
      <dsp:spPr>
        <a:xfrm>
          <a:off x="4341919" y="3149941"/>
          <a:ext cx="1543094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Producer</a:t>
          </a:r>
          <a:endParaRPr lang="fr-FR" sz="1900" kern="1200" dirty="0"/>
        </a:p>
      </dsp:txBody>
      <dsp:txXfrm>
        <a:off x="4357152" y="3165174"/>
        <a:ext cx="1512628" cy="489635"/>
      </dsp:txXfrm>
    </dsp:sp>
    <dsp:sp modelId="{CFE49C39-4FC0-4B42-86A5-BA4C6DD7CE2F}">
      <dsp:nvSpPr>
        <dsp:cNvPr id="0" name=""/>
        <dsp:cNvSpPr/>
      </dsp:nvSpPr>
      <dsp:spPr>
        <a:xfrm>
          <a:off x="4341919" y="3750058"/>
          <a:ext cx="1543094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Skilled</a:t>
          </a:r>
          <a:endParaRPr lang="fr-FR" sz="1800" kern="1200" dirty="0"/>
        </a:p>
      </dsp:txBody>
      <dsp:txXfrm>
        <a:off x="4357152" y="3765291"/>
        <a:ext cx="1512628" cy="489635"/>
      </dsp:txXfrm>
    </dsp:sp>
    <dsp:sp modelId="{D98D92AC-9B30-4CD4-80B2-6270EEA8586A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400" kern="1200" dirty="0" err="1" smtClean="0"/>
            <a:t>Skill</a:t>
          </a:r>
          <a:endParaRPr lang="fr-FR" sz="3400" kern="1200" dirty="0"/>
        </a:p>
      </dsp:txBody>
      <dsp:txXfrm>
        <a:off x="6222565" y="0"/>
        <a:ext cx="1928868" cy="1348740"/>
      </dsp:txXfrm>
    </dsp:sp>
    <dsp:sp modelId="{6EB3C11B-B64C-4DC7-9E90-4C4DC77FC07C}">
      <dsp:nvSpPr>
        <dsp:cNvPr id="0" name=""/>
        <dsp:cNvSpPr/>
      </dsp:nvSpPr>
      <dsp:spPr>
        <a:xfrm>
          <a:off x="6415452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FactorySkill</a:t>
          </a:r>
          <a:endParaRPr lang="fr-FR" sz="1800" kern="1200" dirty="0"/>
        </a:p>
      </dsp:txBody>
      <dsp:txXfrm>
        <a:off x="6441321" y="1374993"/>
        <a:ext cx="1491356" cy="831506"/>
      </dsp:txXfrm>
    </dsp:sp>
    <dsp:sp modelId="{BB5AC602-C11E-4066-9429-0F0D8DAA5A78}">
      <dsp:nvSpPr>
        <dsp:cNvPr id="0" name=""/>
        <dsp:cNvSpPr/>
      </dsp:nvSpPr>
      <dsp:spPr>
        <a:xfrm>
          <a:off x="6415452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SetupSkillRts</a:t>
          </a:r>
          <a:endParaRPr lang="fr-FR" sz="1800" kern="1200" dirty="0"/>
        </a:p>
      </dsp:txBody>
      <dsp:txXfrm>
        <a:off x="6441321" y="2394121"/>
        <a:ext cx="1491356" cy="831506"/>
      </dsp:txXfrm>
    </dsp:sp>
    <dsp:sp modelId="{70115988-1D96-43BF-8343-BFB2F513AD7A}">
      <dsp:nvSpPr>
        <dsp:cNvPr id="0" name=""/>
        <dsp:cNvSpPr/>
      </dsp:nvSpPr>
      <dsp:spPr>
        <a:xfrm>
          <a:off x="6415452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Skill</a:t>
          </a:r>
          <a:endParaRPr lang="fr-FR" sz="1800" kern="1200" dirty="0"/>
        </a:p>
      </dsp:txBody>
      <dsp:txXfrm>
        <a:off x="6441321" y="3413250"/>
        <a:ext cx="1491356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25/01/2013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25/01/2013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25/01/2013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25/01/2013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25/01/2013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25/01/2013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25/01/2013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25/01/2013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25/01/2013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25/01/2013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25/01/2013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25/01/2013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25/01/2013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25/01/2013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25/01/2013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err="1"/>
              <a:t>Cursor</a:t>
            </a:r>
            <a:r>
              <a:rPr lang="fr-FR" dirty="0"/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(représentation de la souris)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(affichage de texte à l’écran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71676"/>
            <a:ext cx="8153400" cy="4352848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Engine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 smtClean="0"/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err="1" smtClean="0"/>
              <a:t>Shmup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(Game)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6923039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Principal module abstrait</a:t>
            </a:r>
          </a:p>
          <a:p>
            <a:pPr lvl="1"/>
            <a:r>
              <a:rPr lang="fr-FR" smtClean="0"/>
              <a:t>Sert de base dans le développement d’un jeu</a:t>
            </a:r>
            <a:br>
              <a:rPr lang="fr-FR" smtClean="0"/>
            </a:br>
            <a:endParaRPr lang="fr-FR" smtClean="0"/>
          </a:p>
          <a:p>
            <a:pPr lvl="1"/>
            <a:r>
              <a:rPr lang="fr-FR" smtClean="0"/>
              <a:t>Est utilisé par les modules plus spécifiques</a:t>
            </a:r>
          </a:p>
          <a:p>
            <a:pPr lvl="2"/>
            <a:r>
              <a:rPr lang="fr-FR" smtClean="0"/>
              <a:t>Platform</a:t>
            </a:r>
          </a:p>
          <a:p>
            <a:pPr lvl="2"/>
            <a:r>
              <a:rPr lang="fr-FR" smtClean="0"/>
              <a:t>Rts</a:t>
            </a:r>
          </a:p>
          <a:p>
            <a:pPr lvl="2"/>
            <a:r>
              <a:rPr lang="fr-FR" smtClean="0"/>
              <a:t>Shmup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9610305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78" y="1600200"/>
            <a:ext cx="5913394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principal:com.b3dgs.lionengine.game</a:t>
            </a:r>
          </a:p>
          <a:p>
            <a:r>
              <a:rPr lang="fr-FR" dirty="0" smtClean="0"/>
              <a:t>Propose des types primaire</a:t>
            </a:r>
          </a:p>
          <a:p>
            <a:pPr lvl="1"/>
            <a:r>
              <a:rPr lang="fr-FR" dirty="0" err="1" smtClean="0"/>
              <a:t>EntityGame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une entité)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HandlerEntity</a:t>
            </a:r>
            <a:r>
              <a:rPr lang="fr-FR" dirty="0" smtClean="0"/>
              <a:t>&lt;?&gt;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(gérer une collection d’entité)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de config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Coordonnées sur la </a:t>
            </a:r>
            <a:r>
              <a:rPr lang="fr-FR" dirty="0" err="1" smtClean="0"/>
              <a:t>map</a:t>
            </a:r>
            <a:r>
              <a:rPr lang="fr-FR" dirty="0" smtClean="0"/>
              <a:t> (x, y)</a:t>
            </a:r>
          </a:p>
          <a:p>
            <a:pPr lvl="3"/>
            <a:r>
              <a:rPr lang="fr-FR" dirty="0" smtClean="0"/>
              <a:t>Nom de la collision associée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WorldPlatform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Foreground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0148915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56" y="1600200"/>
            <a:ext cx="7313037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WorldPlatform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(world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PlatformEntity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Shmup</a:t>
            </a:r>
            <a:endParaRPr lang="fr-FR" dirty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9471442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7" y="1600200"/>
            <a:ext cx="7454036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WorldRts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(world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Shmup</a:t>
            </a:r>
            <a:endParaRPr lang="fr-FR" b="1" dirty="0"/>
          </a:p>
        </p:txBody>
      </p:sp>
      <p:sp>
        <p:nvSpPr>
          <p:cNvPr id="4" name="Flèche gauche 3"/>
          <p:cNvSpPr/>
          <p:nvPr/>
        </p:nvSpPr>
        <p:spPr>
          <a:xfrm>
            <a:off x="3707904" y="5097426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Shmup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</a:t>
            </a:r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EntityShmup</a:t>
            </a:r>
            <a:endParaRPr lang="fr-FR" dirty="0" smtClean="0"/>
          </a:p>
          <a:p>
            <a:pPr lvl="2"/>
            <a:r>
              <a:rPr lang="fr-FR" dirty="0" err="1" smtClean="0"/>
              <a:t>CameraShmup</a:t>
            </a:r>
            <a:endParaRPr lang="fr-FR" dirty="0" smtClean="0"/>
          </a:p>
          <a:p>
            <a:pPr lvl="2"/>
            <a:endParaRPr lang="fr-FR" dirty="0"/>
          </a:p>
          <a:p>
            <a:pPr lvl="1"/>
            <a:r>
              <a:rPr lang="fr-FR" dirty="0" smtClean="0"/>
              <a:t>(</a:t>
            </a:r>
            <a:r>
              <a:rPr lang="fr-FR" smtClean="0"/>
              <a:t>A suivre…)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41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Principales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Audio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i="1" dirty="0" err="1" smtClean="0">
                <a:latin typeface="Courier New" pitchFamily="49" charset="0"/>
                <a:cs typeface="Courier New" pitchFamily="49" charset="0"/>
              </a:rPr>
              <a:t>wav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midi, </a:t>
            </a:r>
            <a:r>
              <a:rPr lang="fr-FR" sz="1900" i="1" dirty="0" err="1">
                <a:latin typeface="Courier New" pitchFamily="49" charset="0"/>
                <a:cs typeface="Courier New" pitchFamily="49" charset="0"/>
              </a:rPr>
              <a:t>ogg</a:t>
            </a:r>
            <a:r>
              <a:rPr lang="fr-FR" sz="1900" i="1" dirty="0">
                <a:latin typeface="Courier New" pitchFamily="49" charset="0"/>
                <a:cs typeface="Courier New" pitchFamily="49" charset="0"/>
              </a:rPr>
              <a:t>, sc68)</a:t>
            </a:r>
            <a:endParaRPr lang="fr-FR" sz="1900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900" i="1" dirty="0" err="1" smtClean="0">
                <a:latin typeface="Courier New" pitchFamily="49" charset="0"/>
                <a:cs typeface="Courier New" pitchFamily="49" charset="0"/>
              </a:rPr>
              <a:t>tile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, parallaxe…)</a:t>
            </a:r>
          </a:p>
          <a:p>
            <a:pPr lvl="1"/>
            <a:r>
              <a:rPr lang="fr-FR" dirty="0" err="1" smtClean="0"/>
              <a:t>Engine</a:t>
            </a:r>
            <a:r>
              <a:rPr lang="fr-FR" dirty="0" smtClean="0"/>
              <a:t>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(point de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montage)</a:t>
            </a:r>
            <a:endParaRPr lang="fr-FR" sz="1900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smtClean="0"/>
              <a:t>File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(flux binaire, </a:t>
            </a:r>
            <a:r>
              <a:rPr lang="fr-FR" sz="1900" i="1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Input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(clavier, souris)</a:t>
            </a:r>
          </a:p>
          <a:p>
            <a:pPr lvl="1"/>
            <a:r>
              <a:rPr lang="fr-FR" dirty="0" smtClean="0"/>
              <a:t>Network 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(client, serveur, jeu </a:t>
            </a:r>
            <a:r>
              <a:rPr lang="fr-FR" sz="1900" i="1" dirty="0" err="1" smtClean="0">
                <a:latin typeface="Courier New" pitchFamily="49" charset="0"/>
                <a:cs typeface="Courier New" pitchFamily="49" charset="0"/>
              </a:rPr>
              <a:t>multijoueur</a:t>
            </a:r>
            <a:r>
              <a:rPr lang="fr-FR" sz="1900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sz="19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300511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(Graphics2D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8809974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1095</TotalTime>
  <Words>965</Words>
  <Application>Microsoft Office PowerPoint</Application>
  <PresentationFormat>Affichage à l'écran (4:3)</PresentationFormat>
  <Paragraphs>415</Paragraphs>
  <Slides>36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7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  <vt:lpstr>Plan</vt:lpstr>
      <vt:lpstr>Module Shmup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94</cp:revision>
  <dcterms:created xsi:type="dcterms:W3CDTF">2012-04-11T17:27:02Z</dcterms:created>
  <dcterms:modified xsi:type="dcterms:W3CDTF">2013-01-25T22:52:11Z</dcterms:modified>
</cp:coreProperties>
</file>