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272" r:id="rId26"/>
    <p:sldId id="273" r:id="rId27"/>
    <p:sldId id="295" r:id="rId28"/>
    <p:sldId id="294" r:id="rId29"/>
    <p:sldId id="274" r:id="rId30"/>
    <p:sldId id="275" r:id="rId31"/>
    <p:sldId id="276" r:id="rId32"/>
    <p:sldId id="279" r:id="rId33"/>
    <p:sldId id="277" r:id="rId34"/>
    <p:sldId id="297" r:id="rId35"/>
    <p:sldId id="298" r:id="rId36"/>
    <p:sldId id="299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lionengine-game-rts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-java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/>
      <dgm:spPr/>
      <dgm:t>
        <a:bodyPr/>
        <a:lstStyle/>
        <a:p>
          <a:r>
            <a:rPr lang="fr-FR" dirty="0" err="1" smtClean="0"/>
            <a:t>lionengine-android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446B30FD-F3B6-494A-B63B-4A55AF1A6AE4}" type="pres">
      <dgm:prSet presAssocID="{ED5DDF9A-2941-44CC-AE9F-CC7E91C39805}" presName="o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FDE93070-10EA-445E-ABD0-6602483B71FF}" srcId="{78EBE991-496B-4CF5-95E5-14F1ECDA3A2D}" destId="{ED5DDF9A-2941-44CC-AE9F-CC7E91C39805}" srcOrd="2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3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7F83941B-13D7-4150-9BDD-787D733155D0}" type="presParOf" srcId="{00694DCA-077D-426E-922E-855DBA629847}" destId="{446B30FD-F3B6-494A-B63B-4A55AF1A6AE4}" srcOrd="4" destOrd="0" presId="urn:microsoft.com/office/officeart/2005/8/layout/target2"/>
    <dgm:cxn modelId="{61A996DD-04B6-4D06-B21F-DD50F516687F}" type="presParOf" srcId="{00694DCA-077D-426E-922E-855DBA629847}" destId="{5D1D600E-B888-4595-854B-90F8FFD0F8A2}" srcOrd="5" destOrd="0" presId="urn:microsoft.com/office/officeart/2005/8/layout/target2"/>
    <dgm:cxn modelId="{BE166312-7FA2-4C30-A503-6B8CF20B6061}" type="presParOf" srcId="{00694DCA-077D-426E-922E-855DBA629847}" destId="{D2868C24-A2FC-45F6-A487-FEA8EAA99E16}" srcOrd="6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lionengine-rts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smtClean="0"/>
            <a:t>lionengine-java2d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lionengine-android</a:t>
          </a:r>
          <a:endParaRPr lang="fr-FR" dirty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8DA584C4-5143-471B-A0CA-8ED8032C4272}" srcId="{CE11AF7A-C465-442D-A6F0-B922125E1DB1}" destId="{B7D81505-8B57-49AB-97F1-984389DC4B79}" srcOrd="3" destOrd="0" parTransId="{6D6F6E45-3A9A-4C8E-A9B0-111C582E29BA}" sibTransId="{1E30C71A-491F-4B43-AB40-031D59CC94A6}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102D89CC-31AE-42DE-A5E9-CCB8BF1A2A86}" srcId="{CE11AF7A-C465-442D-A6F0-B922125E1DB1}" destId="{99E5D133-35DA-4289-93DC-0072176BB576}" srcOrd="4" destOrd="0" parTransId="{E9D76720-D2F3-428E-B1F2-909C6D847D1D}" sibTransId="{7FE96008-0433-49A8-B52D-71FF728A1D65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57484624-98A9-486E-BFEB-4C4F5F477986}" srcId="{CE11AF7A-C465-442D-A6F0-B922125E1DB1}" destId="{EE60CA4E-6AE1-47D8-A42A-DFA8D14BBD60}" srcOrd="2" destOrd="0" parTransId="{EE2B5318-B07F-4F03-A34A-DB2E76341B5C}" sibTransId="{6994247B-D905-4A49-B4A3-46477E8C8321}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EDBD7793-2FC0-4B0F-AEA0-503A7AC4FE5C}" type="presParOf" srcId="{657FEE5D-7E4D-4FAC-B9D6-449C1B08D22E}" destId="{AFBEB6FD-CE21-4E77-8796-058F6CD803FD}" srcOrd="4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5" destOrd="0" presId="urn:microsoft.com/office/officeart/2005/8/layout/hierarchy4"/>
    <dgm:cxn modelId="{C8C7506B-81AB-45A6-B315-FBAFA9D288B3}" type="presParOf" srcId="{657FEE5D-7E4D-4FAC-B9D6-449C1B08D22E}" destId="{21FC03A4-43DF-41F1-A1E4-85FC68A96770}" srcOrd="6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7" destOrd="0" presId="urn:microsoft.com/office/officeart/2005/8/layout/hierarchy4"/>
    <dgm:cxn modelId="{B4E9A347-ABFD-47F0-A630-56B76221B97E}" type="presParOf" srcId="{657FEE5D-7E4D-4FAC-B9D6-449C1B08D22E}" destId="{5E09DAF1-3BA7-4EA3-9096-1E03820D182E}" srcOrd="8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7499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lionengine-android</a:t>
          </a:r>
          <a:endParaRPr lang="fr-FR" sz="1200" kern="1200" dirty="0"/>
        </a:p>
      </dsp:txBody>
      <dsp:txXfrm>
        <a:off x="192281" y="1121185"/>
        <a:ext cx="969186" cy="703792"/>
      </dsp:txXfrm>
    </dsp:sp>
    <dsp:sp modelId="{D2D6B450-D521-4C6B-BA60-513FE56179AE}">
      <dsp:nvSpPr>
        <dsp:cNvPr id="0" name=""/>
        <dsp:cNvSpPr/>
      </dsp:nvSpPr>
      <dsp:spPr>
        <a:xfrm>
          <a:off x="169218" y="1872803"/>
          <a:ext cx="1015312" cy="749918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-java</a:t>
          </a:r>
          <a:endParaRPr lang="fr-FR" sz="1200" kern="1200" dirty="0"/>
        </a:p>
      </dsp:txBody>
      <dsp:txXfrm>
        <a:off x="192281" y="1895866"/>
        <a:ext cx="969186" cy="703792"/>
      </dsp:txXfrm>
    </dsp:sp>
    <dsp:sp modelId="{446B30FD-F3B6-494A-B63B-4A55AF1A6AE4}">
      <dsp:nvSpPr>
        <dsp:cNvPr id="0" name=""/>
        <dsp:cNvSpPr/>
      </dsp:nvSpPr>
      <dsp:spPr>
        <a:xfrm>
          <a:off x="169218" y="2647485"/>
          <a:ext cx="1015312" cy="7499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92281" y="2670548"/>
        <a:ext cx="969186" cy="703792"/>
      </dsp:txXfrm>
    </dsp:sp>
    <dsp:sp modelId="{D2868C24-A2FC-45F6-A487-FEA8EAA99E16}">
      <dsp:nvSpPr>
        <dsp:cNvPr id="0" name=""/>
        <dsp:cNvSpPr/>
      </dsp:nvSpPr>
      <dsp:spPr>
        <a:xfrm>
          <a:off x="169218" y="3422167"/>
          <a:ext cx="1015312" cy="749918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Lionengine-sc68</a:t>
          </a:r>
          <a:endParaRPr lang="fr-FR" sz="1200" kern="1200" dirty="0"/>
        </a:p>
      </dsp:txBody>
      <dsp:txXfrm>
        <a:off x="192281" y="3445230"/>
        <a:ext cx="969186" cy="703792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lionengine-game-rts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1317" y="1235"/>
          <a:ext cx="8150764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1890" y="31808"/>
        <a:ext cx="8089618" cy="982678"/>
      </dsp:txXfrm>
    </dsp:sp>
    <dsp:sp modelId="{A7F997A9-CACB-4B39-A12A-F7D04F376759}">
      <dsp:nvSpPr>
        <dsp:cNvPr id="0" name=""/>
        <dsp:cNvSpPr/>
      </dsp:nvSpPr>
      <dsp:spPr>
        <a:xfrm>
          <a:off x="1317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lionengine-java2d</a:t>
          </a:r>
          <a:endParaRPr lang="fr-FR" sz="1700" kern="1200" dirty="0"/>
        </a:p>
      </dsp:txBody>
      <dsp:txXfrm>
        <a:off x="31890" y="1181643"/>
        <a:ext cx="1216803" cy="982678"/>
      </dsp:txXfrm>
    </dsp:sp>
    <dsp:sp modelId="{13FCBB4C-944F-4FEB-8AEE-E6C41AD690AA}">
      <dsp:nvSpPr>
        <dsp:cNvPr id="0" name=""/>
        <dsp:cNvSpPr/>
      </dsp:nvSpPr>
      <dsp:spPr>
        <a:xfrm>
          <a:off x="1386615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lionengine-android</a:t>
          </a:r>
          <a:endParaRPr lang="fr-FR" sz="1700" kern="1200" dirty="0"/>
        </a:p>
      </dsp:txBody>
      <dsp:txXfrm>
        <a:off x="1417188" y="1181643"/>
        <a:ext cx="1216803" cy="982678"/>
      </dsp:txXfrm>
    </dsp:sp>
    <dsp:sp modelId="{FD1F1E95-C228-43B4-BFC0-302DC2C8C006}">
      <dsp:nvSpPr>
        <dsp:cNvPr id="0" name=""/>
        <dsp:cNvSpPr/>
      </dsp:nvSpPr>
      <dsp:spPr>
        <a:xfrm>
          <a:off x="2771913" y="1151070"/>
          <a:ext cx="2609573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lionengine-game</a:t>
          </a:r>
          <a:endParaRPr lang="fr-FR" sz="1700" kern="1200" dirty="0"/>
        </a:p>
      </dsp:txBody>
      <dsp:txXfrm>
        <a:off x="2802486" y="1181643"/>
        <a:ext cx="2548427" cy="982678"/>
      </dsp:txXfrm>
    </dsp:sp>
    <dsp:sp modelId="{51C15CD7-C8B0-4321-BFD2-4976A39BDAE4}">
      <dsp:nvSpPr>
        <dsp:cNvPr id="0" name=""/>
        <dsp:cNvSpPr/>
      </dsp:nvSpPr>
      <dsp:spPr>
        <a:xfrm>
          <a:off x="2771913" y="2300905"/>
          <a:ext cx="1277949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lionengine-platform</a:t>
          </a:r>
          <a:endParaRPr lang="fr-FR" sz="1700" kern="1200" dirty="0"/>
        </a:p>
      </dsp:txBody>
      <dsp:txXfrm>
        <a:off x="2802486" y="2331478"/>
        <a:ext cx="1216803" cy="982678"/>
      </dsp:txXfrm>
    </dsp:sp>
    <dsp:sp modelId="{ED952100-A7F2-41EF-A0B8-A9B9585A9E32}">
      <dsp:nvSpPr>
        <dsp:cNvPr id="0" name=""/>
        <dsp:cNvSpPr/>
      </dsp:nvSpPr>
      <dsp:spPr>
        <a:xfrm>
          <a:off x="4103536" y="2300905"/>
          <a:ext cx="1277949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lionengine-pathfinding</a:t>
          </a:r>
          <a:endParaRPr lang="fr-FR" sz="1700" kern="1200" dirty="0"/>
        </a:p>
      </dsp:txBody>
      <dsp:txXfrm>
        <a:off x="4134109" y="2331478"/>
        <a:ext cx="1216803" cy="982678"/>
      </dsp:txXfrm>
    </dsp:sp>
    <dsp:sp modelId="{258D485C-C720-4C8C-AA80-DE81FB3CC4D4}">
      <dsp:nvSpPr>
        <dsp:cNvPr id="0" name=""/>
        <dsp:cNvSpPr/>
      </dsp:nvSpPr>
      <dsp:spPr>
        <a:xfrm>
          <a:off x="4103536" y="3450739"/>
          <a:ext cx="1277949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lionengine-rts</a:t>
          </a:r>
          <a:endParaRPr lang="fr-FR" sz="1700" kern="1200" dirty="0"/>
        </a:p>
      </dsp:txBody>
      <dsp:txXfrm>
        <a:off x="4134109" y="3481312"/>
        <a:ext cx="1216803" cy="982678"/>
      </dsp:txXfrm>
    </dsp:sp>
    <dsp:sp modelId="{0E5D1E70-5CA7-43AF-BCF0-7D19923368F2}">
      <dsp:nvSpPr>
        <dsp:cNvPr id="0" name=""/>
        <dsp:cNvSpPr/>
      </dsp:nvSpPr>
      <dsp:spPr>
        <a:xfrm>
          <a:off x="5488834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</a:t>
          </a:r>
          <a:r>
            <a:rPr lang="fr-FR" sz="1700" kern="1200" dirty="0" smtClean="0"/>
            <a:t>-network</a:t>
          </a:r>
          <a:endParaRPr lang="fr-FR" sz="1700" kern="1200" dirty="0"/>
        </a:p>
      </dsp:txBody>
      <dsp:txXfrm>
        <a:off x="5519407" y="1181643"/>
        <a:ext cx="1216803" cy="982678"/>
      </dsp:txXfrm>
    </dsp:sp>
    <dsp:sp modelId="{60893E07-1EE7-4E2F-B4FB-FAEA07181CC2}">
      <dsp:nvSpPr>
        <dsp:cNvPr id="0" name=""/>
        <dsp:cNvSpPr/>
      </dsp:nvSpPr>
      <dsp:spPr>
        <a:xfrm>
          <a:off x="6874132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lionengine-sc68</a:t>
          </a:r>
          <a:endParaRPr lang="fr-FR" sz="1700" kern="1200" dirty="0"/>
        </a:p>
      </dsp:txBody>
      <dsp:txXfrm>
        <a:off x="6904705" y="1181643"/>
        <a:ext cx="1216803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11/12/2013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11/12/2013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11/12/2013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11/12/2013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11/12/2013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11/12/2013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11/12/2013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11/12/2013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11/12/2013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11/12/2013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11/12/2013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0.png"/><Relationship Id="rId9" Type="http://schemas.microsoft.com/office/2007/relationships/diagramDrawing" Target="../diagrams/drawin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11/12/2013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019507997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776329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Java2D &amp;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Deux modules au choix</a:t>
            </a:r>
          </a:p>
          <a:p>
            <a:pPr lvl="1"/>
            <a:r>
              <a:rPr lang="fr-FR" dirty="0" smtClean="0"/>
              <a:t>lionengine-java2d</a:t>
            </a:r>
          </a:p>
          <a:p>
            <a:pPr lvl="2"/>
            <a:r>
              <a:rPr lang="fr-FR" dirty="0" smtClean="0"/>
              <a:t>Dédié aux jeux sur PC, fonctionnant en fenêtré, plein écran, </a:t>
            </a:r>
            <a:r>
              <a:rPr lang="fr-FR" smtClean="0"/>
              <a:t>et applet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lionengine-android</a:t>
            </a:r>
            <a:endParaRPr lang="fr-FR" dirty="0" smtClean="0"/>
          </a:p>
          <a:p>
            <a:pPr lvl="2"/>
            <a:r>
              <a:rPr lang="fr-FR" dirty="0" smtClean="0"/>
              <a:t>Dédié aux jeux pour </a:t>
            </a:r>
            <a:r>
              <a:rPr lang="fr-FR" dirty="0" err="1" smtClean="0"/>
              <a:t>smartphone</a:t>
            </a:r>
            <a:r>
              <a:rPr lang="fr-FR" dirty="0" smtClean="0"/>
              <a:t> et tablette, avec </a:t>
            </a:r>
            <a:r>
              <a:rPr lang="fr-FR" dirty="0" err="1" smtClean="0"/>
              <a:t>Android</a:t>
            </a:r>
            <a:r>
              <a:rPr lang="fr-FR" dirty="0" smtClean="0"/>
              <a:t> 2.3.3 au minimum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1" y="1600200"/>
            <a:ext cx="707258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standard)</a:t>
            </a:r>
          </a:p>
          <a:p>
            <a:pPr lvl="1"/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1378</TotalTime>
  <Words>1477</Words>
  <Application>Microsoft Office PowerPoint</Application>
  <PresentationFormat>Affichage à l'écran (4:3)</PresentationFormat>
  <Paragraphs>567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Java2D &amp; Android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166</cp:revision>
  <dcterms:created xsi:type="dcterms:W3CDTF">2012-04-11T17:27:02Z</dcterms:created>
  <dcterms:modified xsi:type="dcterms:W3CDTF">2013-12-11T19:08:02Z</dcterms:modified>
</cp:coreProperties>
</file>