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8" r:id="rId16"/>
    <p:sldId id="307" r:id="rId17"/>
    <p:sldId id="306" r:id="rId18"/>
    <p:sldId id="267" r:id="rId19"/>
    <p:sldId id="268" r:id="rId20"/>
    <p:sldId id="269" r:id="rId21"/>
    <p:sldId id="280" r:id="rId22"/>
    <p:sldId id="270" r:id="rId23"/>
    <p:sldId id="271" r:id="rId24"/>
    <p:sldId id="296" r:id="rId25"/>
    <p:sldId id="272" r:id="rId26"/>
    <p:sldId id="273" r:id="rId27"/>
    <p:sldId id="295" r:id="rId28"/>
    <p:sldId id="294" r:id="rId29"/>
    <p:sldId id="274" r:id="rId30"/>
    <p:sldId id="275" r:id="rId31"/>
    <p:sldId id="276" r:id="rId32"/>
    <p:sldId id="279" r:id="rId33"/>
    <p:sldId id="277" r:id="rId34"/>
    <p:sldId id="297" r:id="rId35"/>
    <p:sldId id="298" r:id="rId36"/>
    <p:sldId id="299" r:id="rId37"/>
    <p:sldId id="278" r:id="rId38"/>
    <p:sldId id="282" r:id="rId39"/>
    <p:sldId id="283" r:id="rId40"/>
    <p:sldId id="285" r:id="rId41"/>
    <p:sldId id="287" r:id="rId42"/>
    <p:sldId id="286" r:id="rId43"/>
    <p:sldId id="28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6FAFC443-4AFA-4C04-A0F1-A3B1A8219F1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lionengine-ogg</a:t>
          </a:r>
          <a:endParaRPr lang="fr-FR" dirty="0"/>
        </a:p>
      </dgm:t>
    </dgm:pt>
    <dgm:pt modelId="{3534B5E4-EAE3-4013-82C8-5854F913D5EC}" type="parTrans" cxnId="{92C44E6C-8DE1-4D9E-94F3-25D4E716714F}">
      <dgm:prSet/>
      <dgm:spPr/>
      <dgm:t>
        <a:bodyPr/>
        <a:lstStyle/>
        <a:p>
          <a:endParaRPr lang="fr-FR"/>
        </a:p>
      </dgm:t>
    </dgm:pt>
    <dgm:pt modelId="{B522B8A5-2E7B-4E18-9268-4E2CEC303B0B}" type="sibTrans" cxnId="{92C44E6C-8DE1-4D9E-94F3-25D4E716714F}">
      <dgm:prSet/>
      <dgm:spPr/>
      <dgm:t>
        <a:bodyPr/>
        <a:lstStyle/>
        <a:p>
          <a:endParaRPr lang="fr-FR"/>
        </a:p>
      </dgm:t>
    </dgm:pt>
    <dgm:pt modelId="{75AC7747-8173-4210-B1F5-EE509C506FF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DA7AEF2C-C3C9-4C46-867E-8F0786A17860}" type="parTrans" cxnId="{F4FAB0BC-8F56-48B2-BEAB-B4381B3E1CAE}">
      <dgm:prSet/>
      <dgm:spPr/>
      <dgm:t>
        <a:bodyPr/>
        <a:lstStyle/>
        <a:p>
          <a:endParaRPr lang="fr-FR"/>
        </a:p>
      </dgm:t>
    </dgm:pt>
    <dgm:pt modelId="{3457ACA2-1719-433B-A778-25F9CA82DC5F}" type="sibTrans" cxnId="{F4FAB0BC-8F56-48B2-BEAB-B4381B3E1CAE}">
      <dgm:prSet/>
      <dgm:spPr/>
      <dgm:t>
        <a:bodyPr/>
        <a:lstStyle/>
        <a:p>
          <a:endParaRPr lang="fr-FR"/>
        </a:p>
      </dgm:t>
    </dgm:pt>
    <dgm:pt modelId="{FAE815E5-649A-45FB-9C50-6DD0660BD4A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lionengine-wav</a:t>
          </a:r>
          <a:endParaRPr lang="fr-FR" dirty="0"/>
        </a:p>
      </dgm:t>
    </dgm:pt>
    <dgm:pt modelId="{D1CF8E8D-450A-44CF-80B1-42B87AF45E30}" type="parTrans" cxnId="{E15E17DE-AD53-415D-B5D3-64F998A49A7A}">
      <dgm:prSet/>
      <dgm:spPr/>
      <dgm:t>
        <a:bodyPr/>
        <a:lstStyle/>
        <a:p>
          <a:endParaRPr lang="fr-FR"/>
        </a:p>
      </dgm:t>
    </dgm:pt>
    <dgm:pt modelId="{66EFD390-14F2-4D4C-B156-85BBD9B11AF7}" type="sibTrans" cxnId="{E15E17DE-AD53-415D-B5D3-64F998A49A7A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lionengine-game-rts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-midi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-java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/>
      <dgm:spPr/>
      <dgm:t>
        <a:bodyPr/>
        <a:lstStyle/>
        <a:p>
          <a:r>
            <a:rPr lang="fr-FR" dirty="0" err="1" smtClean="0"/>
            <a:t>lionengine-android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446B30FD-F3B6-494A-B63B-4A55AF1A6AE4}" type="pres">
      <dgm:prSet presAssocID="{ED5DDF9A-2941-44CC-AE9F-CC7E91C39805}" presName="oChild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105BE-8C85-48A2-A7C9-8707F69EF35B}" type="pres">
      <dgm:prSet presAssocID="{1ECAC92B-D352-495C-AA9E-F0CBF039F59E}" presName="outerSibTrans" presStyleCnt="0"/>
      <dgm:spPr/>
    </dgm:pt>
    <dgm:pt modelId="{B9569F3A-215E-469B-9FEC-4E7D5CCE93E2}" type="pres">
      <dgm:prSet presAssocID="{6FAFC443-4AFA-4C04-A0F1-A3B1A8219F1E}" presName="oChild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241881-3B04-4C63-94E4-D95F66E1A2C5}" type="pres">
      <dgm:prSet presAssocID="{B522B8A5-2E7B-4E18-9268-4E2CEC303B0B}" presName="outerSibTrans" presStyleCnt="0"/>
      <dgm:spPr/>
    </dgm:pt>
    <dgm:pt modelId="{C8986427-561F-4A17-999A-C3544B15B01B}" type="pres">
      <dgm:prSet presAssocID="{75AC7747-8173-4210-B1F5-EE509C506FF1}" presName="oChild" presStyleLbl="fgAcc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F2FAB1-99C2-4E70-B5C7-4B42E6459C09}" type="pres">
      <dgm:prSet presAssocID="{3457ACA2-1719-433B-A778-25F9CA82DC5F}" presName="outerSibTrans" presStyleCnt="0"/>
      <dgm:spPr/>
    </dgm:pt>
    <dgm:pt modelId="{EDA416B7-7007-4CB8-979B-77865C7733F3}" type="pres">
      <dgm:prSet presAssocID="{FAE815E5-649A-45FB-9C50-6DD0660BD4A6}" presName="oChild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5E17DE-AD53-415D-B5D3-64F998A49A7A}" srcId="{78EBE991-496B-4CF5-95E5-14F1ECDA3A2D}" destId="{FAE815E5-649A-45FB-9C50-6DD0660BD4A6}" srcOrd="6" destOrd="0" parTransId="{D1CF8E8D-450A-44CF-80B1-42B87AF45E30}" sibTransId="{66EFD390-14F2-4D4C-B156-85BBD9B11AF7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46583CA0-2C1B-42AE-9120-5826D5A68994}" type="presOf" srcId="{75AC7747-8173-4210-B1F5-EE509C506FF1}" destId="{C8986427-561F-4A17-999A-C3544B15B01B}" srcOrd="0" destOrd="0" presId="urn:microsoft.com/office/officeart/2005/8/layout/target2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952C7C8B-9C44-4C6A-9B59-CB27A7F48BED}" type="presOf" srcId="{6FAFC443-4AFA-4C04-A0F1-A3B1A8219F1E}" destId="{B9569F3A-215E-469B-9FEC-4E7D5CCE93E2}" srcOrd="0" destOrd="0" presId="urn:microsoft.com/office/officeart/2005/8/layout/target2"/>
    <dgm:cxn modelId="{A9190A2F-4D9A-4690-8BCC-1B85E1D7C340}" srcId="{78EBE991-496B-4CF5-95E5-14F1ECDA3A2D}" destId="{9A593AE4-8A9D-446E-B17B-59B1F215237C}" srcOrd="3" destOrd="0" parTransId="{57A4DA5E-DDA6-4EBA-B35E-1A36D6684AF2}" sibTransId="{1ECAC92B-D352-495C-AA9E-F0CBF039F59E}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FDE93070-10EA-445E-ABD0-6602483B71FF}" srcId="{78EBE991-496B-4CF5-95E5-14F1ECDA3A2D}" destId="{ED5DDF9A-2941-44CC-AE9F-CC7E91C39805}" srcOrd="2" destOrd="0" parTransId="{39540570-EF59-4FEA-86CB-FD3D4C2E2730}" sibTransId="{1E3244D1-934E-4A8F-8F5D-AAFF6BE7B9E3}"/>
    <dgm:cxn modelId="{F4FAB0BC-8F56-48B2-BEAB-B4381B3E1CAE}" srcId="{78EBE991-496B-4CF5-95E5-14F1ECDA3A2D}" destId="{75AC7747-8173-4210-B1F5-EE509C506FF1}" srcOrd="5" destOrd="0" parTransId="{DA7AEF2C-C3C9-4C46-867E-8F0786A17860}" sibTransId="{3457ACA2-1719-433B-A778-25F9CA82DC5F}"/>
    <dgm:cxn modelId="{22B9F932-3C41-476C-9D55-69902C8C4B9C}" type="presOf" srcId="{FAE815E5-649A-45FB-9C50-6DD0660BD4A6}" destId="{EDA416B7-7007-4CB8-979B-77865C7733F3}" srcOrd="0" destOrd="0" presId="urn:microsoft.com/office/officeart/2005/8/layout/target2"/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92C44E6C-8DE1-4D9E-94F3-25D4E716714F}" srcId="{78EBE991-496B-4CF5-95E5-14F1ECDA3A2D}" destId="{6FAFC443-4AFA-4C04-A0F1-A3B1A8219F1E}" srcOrd="4" destOrd="0" parTransId="{3534B5E4-EAE3-4013-82C8-5854F913D5EC}" sibTransId="{B522B8A5-2E7B-4E18-9268-4E2CEC303B0B}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7F83941B-13D7-4150-9BDD-787D733155D0}" type="presParOf" srcId="{00694DCA-077D-426E-922E-855DBA629847}" destId="{446B30FD-F3B6-494A-B63B-4A55AF1A6AE4}" srcOrd="4" destOrd="0" presId="urn:microsoft.com/office/officeart/2005/8/layout/target2"/>
    <dgm:cxn modelId="{61A996DD-04B6-4D06-B21F-DD50F516687F}" type="presParOf" srcId="{00694DCA-077D-426E-922E-855DBA629847}" destId="{5D1D600E-B888-4595-854B-90F8FFD0F8A2}" srcOrd="5" destOrd="0" presId="urn:microsoft.com/office/officeart/2005/8/layout/target2"/>
    <dgm:cxn modelId="{BE166312-7FA2-4C30-A503-6B8CF20B6061}" type="presParOf" srcId="{00694DCA-077D-426E-922E-855DBA629847}" destId="{D2868C24-A2FC-45F6-A487-FEA8EAA99E16}" srcOrd="6" destOrd="0" presId="urn:microsoft.com/office/officeart/2005/8/layout/target2"/>
    <dgm:cxn modelId="{D5463413-00EE-4C57-85A8-D98D4B1885D2}" type="presParOf" srcId="{00694DCA-077D-426E-922E-855DBA629847}" destId="{337105BE-8C85-48A2-A7C9-8707F69EF35B}" srcOrd="7" destOrd="0" presId="urn:microsoft.com/office/officeart/2005/8/layout/target2"/>
    <dgm:cxn modelId="{ECA1205F-35EE-4AB9-BEEE-813C8D642CF1}" type="presParOf" srcId="{00694DCA-077D-426E-922E-855DBA629847}" destId="{B9569F3A-215E-469B-9FEC-4E7D5CCE93E2}" srcOrd="8" destOrd="0" presId="urn:microsoft.com/office/officeart/2005/8/layout/target2"/>
    <dgm:cxn modelId="{1141954E-2E3E-4A52-87C5-FCCDA5E4CC7A}" type="presParOf" srcId="{00694DCA-077D-426E-922E-855DBA629847}" destId="{7C241881-3B04-4C63-94E4-D95F66E1A2C5}" srcOrd="9" destOrd="0" presId="urn:microsoft.com/office/officeart/2005/8/layout/target2"/>
    <dgm:cxn modelId="{23E5816F-EB92-49FC-ADAE-FC9E8B8B4B0B}" type="presParOf" srcId="{00694DCA-077D-426E-922E-855DBA629847}" destId="{C8986427-561F-4A17-999A-C3544B15B01B}" srcOrd="10" destOrd="0" presId="urn:microsoft.com/office/officeart/2005/8/layout/target2"/>
    <dgm:cxn modelId="{2310591D-EF86-44EE-982E-24DE61B38BBD}" type="presParOf" srcId="{00694DCA-077D-426E-922E-855DBA629847}" destId="{86F2FAB1-99C2-4E70-B5C7-4B42E6459C09}" srcOrd="11" destOrd="0" presId="urn:microsoft.com/office/officeart/2005/8/layout/target2"/>
    <dgm:cxn modelId="{0BCA9943-EE61-4271-BE7A-60CBEFBE73F8}" type="presParOf" srcId="{00694DCA-077D-426E-922E-855DBA629847}" destId="{EDA416B7-7007-4CB8-979B-77865C7733F3}" srcOrd="12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88DDF3-7761-4366-B2B7-2E7213368A7C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E11AF7A-C465-442D-A6F0-B922125E1DB1}">
      <dgm:prSet phldrT="[Texte]" custT="1"/>
      <dgm:spPr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gm:spPr>
      <dgm:t>
        <a:bodyPr/>
        <a:lstStyle/>
        <a:p>
          <a:r>
            <a:rPr lang="fr-FR" sz="2000" dirty="0" err="1" smtClean="0"/>
            <a:t>lionengine-core</a:t>
          </a:r>
          <a:endParaRPr lang="fr-FR" sz="2000" dirty="0"/>
        </a:p>
      </dgm:t>
    </dgm:pt>
    <dgm:pt modelId="{C86E6853-983B-4668-BB75-8BD86602A732}" type="parTrans" cxnId="{88645884-E3BB-4330-8C55-A39724703BFE}">
      <dgm:prSet/>
      <dgm:spPr/>
      <dgm:t>
        <a:bodyPr/>
        <a:lstStyle/>
        <a:p>
          <a:endParaRPr lang="fr-FR"/>
        </a:p>
      </dgm:t>
    </dgm:pt>
    <dgm:pt modelId="{CC360FFE-9BD0-4527-B09D-6E914159C3F0}" type="sibTrans" cxnId="{88645884-E3BB-4330-8C55-A39724703BFE}">
      <dgm:prSet/>
      <dgm:spPr/>
      <dgm:t>
        <a:bodyPr/>
        <a:lstStyle/>
        <a:p>
          <a:endParaRPr lang="fr-FR"/>
        </a:p>
      </dgm:t>
    </dgm:pt>
    <dgm:pt modelId="{EE60CA4E-6AE1-47D8-A42A-DFA8D14BBD60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EE2B5318-B07F-4F03-A34A-DB2E76341B5C}" type="parTrans" cxnId="{57484624-98A9-486E-BFEB-4C4F5F477986}">
      <dgm:prSet/>
      <dgm:spPr/>
      <dgm:t>
        <a:bodyPr/>
        <a:lstStyle/>
        <a:p>
          <a:endParaRPr lang="fr-FR"/>
        </a:p>
      </dgm:t>
    </dgm:pt>
    <dgm:pt modelId="{6994247B-D905-4A49-B4A3-46477E8C8321}" type="sibTrans" cxnId="{57484624-98A9-486E-BFEB-4C4F5F477986}">
      <dgm:prSet/>
      <dgm:spPr/>
      <dgm:t>
        <a:bodyPr/>
        <a:lstStyle/>
        <a:p>
          <a:endParaRPr lang="fr-FR"/>
        </a:p>
      </dgm:t>
    </dgm:pt>
    <dgm:pt modelId="{B3A6C18D-0F6E-4B3D-A86D-8AB83B9FA146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lionengine-platform</a:t>
          </a:r>
          <a:endParaRPr lang="fr-FR" dirty="0"/>
        </a:p>
      </dgm:t>
    </dgm:pt>
    <dgm:pt modelId="{C1F1CEB6-7A65-48A3-8B68-BE06D81815B6}" type="parTrans" cxnId="{178141AE-998F-48F6-9816-402FE428D1C7}">
      <dgm:prSet/>
      <dgm:spPr/>
      <dgm:t>
        <a:bodyPr/>
        <a:lstStyle/>
        <a:p>
          <a:endParaRPr lang="fr-FR"/>
        </a:p>
      </dgm:t>
    </dgm:pt>
    <dgm:pt modelId="{D950A754-AB37-4B07-98BE-71CC471B896D}" type="sibTrans" cxnId="{178141AE-998F-48F6-9816-402FE428D1C7}">
      <dgm:prSet/>
      <dgm:spPr/>
      <dgm:t>
        <a:bodyPr/>
        <a:lstStyle/>
        <a:p>
          <a:endParaRPr lang="fr-FR"/>
        </a:p>
      </dgm:t>
    </dgm:pt>
    <dgm:pt modelId="{A9A3ECE1-9715-4C56-B408-9FC83889C88D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lionengine-pathfinding</a:t>
          </a:r>
          <a:endParaRPr lang="fr-FR" dirty="0"/>
        </a:p>
      </dgm:t>
    </dgm:pt>
    <dgm:pt modelId="{912F4891-620D-414F-8132-3B1873E748CF}" type="parTrans" cxnId="{4CBEA20C-E179-4D76-8D80-FA4E05F71FB1}">
      <dgm:prSet/>
      <dgm:spPr/>
      <dgm:t>
        <a:bodyPr/>
        <a:lstStyle/>
        <a:p>
          <a:endParaRPr lang="fr-FR"/>
        </a:p>
      </dgm:t>
    </dgm:pt>
    <dgm:pt modelId="{6B5FEA6E-345F-46A6-B676-601E2A643739}" type="sibTrans" cxnId="{4CBEA20C-E179-4D76-8D80-FA4E05F71FB1}">
      <dgm:prSet/>
      <dgm:spPr/>
      <dgm:t>
        <a:bodyPr/>
        <a:lstStyle/>
        <a:p>
          <a:endParaRPr lang="fr-FR"/>
        </a:p>
      </dgm:t>
    </dgm:pt>
    <dgm:pt modelId="{99E5D133-35DA-4289-93DC-0072176BB57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-midi</a:t>
          </a:r>
          <a:endParaRPr lang="fr-FR" dirty="0"/>
        </a:p>
      </dgm:t>
    </dgm:pt>
    <dgm:pt modelId="{E9D76720-D2F3-428E-B1F2-909C6D847D1D}" type="parTrans" cxnId="{102D89CC-31AE-42DE-A5E9-CCB8BF1A2A86}">
      <dgm:prSet/>
      <dgm:spPr/>
      <dgm:t>
        <a:bodyPr/>
        <a:lstStyle/>
        <a:p>
          <a:endParaRPr lang="fr-FR"/>
        </a:p>
      </dgm:t>
    </dgm:pt>
    <dgm:pt modelId="{7FE96008-0433-49A8-B52D-71FF728A1D65}" type="sibTrans" cxnId="{102D89CC-31AE-42DE-A5E9-CCB8BF1A2A86}">
      <dgm:prSet/>
      <dgm:spPr/>
      <dgm:t>
        <a:bodyPr/>
        <a:lstStyle/>
        <a:p>
          <a:endParaRPr lang="fr-FR"/>
        </a:p>
      </dgm:t>
    </dgm:pt>
    <dgm:pt modelId="{6D09B15C-725D-48DA-8863-9712708786F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lionengine-rts</a:t>
          </a:r>
          <a:endParaRPr lang="fr-FR" dirty="0"/>
        </a:p>
      </dgm:t>
    </dgm:pt>
    <dgm:pt modelId="{B1484E14-B9BB-4D7F-A5A8-999AB4EB9188}" type="parTrans" cxnId="{B6C32881-D3E6-4B6D-8CB5-DA6DE08E5EE4}">
      <dgm:prSet/>
      <dgm:spPr/>
      <dgm:t>
        <a:bodyPr/>
        <a:lstStyle/>
        <a:p>
          <a:endParaRPr lang="fr-FR"/>
        </a:p>
      </dgm:t>
    </dgm:pt>
    <dgm:pt modelId="{C2D114DF-422F-488A-B4E1-7833D9A4B6D7}" type="sibTrans" cxnId="{B6C32881-D3E6-4B6D-8CB5-DA6DE08E5EE4}">
      <dgm:prSet/>
      <dgm:spPr/>
      <dgm:t>
        <a:bodyPr/>
        <a:lstStyle/>
        <a:p>
          <a:endParaRPr lang="fr-FR"/>
        </a:p>
      </dgm:t>
    </dgm:pt>
    <dgm:pt modelId="{B7D81505-8B57-49AB-97F1-984389DC4B7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6D6F6E45-3A9A-4C8E-A9B0-111C582E29BA}" type="parTrans" cxnId="{8DA584C4-5143-471B-A0CA-8ED8032C4272}">
      <dgm:prSet/>
      <dgm:spPr/>
      <dgm:t>
        <a:bodyPr/>
        <a:lstStyle/>
        <a:p>
          <a:endParaRPr lang="fr-FR"/>
        </a:p>
      </dgm:t>
    </dgm:pt>
    <dgm:pt modelId="{1E30C71A-491F-4B43-AB40-031D59CC94A6}" type="sibTrans" cxnId="{8DA584C4-5143-471B-A0CA-8ED8032C4272}">
      <dgm:prSet/>
      <dgm:spPr/>
      <dgm:t>
        <a:bodyPr/>
        <a:lstStyle/>
        <a:p>
          <a:endParaRPr lang="fr-FR"/>
        </a:p>
      </dgm:t>
    </dgm:pt>
    <dgm:pt modelId="{EE831DCB-56D9-485E-A95C-1027FA4B4742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lionengine-ogg</a:t>
          </a:r>
          <a:endParaRPr lang="fr-FR" dirty="0"/>
        </a:p>
      </dgm:t>
    </dgm:pt>
    <dgm:pt modelId="{94028C4C-39F8-4E8C-B71A-AB409A419649}" type="parTrans" cxnId="{31BC21FA-A48C-46AC-8AE8-CB2DF6992ED6}">
      <dgm:prSet/>
      <dgm:spPr/>
      <dgm:t>
        <a:bodyPr/>
        <a:lstStyle/>
        <a:p>
          <a:endParaRPr lang="fr-FR"/>
        </a:p>
      </dgm:t>
    </dgm:pt>
    <dgm:pt modelId="{023A5223-350F-4792-860E-0EE2B8FD71E9}" type="sibTrans" cxnId="{31BC21FA-A48C-46AC-8AE8-CB2DF6992ED6}">
      <dgm:prSet/>
      <dgm:spPr/>
      <dgm:t>
        <a:bodyPr/>
        <a:lstStyle/>
        <a:p>
          <a:endParaRPr lang="fr-FR"/>
        </a:p>
      </dgm:t>
    </dgm:pt>
    <dgm:pt modelId="{85CD009D-A643-4DFD-A4F1-99F4527408D1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C92167CA-B99C-4E3C-992E-CE8C05F00A30}" type="parTrans" cxnId="{9A75C5BC-90AF-425F-9A6E-04D8289BAE25}">
      <dgm:prSet/>
      <dgm:spPr/>
      <dgm:t>
        <a:bodyPr/>
        <a:lstStyle/>
        <a:p>
          <a:endParaRPr lang="fr-FR"/>
        </a:p>
      </dgm:t>
    </dgm:pt>
    <dgm:pt modelId="{8A97ACCF-BA1F-4368-8F7E-036A71B2260B}" type="sibTrans" cxnId="{9A75C5BC-90AF-425F-9A6E-04D8289BAE25}">
      <dgm:prSet/>
      <dgm:spPr/>
      <dgm:t>
        <a:bodyPr/>
        <a:lstStyle/>
        <a:p>
          <a:endParaRPr lang="fr-FR"/>
        </a:p>
      </dgm:t>
    </dgm:pt>
    <dgm:pt modelId="{BF8C874A-A41E-441C-9502-B16624D4B54C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lionengine-wav</a:t>
          </a:r>
          <a:endParaRPr lang="fr-FR" dirty="0"/>
        </a:p>
      </dgm:t>
    </dgm:pt>
    <dgm:pt modelId="{39A25025-E755-4D83-BADE-85F14589EC93}" type="parTrans" cxnId="{562BB2BE-BA65-49DE-B7CD-A0C9B2DA7040}">
      <dgm:prSet/>
      <dgm:spPr/>
      <dgm:t>
        <a:bodyPr/>
        <a:lstStyle/>
        <a:p>
          <a:endParaRPr lang="fr-FR"/>
        </a:p>
      </dgm:t>
    </dgm:pt>
    <dgm:pt modelId="{A7C4C864-5466-48D2-9F6E-176D3FFF1F89}" type="sibTrans" cxnId="{562BB2BE-BA65-49DE-B7CD-A0C9B2DA7040}">
      <dgm:prSet/>
      <dgm:spPr/>
      <dgm:t>
        <a:bodyPr/>
        <a:lstStyle/>
        <a:p>
          <a:endParaRPr lang="fr-FR"/>
        </a:p>
      </dgm:t>
    </dgm:pt>
    <dgm:pt modelId="{02F17A2D-CCB1-44E8-BB49-636F450E4A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smtClean="0"/>
            <a:t>lionengine-java2d</a:t>
          </a:r>
          <a:endParaRPr lang="fr-FR" dirty="0"/>
        </a:p>
      </dgm:t>
    </dgm:pt>
    <dgm:pt modelId="{BCD37DAE-5E9E-4369-BBF1-BC080489657D}" type="parTrans" cxnId="{A29F5A2A-6C84-411E-85E5-90F4A455F606}">
      <dgm:prSet/>
      <dgm:spPr/>
      <dgm:t>
        <a:bodyPr/>
        <a:lstStyle/>
        <a:p>
          <a:endParaRPr lang="fr-FR"/>
        </a:p>
      </dgm:t>
    </dgm:pt>
    <dgm:pt modelId="{C1985C11-9E2C-469D-8FB1-60042D1760DA}" type="sibTrans" cxnId="{A29F5A2A-6C84-411E-85E5-90F4A455F606}">
      <dgm:prSet/>
      <dgm:spPr/>
      <dgm:t>
        <a:bodyPr/>
        <a:lstStyle/>
        <a:p>
          <a:endParaRPr lang="fr-FR"/>
        </a:p>
      </dgm:t>
    </dgm:pt>
    <dgm:pt modelId="{E80D8D2E-E9BE-4E44-B056-7A28916C379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lionengine-android</a:t>
          </a:r>
          <a:endParaRPr lang="fr-FR" dirty="0"/>
        </a:p>
      </dgm:t>
    </dgm:pt>
    <dgm:pt modelId="{8CA403B5-C2FF-404D-84F1-2D5FA84FE882}" type="parTrans" cxnId="{C584F70F-903A-40FB-A1B0-138654EBBBEE}">
      <dgm:prSet/>
      <dgm:spPr/>
      <dgm:t>
        <a:bodyPr/>
        <a:lstStyle/>
        <a:p>
          <a:endParaRPr lang="fr-FR"/>
        </a:p>
      </dgm:t>
    </dgm:pt>
    <dgm:pt modelId="{A1C319DF-AE42-47D9-A160-2BF3CCB11D4C}" type="sibTrans" cxnId="{C584F70F-903A-40FB-A1B0-138654EBBBEE}">
      <dgm:prSet/>
      <dgm:spPr/>
      <dgm:t>
        <a:bodyPr/>
        <a:lstStyle/>
        <a:p>
          <a:endParaRPr lang="fr-FR"/>
        </a:p>
      </dgm:t>
    </dgm:pt>
    <dgm:pt modelId="{FC49C755-E988-4614-926F-7F612EE426D6}" type="pres">
      <dgm:prSet presAssocID="{6888DDF3-7761-4366-B2B7-2E7213368A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CBA9E9-D9EF-4546-972F-86FB73FA3E80}" type="pres">
      <dgm:prSet presAssocID="{CE11AF7A-C465-442D-A6F0-B922125E1DB1}" presName="vertOne" presStyleCnt="0"/>
      <dgm:spPr/>
    </dgm:pt>
    <dgm:pt modelId="{4E5B5CCF-EB8F-4215-9C4E-0AFB0A612CE0}" type="pres">
      <dgm:prSet presAssocID="{CE11AF7A-C465-442D-A6F0-B922125E1DB1}" presName="txOne" presStyleLbl="node0" presStyleIdx="0" presStyleCnt="1">
        <dgm:presLayoutVars>
          <dgm:chPref val="3"/>
        </dgm:presLayoutVars>
      </dgm:prSet>
      <dgm:spPr/>
    </dgm:pt>
    <dgm:pt modelId="{17F2A36C-E49C-440D-8352-5EC153637C8E}" type="pres">
      <dgm:prSet presAssocID="{CE11AF7A-C465-442D-A6F0-B922125E1DB1}" presName="parTransOne" presStyleCnt="0"/>
      <dgm:spPr/>
    </dgm:pt>
    <dgm:pt modelId="{657FEE5D-7E4D-4FAC-B9D6-449C1B08D22E}" type="pres">
      <dgm:prSet presAssocID="{CE11AF7A-C465-442D-A6F0-B922125E1DB1}" presName="horzOne" presStyleCnt="0"/>
      <dgm:spPr/>
    </dgm:pt>
    <dgm:pt modelId="{D9E9E7E9-FF0E-4F47-9EF1-9B3AF82F420A}" type="pres">
      <dgm:prSet presAssocID="{02F17A2D-CCB1-44E8-BB49-636F450E4ADA}" presName="vertTwo" presStyleCnt="0"/>
      <dgm:spPr/>
    </dgm:pt>
    <dgm:pt modelId="{A7F997A9-CACB-4B39-A12A-F7D04F376759}" type="pres">
      <dgm:prSet presAssocID="{02F17A2D-CCB1-44E8-BB49-636F450E4ADA}" presName="txTwo" presStyleLbl="node2" presStyleIdx="0" presStyleCnt="8">
        <dgm:presLayoutVars>
          <dgm:chPref val="3"/>
        </dgm:presLayoutVars>
      </dgm:prSet>
      <dgm:spPr/>
    </dgm:pt>
    <dgm:pt modelId="{67A1982C-A7F6-4715-896E-753099F8A425}" type="pres">
      <dgm:prSet presAssocID="{02F17A2D-CCB1-44E8-BB49-636F450E4ADA}" presName="horzTwo" presStyleCnt="0"/>
      <dgm:spPr/>
    </dgm:pt>
    <dgm:pt modelId="{46343AB2-9A2F-4655-B5CE-AEF892A00D6C}" type="pres">
      <dgm:prSet presAssocID="{C1985C11-9E2C-469D-8FB1-60042D1760DA}" presName="sibSpaceTwo" presStyleCnt="0"/>
      <dgm:spPr/>
    </dgm:pt>
    <dgm:pt modelId="{ABF91735-A167-404F-9DB3-1B99D298CA51}" type="pres">
      <dgm:prSet presAssocID="{E80D8D2E-E9BE-4E44-B056-7A28916C379E}" presName="vertTwo" presStyleCnt="0"/>
      <dgm:spPr/>
    </dgm:pt>
    <dgm:pt modelId="{13FCBB4C-944F-4FEB-8AEE-E6C41AD690AA}" type="pres">
      <dgm:prSet presAssocID="{E80D8D2E-E9BE-4E44-B056-7A28916C379E}" presName="txTwo" presStyleLbl="node2" presStyleIdx="1" presStyleCnt="8">
        <dgm:presLayoutVars>
          <dgm:chPref val="3"/>
        </dgm:presLayoutVars>
      </dgm:prSet>
      <dgm:spPr/>
    </dgm:pt>
    <dgm:pt modelId="{869BAFCD-CDAF-4EF7-98A3-5EAAA89C6BD7}" type="pres">
      <dgm:prSet presAssocID="{E80D8D2E-E9BE-4E44-B056-7A28916C379E}" presName="horzTwo" presStyleCnt="0"/>
      <dgm:spPr/>
    </dgm:pt>
    <dgm:pt modelId="{E4736363-BBDA-4FA8-BC8F-5C662F5B0AF9}" type="pres">
      <dgm:prSet presAssocID="{A1C319DF-AE42-47D9-A160-2BF3CCB11D4C}" presName="sibSpaceTwo" presStyleCnt="0"/>
      <dgm:spPr/>
    </dgm:pt>
    <dgm:pt modelId="{AFBEB6FD-CE21-4E77-8796-058F6CD803FD}" type="pres">
      <dgm:prSet presAssocID="{EE60CA4E-6AE1-47D8-A42A-DFA8D14BBD60}" presName="vertTwo" presStyleCnt="0"/>
      <dgm:spPr/>
    </dgm:pt>
    <dgm:pt modelId="{FD1F1E95-C228-43B4-BFC0-302DC2C8C006}" type="pres">
      <dgm:prSet presAssocID="{EE60CA4E-6AE1-47D8-A42A-DFA8D14BBD60}" presName="txTwo" presStyleLbl="node2" presStyleIdx="2" presStyleCnt="8">
        <dgm:presLayoutVars>
          <dgm:chPref val="3"/>
        </dgm:presLayoutVars>
      </dgm:prSet>
      <dgm:spPr/>
    </dgm:pt>
    <dgm:pt modelId="{EC73D0D1-2C93-4483-A401-9A50053FCC7D}" type="pres">
      <dgm:prSet presAssocID="{EE60CA4E-6AE1-47D8-A42A-DFA8D14BBD60}" presName="parTransTwo" presStyleCnt="0"/>
      <dgm:spPr/>
    </dgm:pt>
    <dgm:pt modelId="{9D76F960-EA79-430F-9244-ECAE32D070E0}" type="pres">
      <dgm:prSet presAssocID="{EE60CA4E-6AE1-47D8-A42A-DFA8D14BBD60}" presName="horzTwo" presStyleCnt="0"/>
      <dgm:spPr/>
    </dgm:pt>
    <dgm:pt modelId="{22F6B416-C259-40A8-9BFF-7AE408E56526}" type="pres">
      <dgm:prSet presAssocID="{B3A6C18D-0F6E-4B3D-A86D-8AB83B9FA146}" presName="vertThree" presStyleCnt="0"/>
      <dgm:spPr/>
    </dgm:pt>
    <dgm:pt modelId="{51C15CD7-C8B0-4321-BFD2-4976A39BDAE4}" type="pres">
      <dgm:prSet presAssocID="{B3A6C18D-0F6E-4B3D-A86D-8AB83B9FA146}" presName="txThree" presStyleLbl="node3" presStyleIdx="0" presStyleCnt="2">
        <dgm:presLayoutVars>
          <dgm:chPref val="3"/>
        </dgm:presLayoutVars>
      </dgm:prSet>
      <dgm:spPr/>
    </dgm:pt>
    <dgm:pt modelId="{05AA5466-772C-477A-BD71-F68BCB200742}" type="pres">
      <dgm:prSet presAssocID="{B3A6C18D-0F6E-4B3D-A86D-8AB83B9FA146}" presName="horzThree" presStyleCnt="0"/>
      <dgm:spPr/>
    </dgm:pt>
    <dgm:pt modelId="{FC7AB476-99DC-4C34-86BD-1B9B499255FE}" type="pres">
      <dgm:prSet presAssocID="{D950A754-AB37-4B07-98BE-71CC471B896D}" presName="sibSpaceThree" presStyleCnt="0"/>
      <dgm:spPr/>
    </dgm:pt>
    <dgm:pt modelId="{628A7119-16E7-4272-89D2-A145B43ACDE3}" type="pres">
      <dgm:prSet presAssocID="{A9A3ECE1-9715-4C56-B408-9FC83889C88D}" presName="vertThree" presStyleCnt="0"/>
      <dgm:spPr/>
    </dgm:pt>
    <dgm:pt modelId="{ED952100-A7F2-41EF-A0B8-A9B9585A9E32}" type="pres">
      <dgm:prSet presAssocID="{A9A3ECE1-9715-4C56-B408-9FC83889C88D}" presName="txThree" presStyleLbl="node3" presStyleIdx="1" presStyleCnt="2">
        <dgm:presLayoutVars>
          <dgm:chPref val="3"/>
        </dgm:presLayoutVars>
      </dgm:prSet>
      <dgm:spPr/>
    </dgm:pt>
    <dgm:pt modelId="{5D922954-97F4-4186-887E-9F7B3E962E73}" type="pres">
      <dgm:prSet presAssocID="{A9A3ECE1-9715-4C56-B408-9FC83889C88D}" presName="parTransThree" presStyleCnt="0"/>
      <dgm:spPr/>
    </dgm:pt>
    <dgm:pt modelId="{D3CBF874-F0EF-4233-BF5A-4077A4AD36A2}" type="pres">
      <dgm:prSet presAssocID="{A9A3ECE1-9715-4C56-B408-9FC83889C88D}" presName="horzThree" presStyleCnt="0"/>
      <dgm:spPr/>
    </dgm:pt>
    <dgm:pt modelId="{97AB379E-C193-40E9-9FBB-719308EF0DBC}" type="pres">
      <dgm:prSet presAssocID="{6D09B15C-725D-48DA-8863-9712708786F0}" presName="vertFour" presStyleCnt="0">
        <dgm:presLayoutVars>
          <dgm:chPref val="3"/>
        </dgm:presLayoutVars>
      </dgm:prSet>
      <dgm:spPr/>
    </dgm:pt>
    <dgm:pt modelId="{258D485C-C720-4C8C-AA80-DE81FB3CC4D4}" type="pres">
      <dgm:prSet presAssocID="{6D09B15C-725D-48DA-8863-9712708786F0}" presName="txFour" presStyleLbl="node4" presStyleIdx="0" presStyleCnt="1">
        <dgm:presLayoutVars>
          <dgm:chPref val="3"/>
        </dgm:presLayoutVars>
      </dgm:prSet>
      <dgm:spPr/>
    </dgm:pt>
    <dgm:pt modelId="{F70E2ED9-CD41-433B-9D61-DB16C817F729}" type="pres">
      <dgm:prSet presAssocID="{6D09B15C-725D-48DA-8863-9712708786F0}" presName="horzFour" presStyleCnt="0"/>
      <dgm:spPr/>
    </dgm:pt>
    <dgm:pt modelId="{D992B80A-8BF1-4F07-9F51-A08EFD132E8F}" type="pres">
      <dgm:prSet presAssocID="{6994247B-D905-4A49-B4A3-46477E8C8321}" presName="sibSpaceTwo" presStyleCnt="0"/>
      <dgm:spPr/>
    </dgm:pt>
    <dgm:pt modelId="{21FC03A4-43DF-41F1-A1E4-85FC68A96770}" type="pres">
      <dgm:prSet presAssocID="{B7D81505-8B57-49AB-97F1-984389DC4B79}" presName="vertTwo" presStyleCnt="0"/>
      <dgm:spPr/>
    </dgm:pt>
    <dgm:pt modelId="{0E5D1E70-5CA7-43AF-BCF0-7D19923368F2}" type="pres">
      <dgm:prSet presAssocID="{B7D81505-8B57-49AB-97F1-984389DC4B79}" presName="txTwo" presStyleLbl="node2" presStyleIdx="3" presStyleCnt="8">
        <dgm:presLayoutVars>
          <dgm:chPref val="3"/>
        </dgm:presLayoutVars>
      </dgm:prSet>
      <dgm:spPr/>
    </dgm:pt>
    <dgm:pt modelId="{E09817F1-3C4D-4F2E-A96A-21476BEFF4DF}" type="pres">
      <dgm:prSet presAssocID="{B7D81505-8B57-49AB-97F1-984389DC4B79}" presName="horzTwo" presStyleCnt="0"/>
      <dgm:spPr/>
    </dgm:pt>
    <dgm:pt modelId="{086B2722-76B8-4F2B-AEAC-CD29BB465889}" type="pres">
      <dgm:prSet presAssocID="{1E30C71A-491F-4B43-AB40-031D59CC94A6}" presName="sibSpaceTwo" presStyleCnt="0"/>
      <dgm:spPr/>
    </dgm:pt>
    <dgm:pt modelId="{5E09DAF1-3BA7-4EA3-9096-1E03820D182E}" type="pres">
      <dgm:prSet presAssocID="{99E5D133-35DA-4289-93DC-0072176BB576}" presName="vertTwo" presStyleCnt="0"/>
      <dgm:spPr/>
    </dgm:pt>
    <dgm:pt modelId="{60893E07-1EE7-4E2F-B4FB-FAEA07181CC2}" type="pres">
      <dgm:prSet presAssocID="{99E5D133-35DA-4289-93DC-0072176BB576}" presName="txTwo" presStyleLbl="node2" presStyleIdx="4" presStyleCnt="8">
        <dgm:presLayoutVars>
          <dgm:chPref val="3"/>
        </dgm:presLayoutVars>
      </dgm:prSet>
      <dgm:spPr/>
    </dgm:pt>
    <dgm:pt modelId="{32E62604-3A23-41F9-B773-12BB2F10B332}" type="pres">
      <dgm:prSet presAssocID="{99E5D133-35DA-4289-93DC-0072176BB576}" presName="horzTwo" presStyleCnt="0"/>
      <dgm:spPr/>
    </dgm:pt>
    <dgm:pt modelId="{8E6B031B-51AB-4630-A211-FB66D735ACD4}" type="pres">
      <dgm:prSet presAssocID="{7FE96008-0433-49A8-B52D-71FF728A1D65}" presName="sibSpaceTwo" presStyleCnt="0"/>
      <dgm:spPr/>
    </dgm:pt>
    <dgm:pt modelId="{788F84B6-257C-4229-A459-5F0FD54B267E}" type="pres">
      <dgm:prSet presAssocID="{EE831DCB-56D9-485E-A95C-1027FA4B4742}" presName="vertTwo" presStyleCnt="0"/>
      <dgm:spPr/>
    </dgm:pt>
    <dgm:pt modelId="{2F8135DF-6104-4390-975B-7A33A9067855}" type="pres">
      <dgm:prSet presAssocID="{EE831DCB-56D9-485E-A95C-1027FA4B4742}" presName="txTwo" presStyleLbl="node2" presStyleIdx="5" presStyleCnt="8">
        <dgm:presLayoutVars>
          <dgm:chPref val="3"/>
        </dgm:presLayoutVars>
      </dgm:prSet>
      <dgm:spPr/>
    </dgm:pt>
    <dgm:pt modelId="{33CE15B7-6B0C-41C1-AE8F-9AEEFE6A4BB7}" type="pres">
      <dgm:prSet presAssocID="{EE831DCB-56D9-485E-A95C-1027FA4B4742}" presName="horzTwo" presStyleCnt="0"/>
      <dgm:spPr/>
    </dgm:pt>
    <dgm:pt modelId="{A9493DE7-41FF-44BA-9002-69DF827FF7D8}" type="pres">
      <dgm:prSet presAssocID="{023A5223-350F-4792-860E-0EE2B8FD71E9}" presName="sibSpaceTwo" presStyleCnt="0"/>
      <dgm:spPr/>
    </dgm:pt>
    <dgm:pt modelId="{A76B1A86-8486-4DAD-9E32-4CA1B4E86969}" type="pres">
      <dgm:prSet presAssocID="{85CD009D-A643-4DFD-A4F1-99F4527408D1}" presName="vertTwo" presStyleCnt="0"/>
      <dgm:spPr/>
    </dgm:pt>
    <dgm:pt modelId="{9CE7C3E7-8AB4-4CFB-9D43-C11B301BEAFE}" type="pres">
      <dgm:prSet presAssocID="{85CD009D-A643-4DFD-A4F1-99F4527408D1}" presName="txTwo" presStyleLbl="node2" presStyleIdx="6" presStyleCnt="8">
        <dgm:presLayoutVars>
          <dgm:chPref val="3"/>
        </dgm:presLayoutVars>
      </dgm:prSet>
      <dgm:spPr/>
    </dgm:pt>
    <dgm:pt modelId="{967CF314-681F-4728-9CF6-5DB82D7DEE10}" type="pres">
      <dgm:prSet presAssocID="{85CD009D-A643-4DFD-A4F1-99F4527408D1}" presName="horzTwo" presStyleCnt="0"/>
      <dgm:spPr/>
    </dgm:pt>
    <dgm:pt modelId="{CCFC1088-1261-4BFB-9A13-9A9E201B73D2}" type="pres">
      <dgm:prSet presAssocID="{8A97ACCF-BA1F-4368-8F7E-036A71B2260B}" presName="sibSpaceTwo" presStyleCnt="0"/>
      <dgm:spPr/>
    </dgm:pt>
    <dgm:pt modelId="{210EB099-8D11-4A84-ACFA-80A58D5927A8}" type="pres">
      <dgm:prSet presAssocID="{BF8C874A-A41E-441C-9502-B16624D4B54C}" presName="vertTwo" presStyleCnt="0"/>
      <dgm:spPr/>
    </dgm:pt>
    <dgm:pt modelId="{06F797C4-7572-4633-BECD-74B670B6CA60}" type="pres">
      <dgm:prSet presAssocID="{BF8C874A-A41E-441C-9502-B16624D4B54C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67CB3B0-938E-4C56-A773-06B0EF0DFE45}" type="pres">
      <dgm:prSet presAssocID="{BF8C874A-A41E-441C-9502-B16624D4B54C}" presName="horzTwo" presStyleCnt="0"/>
      <dgm:spPr/>
    </dgm:pt>
  </dgm:ptLst>
  <dgm:cxnLst>
    <dgm:cxn modelId="{A29F5A2A-6C84-411E-85E5-90F4A455F606}" srcId="{CE11AF7A-C465-442D-A6F0-B922125E1DB1}" destId="{02F17A2D-CCB1-44E8-BB49-636F450E4ADA}" srcOrd="0" destOrd="0" parTransId="{BCD37DAE-5E9E-4369-BBF1-BC080489657D}" sibTransId="{C1985C11-9E2C-469D-8FB1-60042D1760DA}"/>
    <dgm:cxn modelId="{F711EECC-3CB3-401C-AC3D-CD2A9058123A}" type="presOf" srcId="{EE831DCB-56D9-485E-A95C-1027FA4B4742}" destId="{2F8135DF-6104-4390-975B-7A33A9067855}" srcOrd="0" destOrd="0" presId="urn:microsoft.com/office/officeart/2005/8/layout/hierarchy4"/>
    <dgm:cxn modelId="{4CBEA20C-E179-4D76-8D80-FA4E05F71FB1}" srcId="{EE60CA4E-6AE1-47D8-A42A-DFA8D14BBD60}" destId="{A9A3ECE1-9715-4C56-B408-9FC83889C88D}" srcOrd="1" destOrd="0" parTransId="{912F4891-620D-414F-8132-3B1873E748CF}" sibTransId="{6B5FEA6E-345F-46A6-B676-601E2A643739}"/>
    <dgm:cxn modelId="{AE52E727-A816-41A8-B89D-8BFF6CAAEFB6}" type="presOf" srcId="{E80D8D2E-E9BE-4E44-B056-7A28916C379E}" destId="{13FCBB4C-944F-4FEB-8AEE-E6C41AD690AA}" srcOrd="0" destOrd="0" presId="urn:microsoft.com/office/officeart/2005/8/layout/hierarchy4"/>
    <dgm:cxn modelId="{5EB57924-A650-4269-B367-25E9C8026687}" type="presOf" srcId="{B7D81505-8B57-49AB-97F1-984389DC4B79}" destId="{0E5D1E70-5CA7-43AF-BCF0-7D19923368F2}" srcOrd="0" destOrd="0" presId="urn:microsoft.com/office/officeart/2005/8/layout/hierarchy4"/>
    <dgm:cxn modelId="{C584F70F-903A-40FB-A1B0-138654EBBBEE}" srcId="{CE11AF7A-C465-442D-A6F0-B922125E1DB1}" destId="{E80D8D2E-E9BE-4E44-B056-7A28916C379E}" srcOrd="1" destOrd="0" parTransId="{8CA403B5-C2FF-404D-84F1-2D5FA84FE882}" sibTransId="{A1C319DF-AE42-47D9-A160-2BF3CCB11D4C}"/>
    <dgm:cxn modelId="{4CF80A0A-DD9B-481A-99A5-53DBE6292835}" type="presOf" srcId="{BF8C874A-A41E-441C-9502-B16624D4B54C}" destId="{06F797C4-7572-4633-BECD-74B670B6CA60}" srcOrd="0" destOrd="0" presId="urn:microsoft.com/office/officeart/2005/8/layout/hierarchy4"/>
    <dgm:cxn modelId="{102D89CC-31AE-42DE-A5E9-CCB8BF1A2A86}" srcId="{CE11AF7A-C465-442D-A6F0-B922125E1DB1}" destId="{99E5D133-35DA-4289-93DC-0072176BB576}" srcOrd="4" destOrd="0" parTransId="{E9D76720-D2F3-428E-B1F2-909C6D847D1D}" sibTransId="{7FE96008-0433-49A8-B52D-71FF728A1D65}"/>
    <dgm:cxn modelId="{05E886EF-11D8-4080-A453-357393B53BB4}" type="presOf" srcId="{A9A3ECE1-9715-4C56-B408-9FC83889C88D}" destId="{ED952100-A7F2-41EF-A0B8-A9B9585A9E32}" srcOrd="0" destOrd="0" presId="urn:microsoft.com/office/officeart/2005/8/layout/hierarchy4"/>
    <dgm:cxn modelId="{3E365414-DAA0-4F48-A8D9-A2C924ED5BF6}" type="presOf" srcId="{85CD009D-A643-4DFD-A4F1-99F4527408D1}" destId="{9CE7C3E7-8AB4-4CFB-9D43-C11B301BEAFE}" srcOrd="0" destOrd="0" presId="urn:microsoft.com/office/officeart/2005/8/layout/hierarchy4"/>
    <dgm:cxn modelId="{B99D037B-4500-4CD2-9F4E-EC8541D5DA59}" type="presOf" srcId="{99E5D133-35DA-4289-93DC-0072176BB576}" destId="{60893E07-1EE7-4E2F-B4FB-FAEA07181CC2}" srcOrd="0" destOrd="0" presId="urn:microsoft.com/office/officeart/2005/8/layout/hierarchy4"/>
    <dgm:cxn modelId="{2A071573-3A7C-4501-AAE0-73443A7C43ED}" type="presOf" srcId="{6D09B15C-725D-48DA-8863-9712708786F0}" destId="{258D485C-C720-4C8C-AA80-DE81FB3CC4D4}" srcOrd="0" destOrd="0" presId="urn:microsoft.com/office/officeart/2005/8/layout/hierarchy4"/>
    <dgm:cxn modelId="{9AD1AF0C-9C43-406D-A30E-F11603B35121}" type="presOf" srcId="{02F17A2D-CCB1-44E8-BB49-636F450E4ADA}" destId="{A7F997A9-CACB-4B39-A12A-F7D04F376759}" srcOrd="0" destOrd="0" presId="urn:microsoft.com/office/officeart/2005/8/layout/hierarchy4"/>
    <dgm:cxn modelId="{57484624-98A9-486E-BFEB-4C4F5F477986}" srcId="{CE11AF7A-C465-442D-A6F0-B922125E1DB1}" destId="{EE60CA4E-6AE1-47D8-A42A-DFA8D14BBD60}" srcOrd="2" destOrd="0" parTransId="{EE2B5318-B07F-4F03-A34A-DB2E76341B5C}" sibTransId="{6994247B-D905-4A49-B4A3-46477E8C8321}"/>
    <dgm:cxn modelId="{B6C32881-D3E6-4B6D-8CB5-DA6DE08E5EE4}" srcId="{A9A3ECE1-9715-4C56-B408-9FC83889C88D}" destId="{6D09B15C-725D-48DA-8863-9712708786F0}" srcOrd="0" destOrd="0" parTransId="{B1484E14-B9BB-4D7F-A5A8-999AB4EB9188}" sibTransId="{C2D114DF-422F-488A-B4E1-7833D9A4B6D7}"/>
    <dgm:cxn modelId="{31BC21FA-A48C-46AC-8AE8-CB2DF6992ED6}" srcId="{CE11AF7A-C465-442D-A6F0-B922125E1DB1}" destId="{EE831DCB-56D9-485E-A95C-1027FA4B4742}" srcOrd="5" destOrd="0" parTransId="{94028C4C-39F8-4E8C-B71A-AB409A419649}" sibTransId="{023A5223-350F-4792-860E-0EE2B8FD71E9}"/>
    <dgm:cxn modelId="{73F963D4-4D9F-4099-8C0E-31D060A71208}" type="presOf" srcId="{B3A6C18D-0F6E-4B3D-A86D-8AB83B9FA146}" destId="{51C15CD7-C8B0-4321-BFD2-4976A39BDAE4}" srcOrd="0" destOrd="0" presId="urn:microsoft.com/office/officeart/2005/8/layout/hierarchy4"/>
    <dgm:cxn modelId="{178141AE-998F-48F6-9816-402FE428D1C7}" srcId="{EE60CA4E-6AE1-47D8-A42A-DFA8D14BBD60}" destId="{B3A6C18D-0F6E-4B3D-A86D-8AB83B9FA146}" srcOrd="0" destOrd="0" parTransId="{C1F1CEB6-7A65-48A3-8B68-BE06D81815B6}" sibTransId="{D950A754-AB37-4B07-98BE-71CC471B896D}"/>
    <dgm:cxn modelId="{572A20F5-A0B8-492D-9D00-680FE2D09B8C}" type="presOf" srcId="{6888DDF3-7761-4366-B2B7-2E7213368A7C}" destId="{FC49C755-E988-4614-926F-7F612EE426D6}" srcOrd="0" destOrd="0" presId="urn:microsoft.com/office/officeart/2005/8/layout/hierarchy4"/>
    <dgm:cxn modelId="{761D8611-7AD3-48CE-AA36-4E722EEB344F}" type="presOf" srcId="{EE60CA4E-6AE1-47D8-A42A-DFA8D14BBD60}" destId="{FD1F1E95-C228-43B4-BFC0-302DC2C8C006}" srcOrd="0" destOrd="0" presId="urn:microsoft.com/office/officeart/2005/8/layout/hierarchy4"/>
    <dgm:cxn modelId="{88645884-E3BB-4330-8C55-A39724703BFE}" srcId="{6888DDF3-7761-4366-B2B7-2E7213368A7C}" destId="{CE11AF7A-C465-442D-A6F0-B922125E1DB1}" srcOrd="0" destOrd="0" parTransId="{C86E6853-983B-4668-BB75-8BD86602A732}" sibTransId="{CC360FFE-9BD0-4527-B09D-6E914159C3F0}"/>
    <dgm:cxn modelId="{C15F76A0-D80A-4483-902D-8E8A38CA179D}" type="presOf" srcId="{CE11AF7A-C465-442D-A6F0-B922125E1DB1}" destId="{4E5B5CCF-EB8F-4215-9C4E-0AFB0A612CE0}" srcOrd="0" destOrd="0" presId="urn:microsoft.com/office/officeart/2005/8/layout/hierarchy4"/>
    <dgm:cxn modelId="{8DA584C4-5143-471B-A0CA-8ED8032C4272}" srcId="{CE11AF7A-C465-442D-A6F0-B922125E1DB1}" destId="{B7D81505-8B57-49AB-97F1-984389DC4B79}" srcOrd="3" destOrd="0" parTransId="{6D6F6E45-3A9A-4C8E-A9B0-111C582E29BA}" sibTransId="{1E30C71A-491F-4B43-AB40-031D59CC94A6}"/>
    <dgm:cxn modelId="{562BB2BE-BA65-49DE-B7CD-A0C9B2DA7040}" srcId="{CE11AF7A-C465-442D-A6F0-B922125E1DB1}" destId="{BF8C874A-A41E-441C-9502-B16624D4B54C}" srcOrd="7" destOrd="0" parTransId="{39A25025-E755-4D83-BADE-85F14589EC93}" sibTransId="{A7C4C864-5466-48D2-9F6E-176D3FFF1F89}"/>
    <dgm:cxn modelId="{9A75C5BC-90AF-425F-9A6E-04D8289BAE25}" srcId="{CE11AF7A-C465-442D-A6F0-B922125E1DB1}" destId="{85CD009D-A643-4DFD-A4F1-99F4527408D1}" srcOrd="6" destOrd="0" parTransId="{C92167CA-B99C-4E3C-992E-CE8C05F00A30}" sibTransId="{8A97ACCF-BA1F-4368-8F7E-036A71B2260B}"/>
    <dgm:cxn modelId="{10B78BD6-00A9-4081-ABBC-D03A3FBAEE2B}" type="presParOf" srcId="{FC49C755-E988-4614-926F-7F612EE426D6}" destId="{43CBA9E9-D9EF-4546-972F-86FB73FA3E80}" srcOrd="0" destOrd="0" presId="urn:microsoft.com/office/officeart/2005/8/layout/hierarchy4"/>
    <dgm:cxn modelId="{051B0199-4B61-4EFA-AB7B-AF7551417D51}" type="presParOf" srcId="{43CBA9E9-D9EF-4546-972F-86FB73FA3E80}" destId="{4E5B5CCF-EB8F-4215-9C4E-0AFB0A612CE0}" srcOrd="0" destOrd="0" presId="urn:microsoft.com/office/officeart/2005/8/layout/hierarchy4"/>
    <dgm:cxn modelId="{78219EE3-C514-46C8-91D3-6AE1C37330DC}" type="presParOf" srcId="{43CBA9E9-D9EF-4546-972F-86FB73FA3E80}" destId="{17F2A36C-E49C-440D-8352-5EC153637C8E}" srcOrd="1" destOrd="0" presId="urn:microsoft.com/office/officeart/2005/8/layout/hierarchy4"/>
    <dgm:cxn modelId="{704DB667-F24E-4704-B56E-68B97BE9539A}" type="presParOf" srcId="{43CBA9E9-D9EF-4546-972F-86FB73FA3E80}" destId="{657FEE5D-7E4D-4FAC-B9D6-449C1B08D22E}" srcOrd="2" destOrd="0" presId="urn:microsoft.com/office/officeart/2005/8/layout/hierarchy4"/>
    <dgm:cxn modelId="{ADD10F54-A60C-491B-8CFC-832954A3FC43}" type="presParOf" srcId="{657FEE5D-7E4D-4FAC-B9D6-449C1B08D22E}" destId="{D9E9E7E9-FF0E-4F47-9EF1-9B3AF82F420A}" srcOrd="0" destOrd="0" presId="urn:microsoft.com/office/officeart/2005/8/layout/hierarchy4"/>
    <dgm:cxn modelId="{43B28D7D-43DE-4AD8-86B2-E4EA88C2755A}" type="presParOf" srcId="{D9E9E7E9-FF0E-4F47-9EF1-9B3AF82F420A}" destId="{A7F997A9-CACB-4B39-A12A-F7D04F376759}" srcOrd="0" destOrd="0" presId="urn:microsoft.com/office/officeart/2005/8/layout/hierarchy4"/>
    <dgm:cxn modelId="{83D7E4F2-1928-4839-AF16-126544B7A81E}" type="presParOf" srcId="{D9E9E7E9-FF0E-4F47-9EF1-9B3AF82F420A}" destId="{67A1982C-A7F6-4715-896E-753099F8A425}" srcOrd="1" destOrd="0" presId="urn:microsoft.com/office/officeart/2005/8/layout/hierarchy4"/>
    <dgm:cxn modelId="{984E059D-253B-4555-A8D6-FABC8F579185}" type="presParOf" srcId="{657FEE5D-7E4D-4FAC-B9D6-449C1B08D22E}" destId="{46343AB2-9A2F-4655-B5CE-AEF892A00D6C}" srcOrd="1" destOrd="0" presId="urn:microsoft.com/office/officeart/2005/8/layout/hierarchy4"/>
    <dgm:cxn modelId="{D76DCF3A-AB48-408D-8663-5DA521EE2F60}" type="presParOf" srcId="{657FEE5D-7E4D-4FAC-B9D6-449C1B08D22E}" destId="{ABF91735-A167-404F-9DB3-1B99D298CA51}" srcOrd="2" destOrd="0" presId="urn:microsoft.com/office/officeart/2005/8/layout/hierarchy4"/>
    <dgm:cxn modelId="{76BDED1D-42E1-4156-BEF1-41864A35B57E}" type="presParOf" srcId="{ABF91735-A167-404F-9DB3-1B99D298CA51}" destId="{13FCBB4C-944F-4FEB-8AEE-E6C41AD690AA}" srcOrd="0" destOrd="0" presId="urn:microsoft.com/office/officeart/2005/8/layout/hierarchy4"/>
    <dgm:cxn modelId="{FED6805B-52EE-4C94-8894-2B71E6079CA2}" type="presParOf" srcId="{ABF91735-A167-404F-9DB3-1B99D298CA51}" destId="{869BAFCD-CDAF-4EF7-98A3-5EAAA89C6BD7}" srcOrd="1" destOrd="0" presId="urn:microsoft.com/office/officeart/2005/8/layout/hierarchy4"/>
    <dgm:cxn modelId="{73187F3D-1AF5-4C43-9A21-2654A3357E6A}" type="presParOf" srcId="{657FEE5D-7E4D-4FAC-B9D6-449C1B08D22E}" destId="{E4736363-BBDA-4FA8-BC8F-5C662F5B0AF9}" srcOrd="3" destOrd="0" presId="urn:microsoft.com/office/officeart/2005/8/layout/hierarchy4"/>
    <dgm:cxn modelId="{EDBD7793-2FC0-4B0F-AEA0-503A7AC4FE5C}" type="presParOf" srcId="{657FEE5D-7E4D-4FAC-B9D6-449C1B08D22E}" destId="{AFBEB6FD-CE21-4E77-8796-058F6CD803FD}" srcOrd="4" destOrd="0" presId="urn:microsoft.com/office/officeart/2005/8/layout/hierarchy4"/>
    <dgm:cxn modelId="{F6641113-7440-4A59-983E-1E850E0BB655}" type="presParOf" srcId="{AFBEB6FD-CE21-4E77-8796-058F6CD803FD}" destId="{FD1F1E95-C228-43B4-BFC0-302DC2C8C006}" srcOrd="0" destOrd="0" presId="urn:microsoft.com/office/officeart/2005/8/layout/hierarchy4"/>
    <dgm:cxn modelId="{E44F8828-76AB-48E4-A5C8-BC9243188D55}" type="presParOf" srcId="{AFBEB6FD-CE21-4E77-8796-058F6CD803FD}" destId="{EC73D0D1-2C93-4483-A401-9A50053FCC7D}" srcOrd="1" destOrd="0" presId="urn:microsoft.com/office/officeart/2005/8/layout/hierarchy4"/>
    <dgm:cxn modelId="{8E3E6C0B-AE4D-44FA-BA40-E65A6503CDAE}" type="presParOf" srcId="{AFBEB6FD-CE21-4E77-8796-058F6CD803FD}" destId="{9D76F960-EA79-430F-9244-ECAE32D070E0}" srcOrd="2" destOrd="0" presId="urn:microsoft.com/office/officeart/2005/8/layout/hierarchy4"/>
    <dgm:cxn modelId="{EF5DB588-BC48-44D6-9D05-A1058161626D}" type="presParOf" srcId="{9D76F960-EA79-430F-9244-ECAE32D070E0}" destId="{22F6B416-C259-40A8-9BFF-7AE408E56526}" srcOrd="0" destOrd="0" presId="urn:microsoft.com/office/officeart/2005/8/layout/hierarchy4"/>
    <dgm:cxn modelId="{CE25A9AC-5791-4453-AA4D-E59B362A5765}" type="presParOf" srcId="{22F6B416-C259-40A8-9BFF-7AE408E56526}" destId="{51C15CD7-C8B0-4321-BFD2-4976A39BDAE4}" srcOrd="0" destOrd="0" presId="urn:microsoft.com/office/officeart/2005/8/layout/hierarchy4"/>
    <dgm:cxn modelId="{BF828F42-723E-4A8F-BA21-56B39C1674BF}" type="presParOf" srcId="{22F6B416-C259-40A8-9BFF-7AE408E56526}" destId="{05AA5466-772C-477A-BD71-F68BCB200742}" srcOrd="1" destOrd="0" presId="urn:microsoft.com/office/officeart/2005/8/layout/hierarchy4"/>
    <dgm:cxn modelId="{F0F9A392-E7C9-41AB-9085-D0C6AC992FC7}" type="presParOf" srcId="{9D76F960-EA79-430F-9244-ECAE32D070E0}" destId="{FC7AB476-99DC-4C34-86BD-1B9B499255FE}" srcOrd="1" destOrd="0" presId="urn:microsoft.com/office/officeart/2005/8/layout/hierarchy4"/>
    <dgm:cxn modelId="{B3FF8DC2-D6A1-47A1-9EE3-938FA456B159}" type="presParOf" srcId="{9D76F960-EA79-430F-9244-ECAE32D070E0}" destId="{628A7119-16E7-4272-89D2-A145B43ACDE3}" srcOrd="2" destOrd="0" presId="urn:microsoft.com/office/officeart/2005/8/layout/hierarchy4"/>
    <dgm:cxn modelId="{56FD4622-947B-4373-8528-850ED22B7979}" type="presParOf" srcId="{628A7119-16E7-4272-89D2-A145B43ACDE3}" destId="{ED952100-A7F2-41EF-A0B8-A9B9585A9E32}" srcOrd="0" destOrd="0" presId="urn:microsoft.com/office/officeart/2005/8/layout/hierarchy4"/>
    <dgm:cxn modelId="{B68A3ABF-96C0-4A2C-BBC7-18B04CF7BB3B}" type="presParOf" srcId="{628A7119-16E7-4272-89D2-A145B43ACDE3}" destId="{5D922954-97F4-4186-887E-9F7B3E962E73}" srcOrd="1" destOrd="0" presId="urn:microsoft.com/office/officeart/2005/8/layout/hierarchy4"/>
    <dgm:cxn modelId="{D351B639-F150-459F-8F8B-6A64847FDB43}" type="presParOf" srcId="{628A7119-16E7-4272-89D2-A145B43ACDE3}" destId="{D3CBF874-F0EF-4233-BF5A-4077A4AD36A2}" srcOrd="2" destOrd="0" presId="urn:microsoft.com/office/officeart/2005/8/layout/hierarchy4"/>
    <dgm:cxn modelId="{A857EE73-35C8-4545-BCB8-1EBDD57EA2FC}" type="presParOf" srcId="{D3CBF874-F0EF-4233-BF5A-4077A4AD36A2}" destId="{97AB379E-C193-40E9-9FBB-719308EF0DBC}" srcOrd="0" destOrd="0" presId="urn:microsoft.com/office/officeart/2005/8/layout/hierarchy4"/>
    <dgm:cxn modelId="{6E6B9840-086B-49C3-B41F-365342B093FB}" type="presParOf" srcId="{97AB379E-C193-40E9-9FBB-719308EF0DBC}" destId="{258D485C-C720-4C8C-AA80-DE81FB3CC4D4}" srcOrd="0" destOrd="0" presId="urn:microsoft.com/office/officeart/2005/8/layout/hierarchy4"/>
    <dgm:cxn modelId="{0F417D0D-C6ED-4B29-96C2-AC33B99DEBF8}" type="presParOf" srcId="{97AB379E-C193-40E9-9FBB-719308EF0DBC}" destId="{F70E2ED9-CD41-433B-9D61-DB16C817F729}" srcOrd="1" destOrd="0" presId="urn:microsoft.com/office/officeart/2005/8/layout/hierarchy4"/>
    <dgm:cxn modelId="{5AF7DAE2-E877-43F8-A02A-7F4694DD076D}" type="presParOf" srcId="{657FEE5D-7E4D-4FAC-B9D6-449C1B08D22E}" destId="{D992B80A-8BF1-4F07-9F51-A08EFD132E8F}" srcOrd="5" destOrd="0" presId="urn:microsoft.com/office/officeart/2005/8/layout/hierarchy4"/>
    <dgm:cxn modelId="{C8C7506B-81AB-45A6-B315-FBAFA9D288B3}" type="presParOf" srcId="{657FEE5D-7E4D-4FAC-B9D6-449C1B08D22E}" destId="{21FC03A4-43DF-41F1-A1E4-85FC68A96770}" srcOrd="6" destOrd="0" presId="urn:microsoft.com/office/officeart/2005/8/layout/hierarchy4"/>
    <dgm:cxn modelId="{886F5BCD-BB77-41C4-83C6-047BE584494F}" type="presParOf" srcId="{21FC03A4-43DF-41F1-A1E4-85FC68A96770}" destId="{0E5D1E70-5CA7-43AF-BCF0-7D19923368F2}" srcOrd="0" destOrd="0" presId="urn:microsoft.com/office/officeart/2005/8/layout/hierarchy4"/>
    <dgm:cxn modelId="{BE0EC8BF-0631-40EB-985C-25B6A096A095}" type="presParOf" srcId="{21FC03A4-43DF-41F1-A1E4-85FC68A96770}" destId="{E09817F1-3C4D-4F2E-A96A-21476BEFF4DF}" srcOrd="1" destOrd="0" presId="urn:microsoft.com/office/officeart/2005/8/layout/hierarchy4"/>
    <dgm:cxn modelId="{AE3A6A2A-398F-4502-83ED-8CA65C61CE89}" type="presParOf" srcId="{657FEE5D-7E4D-4FAC-B9D6-449C1B08D22E}" destId="{086B2722-76B8-4F2B-AEAC-CD29BB465889}" srcOrd="7" destOrd="0" presId="urn:microsoft.com/office/officeart/2005/8/layout/hierarchy4"/>
    <dgm:cxn modelId="{B4E9A347-ABFD-47F0-A630-56B76221B97E}" type="presParOf" srcId="{657FEE5D-7E4D-4FAC-B9D6-449C1B08D22E}" destId="{5E09DAF1-3BA7-4EA3-9096-1E03820D182E}" srcOrd="8" destOrd="0" presId="urn:microsoft.com/office/officeart/2005/8/layout/hierarchy4"/>
    <dgm:cxn modelId="{C3141EE3-A0F5-46CC-A1FA-C839281850D4}" type="presParOf" srcId="{5E09DAF1-3BA7-4EA3-9096-1E03820D182E}" destId="{60893E07-1EE7-4E2F-B4FB-FAEA07181CC2}" srcOrd="0" destOrd="0" presId="urn:microsoft.com/office/officeart/2005/8/layout/hierarchy4"/>
    <dgm:cxn modelId="{05FB9706-8A6D-472E-9761-098FBCED6395}" type="presParOf" srcId="{5E09DAF1-3BA7-4EA3-9096-1E03820D182E}" destId="{32E62604-3A23-41F9-B773-12BB2F10B332}" srcOrd="1" destOrd="0" presId="urn:microsoft.com/office/officeart/2005/8/layout/hierarchy4"/>
    <dgm:cxn modelId="{C5426C1A-FDCD-474D-90FC-63507708B30F}" type="presParOf" srcId="{657FEE5D-7E4D-4FAC-B9D6-449C1B08D22E}" destId="{8E6B031B-51AB-4630-A211-FB66D735ACD4}" srcOrd="9" destOrd="0" presId="urn:microsoft.com/office/officeart/2005/8/layout/hierarchy4"/>
    <dgm:cxn modelId="{7E74AED7-DF57-40EF-8E3B-575347116B46}" type="presParOf" srcId="{657FEE5D-7E4D-4FAC-B9D6-449C1B08D22E}" destId="{788F84B6-257C-4229-A459-5F0FD54B267E}" srcOrd="10" destOrd="0" presId="urn:microsoft.com/office/officeart/2005/8/layout/hierarchy4"/>
    <dgm:cxn modelId="{09BF0312-1360-4787-9781-009DA0FCF5F9}" type="presParOf" srcId="{788F84B6-257C-4229-A459-5F0FD54B267E}" destId="{2F8135DF-6104-4390-975B-7A33A9067855}" srcOrd="0" destOrd="0" presId="urn:microsoft.com/office/officeart/2005/8/layout/hierarchy4"/>
    <dgm:cxn modelId="{7F2C8230-0036-4E60-8FAE-B45A61027060}" type="presParOf" srcId="{788F84B6-257C-4229-A459-5F0FD54B267E}" destId="{33CE15B7-6B0C-41C1-AE8F-9AEEFE6A4BB7}" srcOrd="1" destOrd="0" presId="urn:microsoft.com/office/officeart/2005/8/layout/hierarchy4"/>
    <dgm:cxn modelId="{0FBE6CCD-25C6-45DA-85FD-66C0CEEEA2F3}" type="presParOf" srcId="{657FEE5D-7E4D-4FAC-B9D6-449C1B08D22E}" destId="{A9493DE7-41FF-44BA-9002-69DF827FF7D8}" srcOrd="11" destOrd="0" presId="urn:microsoft.com/office/officeart/2005/8/layout/hierarchy4"/>
    <dgm:cxn modelId="{DA78383F-196F-4197-9A04-22381543FD98}" type="presParOf" srcId="{657FEE5D-7E4D-4FAC-B9D6-449C1B08D22E}" destId="{A76B1A86-8486-4DAD-9E32-4CA1B4E86969}" srcOrd="12" destOrd="0" presId="urn:microsoft.com/office/officeart/2005/8/layout/hierarchy4"/>
    <dgm:cxn modelId="{A2C11CE4-688A-4C23-B6C3-7B2E7DA4DEBF}" type="presParOf" srcId="{A76B1A86-8486-4DAD-9E32-4CA1B4E86969}" destId="{9CE7C3E7-8AB4-4CFB-9D43-C11B301BEAFE}" srcOrd="0" destOrd="0" presId="urn:microsoft.com/office/officeart/2005/8/layout/hierarchy4"/>
    <dgm:cxn modelId="{A9534AF0-3468-45CD-912D-172875E00AE2}" type="presParOf" srcId="{A76B1A86-8486-4DAD-9E32-4CA1B4E86969}" destId="{967CF314-681F-4728-9CF6-5DB82D7DEE10}" srcOrd="1" destOrd="0" presId="urn:microsoft.com/office/officeart/2005/8/layout/hierarchy4"/>
    <dgm:cxn modelId="{E0FEDC1D-B6C6-4574-A5A9-CE54B4C8683B}" type="presParOf" srcId="{657FEE5D-7E4D-4FAC-B9D6-449C1B08D22E}" destId="{CCFC1088-1261-4BFB-9A13-9A9E201B73D2}" srcOrd="13" destOrd="0" presId="urn:microsoft.com/office/officeart/2005/8/layout/hierarchy4"/>
    <dgm:cxn modelId="{4E0AF0EB-4BD8-4B47-8EAE-D7E18C8A0089}" type="presParOf" srcId="{657FEE5D-7E4D-4FAC-B9D6-449C1B08D22E}" destId="{210EB099-8D11-4A84-ACFA-80A58D5927A8}" srcOrd="14" destOrd="0" presId="urn:microsoft.com/office/officeart/2005/8/layout/hierarchy4"/>
    <dgm:cxn modelId="{B48F9782-3069-431D-A73A-3502F031CC1D}" type="presParOf" srcId="{210EB099-8D11-4A84-ACFA-80A58D5927A8}" destId="{06F797C4-7572-4633-BECD-74B670B6CA60}" srcOrd="0" destOrd="0" presId="urn:microsoft.com/office/officeart/2005/8/layout/hierarchy4"/>
    <dgm:cxn modelId="{C0FC9F0F-1512-43AE-BCBD-FDFCCD4D8E6F}" type="presParOf" srcId="{210EB099-8D11-4A84-ACFA-80A58D5927A8}" destId="{F67CB3B0-938E-4C56-A773-06B0EF0DFE4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42713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lionengine-android</a:t>
          </a:r>
          <a:endParaRPr lang="fr-FR" sz="1100" kern="1200" dirty="0"/>
        </a:p>
      </dsp:txBody>
      <dsp:txXfrm>
        <a:off x="182354" y="1111258"/>
        <a:ext cx="989040" cy="400858"/>
      </dsp:txXfrm>
    </dsp:sp>
    <dsp:sp modelId="{D2D6B450-D521-4C6B-BA60-513FE56179AE}">
      <dsp:nvSpPr>
        <dsp:cNvPr id="0" name=""/>
        <dsp:cNvSpPr/>
      </dsp:nvSpPr>
      <dsp:spPr>
        <a:xfrm>
          <a:off x="169218" y="1539357"/>
          <a:ext cx="1015312" cy="427130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</a:t>
          </a:r>
          <a:r>
            <a:rPr lang="fr-FR" sz="1100" kern="1200" dirty="0" smtClean="0"/>
            <a:t>-java</a:t>
          </a:r>
          <a:endParaRPr lang="fr-FR" sz="1100" kern="1200" dirty="0"/>
        </a:p>
      </dsp:txBody>
      <dsp:txXfrm>
        <a:off x="182354" y="1552493"/>
        <a:ext cx="989040" cy="400858"/>
      </dsp:txXfrm>
    </dsp:sp>
    <dsp:sp modelId="{446B30FD-F3B6-494A-B63B-4A55AF1A6AE4}">
      <dsp:nvSpPr>
        <dsp:cNvPr id="0" name=""/>
        <dsp:cNvSpPr/>
      </dsp:nvSpPr>
      <dsp:spPr>
        <a:xfrm>
          <a:off x="169218" y="1980592"/>
          <a:ext cx="1015312" cy="42713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</a:t>
          </a:r>
          <a:r>
            <a:rPr lang="fr-FR" sz="1100" kern="1200" dirty="0" smtClean="0"/>
            <a:t>-network</a:t>
          </a:r>
          <a:endParaRPr lang="fr-FR" sz="1100" kern="1200" dirty="0"/>
        </a:p>
      </dsp:txBody>
      <dsp:txXfrm>
        <a:off x="182354" y="1993728"/>
        <a:ext cx="989040" cy="400858"/>
      </dsp:txXfrm>
    </dsp:sp>
    <dsp:sp modelId="{D2868C24-A2FC-45F6-A487-FEA8EAA99E16}">
      <dsp:nvSpPr>
        <dsp:cNvPr id="0" name=""/>
        <dsp:cNvSpPr/>
      </dsp:nvSpPr>
      <dsp:spPr>
        <a:xfrm>
          <a:off x="169218" y="2421827"/>
          <a:ext cx="1015312" cy="427130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</a:t>
          </a:r>
          <a:r>
            <a:rPr lang="fr-FR" sz="1100" kern="1200" dirty="0" smtClean="0"/>
            <a:t>-midi</a:t>
          </a:r>
          <a:endParaRPr lang="fr-FR" sz="1100" kern="1200" dirty="0"/>
        </a:p>
      </dsp:txBody>
      <dsp:txXfrm>
        <a:off x="182354" y="2434963"/>
        <a:ext cx="989040" cy="400858"/>
      </dsp:txXfrm>
    </dsp:sp>
    <dsp:sp modelId="{B9569F3A-215E-469B-9FEC-4E7D5CCE93E2}">
      <dsp:nvSpPr>
        <dsp:cNvPr id="0" name=""/>
        <dsp:cNvSpPr/>
      </dsp:nvSpPr>
      <dsp:spPr>
        <a:xfrm>
          <a:off x="169218" y="2863062"/>
          <a:ext cx="1015312" cy="427130"/>
        </a:xfrm>
        <a:prstGeom prst="roundRect">
          <a:avLst>
            <a:gd name="adj" fmla="val 10500"/>
          </a:avLst>
        </a:prstGeom>
        <a:solidFill>
          <a:schemeClr val="accent4">
            <a:tint val="50000"/>
          </a:schemeClr>
        </a:solidFill>
        <a:ln w="10000" cap="flat" cmpd="sng" algn="ctr">
          <a:solidFill>
            <a:schemeClr val="accent4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lionengine-ogg</a:t>
          </a:r>
          <a:endParaRPr lang="fr-FR" sz="1100" kern="1200" dirty="0"/>
        </a:p>
      </dsp:txBody>
      <dsp:txXfrm>
        <a:off x="182354" y="2876198"/>
        <a:ext cx="989040" cy="400858"/>
      </dsp:txXfrm>
    </dsp:sp>
    <dsp:sp modelId="{C8986427-561F-4A17-999A-C3544B15B01B}">
      <dsp:nvSpPr>
        <dsp:cNvPr id="0" name=""/>
        <dsp:cNvSpPr/>
      </dsp:nvSpPr>
      <dsp:spPr>
        <a:xfrm>
          <a:off x="169218" y="3304297"/>
          <a:ext cx="1015312" cy="427130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lionengine-sc68</a:t>
          </a:r>
          <a:endParaRPr lang="fr-FR" sz="1100" kern="1200" dirty="0"/>
        </a:p>
      </dsp:txBody>
      <dsp:txXfrm>
        <a:off x="182354" y="3317433"/>
        <a:ext cx="989040" cy="400858"/>
      </dsp:txXfrm>
    </dsp:sp>
    <dsp:sp modelId="{EDA416B7-7007-4CB8-979B-77865C7733F3}">
      <dsp:nvSpPr>
        <dsp:cNvPr id="0" name=""/>
        <dsp:cNvSpPr/>
      </dsp:nvSpPr>
      <dsp:spPr>
        <a:xfrm>
          <a:off x="169218" y="3745533"/>
          <a:ext cx="1015312" cy="427130"/>
        </a:xfrm>
        <a:prstGeom prst="roundRect">
          <a:avLst>
            <a:gd name="adj" fmla="val 10500"/>
          </a:avLst>
        </a:prstGeom>
        <a:solidFill>
          <a:schemeClr val="dk1">
            <a:tint val="50000"/>
          </a:schemeClr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lionengine-wav</a:t>
          </a:r>
          <a:endParaRPr lang="fr-FR" sz="1100" kern="1200" dirty="0"/>
        </a:p>
      </dsp:txBody>
      <dsp:txXfrm>
        <a:off x="182354" y="3758669"/>
        <a:ext cx="989040" cy="400858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lionengine-game-platform</a:t>
          </a:r>
          <a:endParaRPr lang="fr-FR" sz="11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lionengine-game-rts</a:t>
          </a:r>
          <a:endParaRPr lang="fr-FR" sz="11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CCF-EB8F-4215-9C4E-0AFB0A612CE0}">
      <dsp:nvSpPr>
        <dsp:cNvPr id="0" name=""/>
        <dsp:cNvSpPr/>
      </dsp:nvSpPr>
      <dsp:spPr>
        <a:xfrm>
          <a:off x="3234" y="1235"/>
          <a:ext cx="8146930" cy="1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lionengine-core</a:t>
          </a:r>
          <a:endParaRPr lang="fr-FR" sz="2000" kern="1200" dirty="0"/>
        </a:p>
      </dsp:txBody>
      <dsp:txXfrm>
        <a:off x="33807" y="31808"/>
        <a:ext cx="8085784" cy="982678"/>
      </dsp:txXfrm>
    </dsp:sp>
    <dsp:sp modelId="{A7F997A9-CACB-4B39-A12A-F7D04F376759}">
      <dsp:nvSpPr>
        <dsp:cNvPr id="0" name=""/>
        <dsp:cNvSpPr/>
      </dsp:nvSpPr>
      <dsp:spPr>
        <a:xfrm>
          <a:off x="3234" y="1151070"/>
          <a:ext cx="845994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lionengine-java2d</a:t>
          </a:r>
          <a:endParaRPr lang="fr-FR" sz="1100" kern="1200" dirty="0"/>
        </a:p>
      </dsp:txBody>
      <dsp:txXfrm>
        <a:off x="28012" y="1175848"/>
        <a:ext cx="796438" cy="994268"/>
      </dsp:txXfrm>
    </dsp:sp>
    <dsp:sp modelId="{13FCBB4C-944F-4FEB-8AEE-E6C41AD690AA}">
      <dsp:nvSpPr>
        <dsp:cNvPr id="0" name=""/>
        <dsp:cNvSpPr/>
      </dsp:nvSpPr>
      <dsp:spPr>
        <a:xfrm>
          <a:off x="920293" y="1151070"/>
          <a:ext cx="845994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lionengine-android</a:t>
          </a:r>
          <a:endParaRPr lang="fr-FR" sz="1100" kern="1200" dirty="0"/>
        </a:p>
      </dsp:txBody>
      <dsp:txXfrm>
        <a:off x="945071" y="1175848"/>
        <a:ext cx="796438" cy="994268"/>
      </dsp:txXfrm>
    </dsp:sp>
    <dsp:sp modelId="{FD1F1E95-C228-43B4-BFC0-302DC2C8C006}">
      <dsp:nvSpPr>
        <dsp:cNvPr id="0" name=""/>
        <dsp:cNvSpPr/>
      </dsp:nvSpPr>
      <dsp:spPr>
        <a:xfrm>
          <a:off x="1837351" y="1151070"/>
          <a:ext cx="1727521" cy="1043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lionengine-game</a:t>
          </a:r>
          <a:endParaRPr lang="fr-FR" sz="1100" kern="1200" dirty="0"/>
        </a:p>
      </dsp:txBody>
      <dsp:txXfrm>
        <a:off x="1867924" y="1181643"/>
        <a:ext cx="1666375" cy="982678"/>
      </dsp:txXfrm>
    </dsp:sp>
    <dsp:sp modelId="{51C15CD7-C8B0-4321-BFD2-4976A39BDAE4}">
      <dsp:nvSpPr>
        <dsp:cNvPr id="0" name=""/>
        <dsp:cNvSpPr/>
      </dsp:nvSpPr>
      <dsp:spPr>
        <a:xfrm>
          <a:off x="1837351" y="2300905"/>
          <a:ext cx="845994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lionengine-platform</a:t>
          </a:r>
          <a:endParaRPr lang="fr-FR" sz="1100" kern="1200" dirty="0"/>
        </a:p>
      </dsp:txBody>
      <dsp:txXfrm>
        <a:off x="1862129" y="2325683"/>
        <a:ext cx="796438" cy="994268"/>
      </dsp:txXfrm>
    </dsp:sp>
    <dsp:sp modelId="{ED952100-A7F2-41EF-A0B8-A9B9585A9E32}">
      <dsp:nvSpPr>
        <dsp:cNvPr id="0" name=""/>
        <dsp:cNvSpPr/>
      </dsp:nvSpPr>
      <dsp:spPr>
        <a:xfrm>
          <a:off x="2718878" y="2300905"/>
          <a:ext cx="845994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lionengine-pathfinding</a:t>
          </a:r>
          <a:endParaRPr lang="fr-FR" sz="1100" kern="1200" dirty="0"/>
        </a:p>
      </dsp:txBody>
      <dsp:txXfrm>
        <a:off x="2743656" y="2325683"/>
        <a:ext cx="796438" cy="994268"/>
      </dsp:txXfrm>
    </dsp:sp>
    <dsp:sp modelId="{258D485C-C720-4C8C-AA80-DE81FB3CC4D4}">
      <dsp:nvSpPr>
        <dsp:cNvPr id="0" name=""/>
        <dsp:cNvSpPr/>
      </dsp:nvSpPr>
      <dsp:spPr>
        <a:xfrm>
          <a:off x="2718878" y="3450739"/>
          <a:ext cx="845994" cy="1043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lionengine-rts</a:t>
          </a:r>
          <a:endParaRPr lang="fr-FR" sz="1100" kern="1200" dirty="0"/>
        </a:p>
      </dsp:txBody>
      <dsp:txXfrm>
        <a:off x="2743656" y="3475517"/>
        <a:ext cx="796438" cy="994268"/>
      </dsp:txXfrm>
    </dsp:sp>
    <dsp:sp modelId="{0E5D1E70-5CA7-43AF-BCF0-7D19923368F2}">
      <dsp:nvSpPr>
        <dsp:cNvPr id="0" name=""/>
        <dsp:cNvSpPr/>
      </dsp:nvSpPr>
      <dsp:spPr>
        <a:xfrm>
          <a:off x="3635936" y="1151070"/>
          <a:ext cx="845994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</a:t>
          </a:r>
          <a:r>
            <a:rPr lang="fr-FR" sz="1100" kern="1200" dirty="0" smtClean="0"/>
            <a:t>-network</a:t>
          </a:r>
          <a:endParaRPr lang="fr-FR" sz="1100" kern="1200" dirty="0"/>
        </a:p>
      </dsp:txBody>
      <dsp:txXfrm>
        <a:off x="3660714" y="1175848"/>
        <a:ext cx="796438" cy="994268"/>
      </dsp:txXfrm>
    </dsp:sp>
    <dsp:sp modelId="{60893E07-1EE7-4E2F-B4FB-FAEA07181CC2}">
      <dsp:nvSpPr>
        <dsp:cNvPr id="0" name=""/>
        <dsp:cNvSpPr/>
      </dsp:nvSpPr>
      <dsp:spPr>
        <a:xfrm>
          <a:off x="4552995" y="1151070"/>
          <a:ext cx="845994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</a:t>
          </a:r>
          <a:r>
            <a:rPr lang="fr-FR" sz="1100" kern="1200" dirty="0" smtClean="0"/>
            <a:t>-midi</a:t>
          </a:r>
          <a:endParaRPr lang="fr-FR" sz="1100" kern="1200" dirty="0"/>
        </a:p>
      </dsp:txBody>
      <dsp:txXfrm>
        <a:off x="4577773" y="1175848"/>
        <a:ext cx="796438" cy="994268"/>
      </dsp:txXfrm>
    </dsp:sp>
    <dsp:sp modelId="{2F8135DF-6104-4390-975B-7A33A9067855}">
      <dsp:nvSpPr>
        <dsp:cNvPr id="0" name=""/>
        <dsp:cNvSpPr/>
      </dsp:nvSpPr>
      <dsp:spPr>
        <a:xfrm>
          <a:off x="5470053" y="1151070"/>
          <a:ext cx="845994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lionengine-ogg</a:t>
          </a:r>
          <a:endParaRPr lang="fr-FR" sz="1100" kern="1200" dirty="0"/>
        </a:p>
      </dsp:txBody>
      <dsp:txXfrm>
        <a:off x="5494831" y="1175848"/>
        <a:ext cx="796438" cy="994268"/>
      </dsp:txXfrm>
    </dsp:sp>
    <dsp:sp modelId="{9CE7C3E7-8AB4-4CFB-9D43-C11B301BEAFE}">
      <dsp:nvSpPr>
        <dsp:cNvPr id="0" name=""/>
        <dsp:cNvSpPr/>
      </dsp:nvSpPr>
      <dsp:spPr>
        <a:xfrm>
          <a:off x="6387111" y="1151070"/>
          <a:ext cx="845994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lionengine-sc68</a:t>
          </a:r>
          <a:endParaRPr lang="fr-FR" sz="1100" kern="1200" dirty="0"/>
        </a:p>
      </dsp:txBody>
      <dsp:txXfrm>
        <a:off x="6411889" y="1175848"/>
        <a:ext cx="796438" cy="994268"/>
      </dsp:txXfrm>
    </dsp:sp>
    <dsp:sp modelId="{06F797C4-7572-4633-BECD-74B670B6CA60}">
      <dsp:nvSpPr>
        <dsp:cNvPr id="0" name=""/>
        <dsp:cNvSpPr/>
      </dsp:nvSpPr>
      <dsp:spPr>
        <a:xfrm>
          <a:off x="7304170" y="1151070"/>
          <a:ext cx="845994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lionengine-wav</a:t>
          </a:r>
          <a:endParaRPr lang="fr-FR" sz="1100" kern="1200" dirty="0"/>
        </a:p>
      </dsp:txBody>
      <dsp:txXfrm>
        <a:off x="7328948" y="1175848"/>
        <a:ext cx="796438" cy="9942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13/11/2013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13/11/2013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13/11/2013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13/11/2013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13/11/2013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13/11/2013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13/11/2013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13/11/2013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13/11/2013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13/11/2013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13/11/2013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13/11/2013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13/11/2013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0.png"/><Relationship Id="rId9" Type="http://schemas.microsoft.com/office/2007/relationships/diagramDrawing" Target="../diagrams/drawing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13/11/2013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63999201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5995921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2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Java2D &amp;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Deux modules au choix</a:t>
            </a:r>
          </a:p>
          <a:p>
            <a:pPr lvl="1"/>
            <a:r>
              <a:rPr lang="fr-FR" dirty="0" smtClean="0"/>
              <a:t>lionengine-java2d</a:t>
            </a:r>
          </a:p>
          <a:p>
            <a:pPr lvl="2"/>
            <a:r>
              <a:rPr lang="fr-FR" dirty="0" smtClean="0"/>
              <a:t>Dédié aux jeux sur PC, fonctionnant en fenêtré, plein écran, </a:t>
            </a:r>
            <a:r>
              <a:rPr lang="fr-FR" smtClean="0"/>
              <a:t>et applet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lionengine-android</a:t>
            </a:r>
            <a:endParaRPr lang="fr-FR" dirty="0" smtClean="0"/>
          </a:p>
          <a:p>
            <a:pPr lvl="2"/>
            <a:r>
              <a:rPr lang="fr-FR" dirty="0" smtClean="0"/>
              <a:t>Dédié aux jeux pour </a:t>
            </a:r>
            <a:r>
              <a:rPr lang="fr-FR" dirty="0" err="1" smtClean="0"/>
              <a:t>smartphone</a:t>
            </a:r>
            <a:r>
              <a:rPr lang="fr-FR" dirty="0" smtClean="0"/>
              <a:t> et tablette, avec </a:t>
            </a:r>
            <a:r>
              <a:rPr lang="fr-FR" dirty="0" err="1" smtClean="0"/>
              <a:t>Android</a:t>
            </a:r>
            <a:r>
              <a:rPr lang="fr-FR" dirty="0" smtClean="0"/>
              <a:t> 2.3.3 au minimum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105066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1" y="1600200"/>
            <a:ext cx="707258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> </a:t>
            </a:r>
            <a:r>
              <a:rPr lang="fr-FR" smtClean="0"/>
              <a:t>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standard)</a:t>
            </a:r>
          </a:p>
          <a:p>
            <a:pPr lvl="1"/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49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1378</TotalTime>
  <Words>1483</Words>
  <Application>Microsoft Office PowerPoint</Application>
  <PresentationFormat>Affichage à l'écran (4:3)</PresentationFormat>
  <Paragraphs>573</Paragraphs>
  <Slides>49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- Modules</vt:lpstr>
      <vt:lpstr>Moteur – Java2D &amp; Android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Rts</vt:lpstr>
      <vt:lpstr>Module Rts - Structure</vt:lpstr>
      <vt:lpstr>Module Rts - UML</vt:lpstr>
      <vt:lpstr>Module Rts - Package</vt:lpstr>
      <vt:lpstr>Module Rts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163</cp:revision>
  <dcterms:created xsi:type="dcterms:W3CDTF">2012-04-11T17:27:02Z</dcterms:created>
  <dcterms:modified xsi:type="dcterms:W3CDTF">2013-11-13T18:05:44Z</dcterms:modified>
</cp:coreProperties>
</file>