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96" r:id="rId22"/>
    <p:sldId id="272" r:id="rId23"/>
    <p:sldId id="273" r:id="rId24"/>
    <p:sldId id="295" r:id="rId25"/>
    <p:sldId id="294" r:id="rId26"/>
    <p:sldId id="274" r:id="rId27"/>
    <p:sldId id="275" r:id="rId28"/>
    <p:sldId id="276" r:id="rId29"/>
    <p:sldId id="279" r:id="rId30"/>
    <p:sldId id="277" r:id="rId31"/>
    <p:sldId id="297" r:id="rId32"/>
    <p:sldId id="298" r:id="rId33"/>
    <p:sldId id="299" r:id="rId34"/>
    <p:sldId id="278" r:id="rId35"/>
    <p:sldId id="282" r:id="rId36"/>
    <p:sldId id="283" r:id="rId37"/>
    <p:sldId id="285" r:id="rId38"/>
    <p:sldId id="287" r:id="rId39"/>
    <p:sldId id="286" r:id="rId40"/>
    <p:sldId id="288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6FAFC443-4AFA-4C04-A0F1-A3B1A8219F1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lionengine-ogg</a:t>
          </a:r>
          <a:endParaRPr lang="fr-FR" dirty="0"/>
        </a:p>
      </dgm:t>
    </dgm:pt>
    <dgm:pt modelId="{3534B5E4-EAE3-4013-82C8-5854F913D5EC}" type="parTrans" cxnId="{92C44E6C-8DE1-4D9E-94F3-25D4E716714F}">
      <dgm:prSet/>
      <dgm:spPr/>
      <dgm:t>
        <a:bodyPr/>
        <a:lstStyle/>
        <a:p>
          <a:endParaRPr lang="fr-FR"/>
        </a:p>
      </dgm:t>
    </dgm:pt>
    <dgm:pt modelId="{B522B8A5-2E7B-4E18-9268-4E2CEC303B0B}" type="sibTrans" cxnId="{92C44E6C-8DE1-4D9E-94F3-25D4E716714F}">
      <dgm:prSet/>
      <dgm:spPr/>
      <dgm:t>
        <a:bodyPr/>
        <a:lstStyle/>
        <a:p>
          <a:endParaRPr lang="fr-FR"/>
        </a:p>
      </dgm:t>
    </dgm:pt>
    <dgm:pt modelId="{75AC7747-8173-4210-B1F5-EE509C506FF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DA7AEF2C-C3C9-4C46-867E-8F0786A17860}" type="parTrans" cxnId="{F4FAB0BC-8F56-48B2-BEAB-B4381B3E1CAE}">
      <dgm:prSet/>
      <dgm:spPr/>
      <dgm:t>
        <a:bodyPr/>
        <a:lstStyle/>
        <a:p>
          <a:endParaRPr lang="fr-FR"/>
        </a:p>
      </dgm:t>
    </dgm:pt>
    <dgm:pt modelId="{3457ACA2-1719-433B-A778-25F9CA82DC5F}" type="sibTrans" cxnId="{F4FAB0BC-8F56-48B2-BEAB-B4381B3E1CAE}">
      <dgm:prSet/>
      <dgm:spPr/>
      <dgm:t>
        <a:bodyPr/>
        <a:lstStyle/>
        <a:p>
          <a:endParaRPr lang="fr-FR"/>
        </a:p>
      </dgm:t>
    </dgm:pt>
    <dgm:pt modelId="{FAE815E5-649A-45FB-9C50-6DD0660BD4A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lionengine-wav</a:t>
          </a:r>
          <a:endParaRPr lang="fr-FR" dirty="0"/>
        </a:p>
      </dgm:t>
    </dgm:pt>
    <dgm:pt modelId="{D1CF8E8D-450A-44CF-80B1-42B87AF45E30}" type="parTrans" cxnId="{E15E17DE-AD53-415D-B5D3-64F998A49A7A}">
      <dgm:prSet/>
      <dgm:spPr/>
      <dgm:t>
        <a:bodyPr/>
        <a:lstStyle/>
        <a:p>
          <a:endParaRPr lang="fr-FR"/>
        </a:p>
      </dgm:t>
    </dgm:pt>
    <dgm:pt modelId="{66EFD390-14F2-4D4C-B156-85BBD9B11AF7}" type="sibTrans" cxnId="{E15E17DE-AD53-415D-B5D3-64F998A49A7A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lionengine-rts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-midi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-java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D2D6B450-D521-4C6B-BA60-513FE56179AE}" type="pres">
      <dgm:prSet presAssocID="{868A319A-D2C9-48CB-8E34-082BC5A26E98}" presName="oChild" presStyleLbl="fgAcc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446B30FD-F3B6-494A-B63B-4A55AF1A6AE4}" type="pres">
      <dgm:prSet presAssocID="{ED5DDF9A-2941-44CC-AE9F-CC7E91C39805}" presName="oChild" presStyleLbl="fg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105BE-8C85-48A2-A7C9-8707F69EF35B}" type="pres">
      <dgm:prSet presAssocID="{1ECAC92B-D352-495C-AA9E-F0CBF039F59E}" presName="outerSibTrans" presStyleCnt="0"/>
      <dgm:spPr/>
    </dgm:pt>
    <dgm:pt modelId="{B9569F3A-215E-469B-9FEC-4E7D5CCE93E2}" type="pres">
      <dgm:prSet presAssocID="{6FAFC443-4AFA-4C04-A0F1-A3B1A8219F1E}" presName="oChild" presStyleLbl="fg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241881-3B04-4C63-94E4-D95F66E1A2C5}" type="pres">
      <dgm:prSet presAssocID="{B522B8A5-2E7B-4E18-9268-4E2CEC303B0B}" presName="outerSibTrans" presStyleCnt="0"/>
      <dgm:spPr/>
    </dgm:pt>
    <dgm:pt modelId="{C8986427-561F-4A17-999A-C3544B15B01B}" type="pres">
      <dgm:prSet presAssocID="{75AC7747-8173-4210-B1F5-EE509C506FF1}" presName="oChild" presStyleLbl="fg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F2FAB1-99C2-4E70-B5C7-4B42E6459C09}" type="pres">
      <dgm:prSet presAssocID="{3457ACA2-1719-433B-A778-25F9CA82DC5F}" presName="outerSibTrans" presStyleCnt="0"/>
      <dgm:spPr/>
    </dgm:pt>
    <dgm:pt modelId="{EDA416B7-7007-4CB8-979B-77865C7733F3}" type="pres">
      <dgm:prSet presAssocID="{FAE815E5-649A-45FB-9C50-6DD0660BD4A6}" presName="oChild" presStyleLbl="fg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22B9F932-3C41-476C-9D55-69902C8C4B9C}" type="presOf" srcId="{FAE815E5-649A-45FB-9C50-6DD0660BD4A6}" destId="{EDA416B7-7007-4CB8-979B-77865C7733F3}" srcOrd="0" destOrd="0" presId="urn:microsoft.com/office/officeart/2005/8/layout/target2"/>
    <dgm:cxn modelId="{F4FAB0BC-8F56-48B2-BEAB-B4381B3E1CAE}" srcId="{78EBE991-496B-4CF5-95E5-14F1ECDA3A2D}" destId="{75AC7747-8173-4210-B1F5-EE509C506FF1}" srcOrd="4" destOrd="0" parTransId="{DA7AEF2C-C3C9-4C46-867E-8F0786A17860}" sibTransId="{3457ACA2-1719-433B-A778-25F9CA82DC5F}"/>
    <dgm:cxn modelId="{FDE93070-10EA-445E-ABD0-6602483B71FF}" srcId="{78EBE991-496B-4CF5-95E5-14F1ECDA3A2D}" destId="{ED5DDF9A-2941-44CC-AE9F-CC7E91C39805}" srcOrd="1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92C44E6C-8DE1-4D9E-94F3-25D4E716714F}" srcId="{78EBE991-496B-4CF5-95E5-14F1ECDA3A2D}" destId="{6FAFC443-4AFA-4C04-A0F1-A3B1A8219F1E}" srcOrd="3" destOrd="0" parTransId="{3534B5E4-EAE3-4013-82C8-5854F913D5EC}" sibTransId="{B522B8A5-2E7B-4E18-9268-4E2CEC303B0B}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46583CA0-2C1B-42AE-9120-5826D5A68994}" type="presOf" srcId="{75AC7747-8173-4210-B1F5-EE509C506FF1}" destId="{C8986427-561F-4A17-999A-C3544B15B01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952C7C8B-9C44-4C6A-9B59-CB27A7F48BED}" type="presOf" srcId="{6FAFC443-4AFA-4C04-A0F1-A3B1A8219F1E}" destId="{B9569F3A-215E-469B-9FEC-4E7D5CCE93E2}" srcOrd="0" destOrd="0" presId="urn:microsoft.com/office/officeart/2005/8/layout/target2"/>
    <dgm:cxn modelId="{68231F2B-2FFB-4AD6-BD39-5831AAAA0747}" srcId="{78EBE991-496B-4CF5-95E5-14F1ECDA3A2D}" destId="{868A319A-D2C9-48CB-8E34-082BC5A26E98}" srcOrd="0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2" destOrd="0" parTransId="{57A4DA5E-DDA6-4EBA-B35E-1A36D6684AF2}" sibTransId="{1ECAC92B-D352-495C-AA9E-F0CBF039F59E}"/>
    <dgm:cxn modelId="{E15E17DE-AD53-415D-B5D3-64F998A49A7A}" srcId="{78EBE991-496B-4CF5-95E5-14F1ECDA3A2D}" destId="{FAE815E5-649A-45FB-9C50-6DD0660BD4A6}" srcOrd="5" destOrd="0" parTransId="{D1CF8E8D-450A-44CF-80B1-42B87AF45E30}" sibTransId="{66EFD390-14F2-4D4C-B156-85BBD9B11AF7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C1B7A4A0-7083-4BD2-9E1B-AB9D18907C5A}" type="presParOf" srcId="{00694DCA-077D-426E-922E-855DBA629847}" destId="{D2D6B450-D521-4C6B-BA60-513FE56179AE}" srcOrd="0" destOrd="0" presId="urn:microsoft.com/office/officeart/2005/8/layout/target2"/>
    <dgm:cxn modelId="{51FEBD06-AB50-41B0-88BC-798304C5CAF9}" type="presParOf" srcId="{00694DCA-077D-426E-922E-855DBA629847}" destId="{EC0D63D3-4015-47DD-BE8C-DEDA6E18BA61}" srcOrd="1" destOrd="0" presId="urn:microsoft.com/office/officeart/2005/8/layout/target2"/>
    <dgm:cxn modelId="{7F83941B-13D7-4150-9BDD-787D733155D0}" type="presParOf" srcId="{00694DCA-077D-426E-922E-855DBA629847}" destId="{446B30FD-F3B6-494A-B63B-4A55AF1A6AE4}" srcOrd="2" destOrd="0" presId="urn:microsoft.com/office/officeart/2005/8/layout/target2"/>
    <dgm:cxn modelId="{61A996DD-04B6-4D06-B21F-DD50F516687F}" type="presParOf" srcId="{00694DCA-077D-426E-922E-855DBA629847}" destId="{5D1D600E-B888-4595-854B-90F8FFD0F8A2}" srcOrd="3" destOrd="0" presId="urn:microsoft.com/office/officeart/2005/8/layout/target2"/>
    <dgm:cxn modelId="{BE166312-7FA2-4C30-A503-6B8CF20B6061}" type="presParOf" srcId="{00694DCA-077D-426E-922E-855DBA629847}" destId="{D2868C24-A2FC-45F6-A487-FEA8EAA99E16}" srcOrd="4" destOrd="0" presId="urn:microsoft.com/office/officeart/2005/8/layout/target2"/>
    <dgm:cxn modelId="{D5463413-00EE-4C57-85A8-D98D4B1885D2}" type="presParOf" srcId="{00694DCA-077D-426E-922E-855DBA629847}" destId="{337105BE-8C85-48A2-A7C9-8707F69EF35B}" srcOrd="5" destOrd="0" presId="urn:microsoft.com/office/officeart/2005/8/layout/target2"/>
    <dgm:cxn modelId="{ECA1205F-35EE-4AB9-BEEE-813C8D642CF1}" type="presParOf" srcId="{00694DCA-077D-426E-922E-855DBA629847}" destId="{B9569F3A-215E-469B-9FEC-4E7D5CCE93E2}" srcOrd="6" destOrd="0" presId="urn:microsoft.com/office/officeart/2005/8/layout/target2"/>
    <dgm:cxn modelId="{1141954E-2E3E-4A52-87C5-FCCDA5E4CC7A}" type="presParOf" srcId="{00694DCA-077D-426E-922E-855DBA629847}" destId="{7C241881-3B04-4C63-94E4-D95F66E1A2C5}" srcOrd="7" destOrd="0" presId="urn:microsoft.com/office/officeart/2005/8/layout/target2"/>
    <dgm:cxn modelId="{23E5816F-EB92-49FC-ADAE-FC9E8B8B4B0B}" type="presParOf" srcId="{00694DCA-077D-426E-922E-855DBA629847}" destId="{C8986427-561F-4A17-999A-C3544B15B01B}" srcOrd="8" destOrd="0" presId="urn:microsoft.com/office/officeart/2005/8/layout/target2"/>
    <dgm:cxn modelId="{2310591D-EF86-44EE-982E-24DE61B38BBD}" type="presParOf" srcId="{00694DCA-077D-426E-922E-855DBA629847}" destId="{86F2FAB1-99C2-4E70-B5C7-4B42E6459C09}" srcOrd="9" destOrd="0" presId="urn:microsoft.com/office/officeart/2005/8/layout/target2"/>
    <dgm:cxn modelId="{0BCA9943-EE61-4271-BE7A-60CBEFBE73F8}" type="presParOf" srcId="{00694DCA-077D-426E-922E-855DBA629847}" destId="{EDA416B7-7007-4CB8-979B-77865C7733F3}" srcOrd="10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3409059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lionengine-core</a:t>
          </a:r>
          <a:endParaRPr lang="fr-FR" sz="2700" kern="1200" dirty="0"/>
        </a:p>
      </dsp:txBody>
      <dsp:txXfrm>
        <a:off x="109354" y="109354"/>
        <a:ext cx="6550044" cy="4173780"/>
      </dsp:txXfrm>
    </dsp:sp>
    <dsp:sp modelId="{D2D6B450-D521-4C6B-BA60-513FE56179AE}">
      <dsp:nvSpPr>
        <dsp:cNvPr id="0" name=""/>
        <dsp:cNvSpPr/>
      </dsp:nvSpPr>
      <dsp:spPr>
        <a:xfrm>
          <a:off x="169218" y="1098122"/>
          <a:ext cx="1015312" cy="498444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</a:t>
          </a:r>
          <a:r>
            <a:rPr lang="fr-FR" sz="1300" kern="1200" dirty="0" smtClean="0"/>
            <a:t>-java</a:t>
          </a:r>
          <a:endParaRPr lang="fr-FR" sz="1300" kern="1200" dirty="0"/>
        </a:p>
      </dsp:txBody>
      <dsp:txXfrm>
        <a:off x="184547" y="1113451"/>
        <a:ext cx="984654" cy="467786"/>
      </dsp:txXfrm>
    </dsp:sp>
    <dsp:sp modelId="{446B30FD-F3B6-494A-B63B-4A55AF1A6AE4}">
      <dsp:nvSpPr>
        <dsp:cNvPr id="0" name=""/>
        <dsp:cNvSpPr/>
      </dsp:nvSpPr>
      <dsp:spPr>
        <a:xfrm>
          <a:off x="169218" y="1613025"/>
          <a:ext cx="1015312" cy="4984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</a:t>
          </a:r>
          <a:r>
            <a:rPr lang="fr-FR" sz="1300" kern="1200" dirty="0" smtClean="0"/>
            <a:t>-network</a:t>
          </a:r>
          <a:endParaRPr lang="fr-FR" sz="1300" kern="1200" dirty="0"/>
        </a:p>
      </dsp:txBody>
      <dsp:txXfrm>
        <a:off x="184547" y="1628354"/>
        <a:ext cx="984654" cy="467786"/>
      </dsp:txXfrm>
    </dsp:sp>
    <dsp:sp modelId="{D2868C24-A2FC-45F6-A487-FEA8EAA99E16}">
      <dsp:nvSpPr>
        <dsp:cNvPr id="0" name=""/>
        <dsp:cNvSpPr/>
      </dsp:nvSpPr>
      <dsp:spPr>
        <a:xfrm>
          <a:off x="169218" y="2127929"/>
          <a:ext cx="1015312" cy="498444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</a:t>
          </a:r>
          <a:r>
            <a:rPr lang="fr-FR" sz="1300" kern="1200" dirty="0" smtClean="0"/>
            <a:t>-midi</a:t>
          </a:r>
          <a:endParaRPr lang="fr-FR" sz="1300" kern="1200" dirty="0"/>
        </a:p>
      </dsp:txBody>
      <dsp:txXfrm>
        <a:off x="184547" y="2143258"/>
        <a:ext cx="984654" cy="467786"/>
      </dsp:txXfrm>
    </dsp:sp>
    <dsp:sp modelId="{B9569F3A-215E-469B-9FEC-4E7D5CCE93E2}">
      <dsp:nvSpPr>
        <dsp:cNvPr id="0" name=""/>
        <dsp:cNvSpPr/>
      </dsp:nvSpPr>
      <dsp:spPr>
        <a:xfrm>
          <a:off x="169218" y="2642832"/>
          <a:ext cx="1015312" cy="498444"/>
        </a:xfrm>
        <a:prstGeom prst="roundRect">
          <a:avLst>
            <a:gd name="adj" fmla="val 10500"/>
          </a:avLst>
        </a:prstGeom>
        <a:solidFill>
          <a:schemeClr val="accent4">
            <a:tint val="5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lionengine-ogg</a:t>
          </a:r>
          <a:endParaRPr lang="fr-FR" sz="1300" kern="1200" dirty="0"/>
        </a:p>
      </dsp:txBody>
      <dsp:txXfrm>
        <a:off x="184547" y="2658161"/>
        <a:ext cx="984654" cy="467786"/>
      </dsp:txXfrm>
    </dsp:sp>
    <dsp:sp modelId="{C8986427-561F-4A17-999A-C3544B15B01B}">
      <dsp:nvSpPr>
        <dsp:cNvPr id="0" name=""/>
        <dsp:cNvSpPr/>
      </dsp:nvSpPr>
      <dsp:spPr>
        <a:xfrm>
          <a:off x="169218" y="3157736"/>
          <a:ext cx="1015312" cy="498444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lionengine-sc68</a:t>
          </a:r>
          <a:endParaRPr lang="fr-FR" sz="1300" kern="1200" dirty="0"/>
        </a:p>
      </dsp:txBody>
      <dsp:txXfrm>
        <a:off x="184547" y="3173065"/>
        <a:ext cx="984654" cy="467786"/>
      </dsp:txXfrm>
    </dsp:sp>
    <dsp:sp modelId="{EDA416B7-7007-4CB8-979B-77865C7733F3}">
      <dsp:nvSpPr>
        <dsp:cNvPr id="0" name=""/>
        <dsp:cNvSpPr/>
      </dsp:nvSpPr>
      <dsp:spPr>
        <a:xfrm>
          <a:off x="169218" y="3672640"/>
          <a:ext cx="1015312" cy="498444"/>
        </a:xfrm>
        <a:prstGeom prst="roundRect">
          <a:avLst>
            <a:gd name="adj" fmla="val 10500"/>
          </a:avLst>
        </a:prstGeom>
        <a:solidFill>
          <a:schemeClr val="dk1">
            <a:tint val="50000"/>
          </a:schemeClr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lionengine-wav</a:t>
          </a:r>
          <a:endParaRPr lang="fr-FR" sz="1300" kern="1200" dirty="0"/>
        </a:p>
      </dsp:txBody>
      <dsp:txXfrm>
        <a:off x="184547" y="3687969"/>
        <a:ext cx="984654" cy="467786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02870" tIns="102870" rIns="102870" bIns="1952461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lionengine-game</a:t>
          </a:r>
          <a:endParaRPr lang="fr-FR" sz="27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lionengine-platform</a:t>
          </a:r>
          <a:endParaRPr lang="fr-FR" sz="13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2870" tIns="102870" rIns="102870" bIns="991726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lionengine-pathfinding</a:t>
          </a:r>
          <a:endParaRPr lang="fr-FR" sz="27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lionengine-rts</a:t>
          </a:r>
          <a:endParaRPr lang="fr-FR" sz="13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26/10/2013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26/10/2013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26/10/2013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26/10/2013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26/10/2013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26/10/2013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26/10/2013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26/10/2013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26/10/2013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26/10/2013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26/10/2013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26/10/2013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26/10/2013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26/10/2013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6.png"/><Relationship Id="rId9" Type="http://schemas.microsoft.com/office/2007/relationships/diagramDrawing" Target="../diagrams/drawin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26/10/2013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28697846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Network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(+</a:t>
            </a:r>
            <a:r>
              <a:rPr lang="fr-FR" dirty="0" err="1" smtClean="0"/>
              <a:t>pathfinding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40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67255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46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1219</TotalTime>
  <Words>1367</Words>
  <Application>Microsoft Office PowerPoint</Application>
  <PresentationFormat>Affichage à l'écran (4:3)</PresentationFormat>
  <Paragraphs>513</Paragraphs>
  <Slides>46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145</cp:revision>
  <dcterms:created xsi:type="dcterms:W3CDTF">2012-04-11T17:27:02Z</dcterms:created>
  <dcterms:modified xsi:type="dcterms:W3CDTF">2013-10-26T11:20:56Z</dcterms:modified>
</cp:coreProperties>
</file>