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96" r:id="rId22"/>
    <p:sldId id="272" r:id="rId23"/>
    <p:sldId id="273" r:id="rId24"/>
    <p:sldId id="295" r:id="rId25"/>
    <p:sldId id="294" r:id="rId26"/>
    <p:sldId id="274" r:id="rId27"/>
    <p:sldId id="275" r:id="rId28"/>
    <p:sldId id="276" r:id="rId29"/>
    <p:sldId id="279" r:id="rId30"/>
    <p:sldId id="277" r:id="rId31"/>
    <p:sldId id="297" r:id="rId32"/>
    <p:sldId id="298" r:id="rId33"/>
    <p:sldId id="299" r:id="rId34"/>
    <p:sldId id="278" r:id="rId35"/>
    <p:sldId id="282" r:id="rId36"/>
    <p:sldId id="283" r:id="rId37"/>
    <p:sldId id="285" r:id="rId38"/>
    <p:sldId id="287" r:id="rId39"/>
    <p:sldId id="286" r:id="rId40"/>
    <p:sldId id="288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pPr algn="ctr"/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pPr algn="ctr"/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pPr algn="ctr"/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pPr algn="ctr"/>
          <a:r>
            <a:rPr lang="fr-FR" dirty="0" smtClean="0"/>
            <a:t>Core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pPr algn="ctr"/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pPr algn="ctr"/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pPr algn="r"/>
          <a:r>
            <a:rPr lang="fr-FR" dirty="0" smtClean="0"/>
            <a:t>Game</a:t>
          </a:r>
          <a:endParaRPr lang="fr-FR" dirty="0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pPr algn="r"/>
          <a:r>
            <a:rPr lang="fr-FR" dirty="0" err="1" smtClean="0"/>
            <a:t>MapTile</a:t>
          </a:r>
          <a:endParaRPr lang="fr-FR" dirty="0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pPr algn="ctr"/>
          <a:r>
            <a:rPr lang="fr-FR" dirty="0" smtClean="0"/>
            <a:t>Bar</a:t>
          </a:r>
          <a:endParaRPr lang="fr-FR" dirty="0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80971F94-B376-4EF2-A9C1-755D22F87499}">
      <dgm:prSet/>
      <dgm:spPr/>
      <dgm:t>
        <a:bodyPr/>
        <a:lstStyle/>
        <a:p>
          <a:pPr algn="r"/>
          <a:r>
            <a:rPr lang="fr-FR" dirty="0" err="1" smtClean="0"/>
            <a:t>EntityGame</a:t>
          </a:r>
          <a:endParaRPr lang="fr-FR" dirty="0"/>
        </a:p>
      </dgm:t>
    </dgm:pt>
    <dgm:pt modelId="{280679E7-F552-4F0A-98FB-75D1867C97EA}" type="parTrans" cxnId="{68B403B0-7862-4E3E-A49F-1B8ECE3D2C7C}">
      <dgm:prSet/>
      <dgm:spPr/>
      <dgm:t>
        <a:bodyPr/>
        <a:lstStyle/>
        <a:p>
          <a:endParaRPr lang="fr-FR"/>
        </a:p>
      </dgm:t>
    </dgm:pt>
    <dgm:pt modelId="{C270D2C5-B957-4660-AF8A-B2460DC8C2E9}" type="sibTrans" cxnId="{68B403B0-7862-4E3E-A49F-1B8ECE3D2C7C}">
      <dgm:prSet/>
      <dgm:spPr/>
      <dgm:t>
        <a:bodyPr/>
        <a:lstStyle/>
        <a:p>
          <a:endParaRPr lang="fr-FR"/>
        </a:p>
      </dgm:t>
    </dgm:pt>
    <dgm:pt modelId="{80027DB8-D6BA-4AF9-B2AF-8AD52BF7F292}">
      <dgm:prSet/>
      <dgm:spPr/>
      <dgm:t>
        <a:bodyPr/>
        <a:lstStyle/>
        <a:p>
          <a:pPr algn="r"/>
          <a:r>
            <a:rPr lang="fr-FR" dirty="0" err="1" smtClean="0"/>
            <a:t>CameraGame</a:t>
          </a:r>
          <a:endParaRPr lang="fr-FR" dirty="0"/>
        </a:p>
      </dgm:t>
    </dgm:pt>
    <dgm:pt modelId="{E4698B01-86BF-4481-BF35-D4305DFECCE0}" type="parTrans" cxnId="{C66F84FE-B18E-46CD-8C82-6C81FE4936B5}">
      <dgm:prSet/>
      <dgm:spPr/>
      <dgm:t>
        <a:bodyPr/>
        <a:lstStyle/>
        <a:p>
          <a:endParaRPr lang="fr-FR"/>
        </a:p>
      </dgm:t>
    </dgm:pt>
    <dgm:pt modelId="{B874288C-2B37-4A7C-A689-24CE951009C3}" type="sibTrans" cxnId="{C66F84FE-B18E-46CD-8C82-6C81FE4936B5}">
      <dgm:prSet/>
      <dgm:spPr/>
      <dgm:t>
        <a:bodyPr/>
        <a:lstStyle/>
        <a:p>
          <a:endParaRPr lang="fr-FR"/>
        </a:p>
      </dgm:t>
    </dgm:pt>
    <dgm:pt modelId="{F647F0A1-DC3B-47C6-99C6-E4B0E3F5C26B}">
      <dgm:prSet/>
      <dgm:spPr/>
      <dgm:t>
        <a:bodyPr/>
        <a:lstStyle/>
        <a:p>
          <a:pPr algn="r"/>
          <a:r>
            <a:rPr lang="fr-FR" dirty="0" err="1" smtClean="0"/>
            <a:t>WorldGame</a:t>
          </a:r>
          <a:endParaRPr lang="fr-FR" dirty="0"/>
        </a:p>
      </dgm:t>
    </dgm:pt>
    <dgm:pt modelId="{EAA90736-631A-4B6D-A2BC-E43582F75DD9}" type="parTrans" cxnId="{3ACA76AD-3B5F-4B40-93D8-7B78C88E5D6B}">
      <dgm:prSet/>
      <dgm:spPr/>
      <dgm:t>
        <a:bodyPr/>
        <a:lstStyle/>
        <a:p>
          <a:endParaRPr lang="fr-FR"/>
        </a:p>
      </dgm:t>
    </dgm:pt>
    <dgm:pt modelId="{59F01DED-124E-47ED-A196-9AC11D54E5F3}" type="sibTrans" cxnId="{3ACA76AD-3B5F-4B40-93D8-7B78C88E5D6B}">
      <dgm:prSet/>
      <dgm:spPr/>
      <dgm:t>
        <a:bodyPr/>
        <a:lstStyle/>
        <a:p>
          <a:endParaRPr lang="fr-FR"/>
        </a:p>
      </dgm:t>
    </dgm:pt>
    <dgm:pt modelId="{09A2863C-A8AD-418F-B4AD-C12B6C7BFCF9}">
      <dgm:prSet/>
      <dgm:spPr/>
      <dgm:t>
        <a:bodyPr/>
        <a:lstStyle/>
        <a:p>
          <a:pPr algn="ctr"/>
          <a:r>
            <a:rPr lang="fr-FR" dirty="0" err="1" smtClean="0"/>
            <a:t>Cursor</a:t>
          </a:r>
          <a:endParaRPr lang="fr-FR" dirty="0"/>
        </a:p>
      </dgm:t>
    </dgm:pt>
    <dgm:pt modelId="{AC34FF7F-A4C9-44DD-86D8-566AF72C25D8}" type="parTrans" cxnId="{BDB770F4-8E11-4674-86D4-8916BF54D9C7}">
      <dgm:prSet/>
      <dgm:spPr/>
      <dgm:t>
        <a:bodyPr/>
        <a:lstStyle/>
        <a:p>
          <a:endParaRPr lang="fr-FR"/>
        </a:p>
      </dgm:t>
    </dgm:pt>
    <dgm:pt modelId="{54DD7F7E-B12B-4D04-AEAD-B28488ACCB0B}" type="sibTrans" cxnId="{BDB770F4-8E11-4674-86D4-8916BF54D9C7}">
      <dgm:prSet/>
      <dgm:spPr/>
      <dgm:t>
        <a:bodyPr/>
        <a:lstStyle/>
        <a:p>
          <a:endParaRPr lang="fr-FR"/>
        </a:p>
      </dgm:t>
    </dgm:pt>
    <dgm:pt modelId="{69870A60-E4CF-4400-AE60-37492F024412}">
      <dgm:prSet/>
      <dgm:spPr/>
      <dgm:t>
        <a:bodyPr/>
        <a:lstStyle/>
        <a:p>
          <a:pPr algn="ctr"/>
          <a:r>
            <a:rPr lang="fr-FR" dirty="0" err="1" smtClean="0"/>
            <a:t>Coord</a:t>
          </a:r>
          <a:endParaRPr lang="fr-FR" dirty="0"/>
        </a:p>
      </dgm:t>
    </dgm:pt>
    <dgm:pt modelId="{EAF7DC37-166C-40C1-87B7-2EF24B7BF7B4}" type="parTrans" cxnId="{72EA7B5E-0D05-45F3-B654-F2A8978E8F15}">
      <dgm:prSet/>
      <dgm:spPr/>
      <dgm:t>
        <a:bodyPr/>
        <a:lstStyle/>
        <a:p>
          <a:endParaRPr lang="fr-FR"/>
        </a:p>
      </dgm:t>
    </dgm:pt>
    <dgm:pt modelId="{16C689A5-E3BA-4E92-B65A-2264B21412E1}" type="sibTrans" cxnId="{72EA7B5E-0D05-45F3-B654-F2A8978E8F15}">
      <dgm:prSet/>
      <dgm:spPr/>
      <dgm:t>
        <a:bodyPr/>
        <a:lstStyle/>
        <a:p>
          <a:endParaRPr lang="fr-FR"/>
        </a:p>
      </dgm:t>
    </dgm:pt>
    <dgm:pt modelId="{C35CA687-3F3B-4107-A343-9D0A583E7B9B}">
      <dgm:prSet/>
      <dgm:spPr/>
      <dgm:t>
        <a:bodyPr/>
        <a:lstStyle/>
        <a:p>
          <a:pPr algn="ctr"/>
          <a:r>
            <a:rPr lang="fr-FR" dirty="0" smtClean="0"/>
            <a:t>Timing</a:t>
          </a:r>
          <a:endParaRPr lang="fr-FR" dirty="0"/>
        </a:p>
      </dgm:t>
    </dgm:pt>
    <dgm:pt modelId="{0568BE56-104E-4314-BDF2-B119563510B0}" type="parTrans" cxnId="{09139678-B976-4371-8C1A-8363AFDB6170}">
      <dgm:prSet/>
      <dgm:spPr/>
      <dgm:t>
        <a:bodyPr/>
        <a:lstStyle/>
        <a:p>
          <a:endParaRPr lang="fr-FR"/>
        </a:p>
      </dgm:t>
    </dgm:pt>
    <dgm:pt modelId="{EA522CD4-1171-4DCB-A504-15F1AE57472D}" type="sibTrans" cxnId="{09139678-B976-4371-8C1A-8363AFDB617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620B6956-EF13-442F-B831-9C5CAC748D63}" type="presOf" srcId="{09A2863C-A8AD-418F-B4AD-C12B6C7BFCF9}" destId="{BF212149-06E9-46D9-80EE-ECE84D05FBAF}" srcOrd="0" destOrd="2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BDB770F4-8E11-4674-86D4-8916BF54D9C7}" srcId="{A25E2E18-47C7-4228-896D-BA59BCB91628}" destId="{09A2863C-A8AD-418F-B4AD-C12B6C7BFCF9}" srcOrd="1" destOrd="0" parTransId="{AC34FF7F-A4C9-44DD-86D8-566AF72C25D8}" sibTransId="{54DD7F7E-B12B-4D04-AEAD-B28488ACCB0B}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9168FE3F-ABA0-48DF-AA73-51E018DEB86A}" type="presOf" srcId="{F647F0A1-DC3B-47C6-99C6-E4B0E3F5C26B}" destId="{04F4A42E-BBAD-42F5-B2DD-71BA4CDA49AC}" srcOrd="0" destOrd="4" presId="urn:microsoft.com/office/officeart/2005/8/layout/pyramid4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3D813DF5-56F9-4893-8302-EB878C03306A}" type="presOf" srcId="{80971F94-B376-4EF2-A9C1-755D22F87499}" destId="{04F4A42E-BBAD-42F5-B2DD-71BA4CDA49AC}" srcOrd="0" destOrd="2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09139678-B976-4371-8C1A-8363AFDB6170}" srcId="{A25E2E18-47C7-4228-896D-BA59BCB91628}" destId="{C35CA687-3F3B-4107-A343-9D0A583E7B9B}" srcOrd="3" destOrd="0" parTransId="{0568BE56-104E-4314-BDF2-B119563510B0}" sibTransId="{EA522CD4-1171-4DCB-A504-15F1AE57472D}"/>
    <dgm:cxn modelId="{A9AF9972-C9EC-458F-A0F9-D0CD95EB5ABF}" type="presOf" srcId="{C35CA687-3F3B-4107-A343-9D0A583E7B9B}" destId="{BF212149-06E9-46D9-80EE-ECE84D05FBAF}" srcOrd="0" destOrd="4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FC59C84B-8D69-4A8A-A5CE-D12BB9026FDC}" type="presOf" srcId="{69870A60-E4CF-4400-AE60-37492F024412}" destId="{BF212149-06E9-46D9-80EE-ECE84D05FBAF}" srcOrd="0" destOrd="3" presId="urn:microsoft.com/office/officeart/2005/8/layout/pyramid4"/>
    <dgm:cxn modelId="{3ACA76AD-3B5F-4B40-93D8-7B78C88E5D6B}" srcId="{5D48E132-6F82-4E3A-A194-132692B7630B}" destId="{F647F0A1-DC3B-47C6-99C6-E4B0E3F5C26B}" srcOrd="3" destOrd="0" parTransId="{EAA90736-631A-4B6D-A2BC-E43582F75DD9}" sibTransId="{59F01DED-124E-47ED-A196-9AC11D54E5F3}"/>
    <dgm:cxn modelId="{72EA7B5E-0D05-45F3-B654-F2A8978E8F15}" srcId="{A25E2E18-47C7-4228-896D-BA59BCB91628}" destId="{69870A60-E4CF-4400-AE60-37492F024412}" srcOrd="2" destOrd="0" parTransId="{EAF7DC37-166C-40C1-87B7-2EF24B7BF7B4}" sibTransId="{16C689A5-E3BA-4E92-B65A-2264B21412E1}"/>
    <dgm:cxn modelId="{E7A2C9B6-ABFB-4313-BD24-A2AD4A63420F}" type="presOf" srcId="{80027DB8-D6BA-4AF9-B2AF-8AD52BF7F292}" destId="{04F4A42E-BBAD-42F5-B2DD-71BA4CDA49AC}" srcOrd="0" destOrd="3" presId="urn:microsoft.com/office/officeart/2005/8/layout/pyramid4"/>
    <dgm:cxn modelId="{68B403B0-7862-4E3E-A49F-1B8ECE3D2C7C}" srcId="{5D48E132-6F82-4E3A-A194-132692B7630B}" destId="{80971F94-B376-4EF2-A9C1-755D22F87499}" srcOrd="1" destOrd="0" parTransId="{280679E7-F552-4F0A-98FB-75D1867C97EA}" sibTransId="{C270D2C5-B957-4660-AF8A-B2460DC8C2E9}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C66F84FE-B18E-46CD-8C82-6C81FE4936B5}" srcId="{5D48E132-6F82-4E3A-A194-132692B7630B}" destId="{80027DB8-D6BA-4AF9-B2AF-8AD52BF7F292}" srcOrd="2" destOrd="0" parTransId="{E4698B01-86BF-4481-BF35-D4305DFECCE0}" sibTransId="{B874288C-2B37-4A7C-A689-24CE951009C3}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2B4A00E3-4181-4641-9FD4-4480504AE8EC}">
      <dgm:prSet/>
      <dgm:spPr/>
      <dgm:t>
        <a:bodyPr/>
        <a:lstStyle/>
        <a:p>
          <a:r>
            <a:rPr lang="fr-FR" dirty="0" err="1" smtClean="0"/>
            <a:t>FactoryLauncher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6A43500A-2323-4E41-8C94-77CB6CA9083E}" type="parTrans" cxnId="{51232E04-FD1F-45AD-8974-2DD3F0D61A9E}">
      <dgm:prSet/>
      <dgm:spPr/>
      <dgm:t>
        <a:bodyPr/>
        <a:lstStyle/>
        <a:p>
          <a:endParaRPr lang="fr-FR"/>
        </a:p>
      </dgm:t>
    </dgm:pt>
    <dgm:pt modelId="{B3F9232A-A3BA-4813-95E6-90E0C378F78B}" type="sibTrans" cxnId="{51232E04-FD1F-45AD-8974-2DD3F0D61A9E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0182A1B4-B3BE-4D42-A490-905DED811284}">
      <dgm:prSet/>
      <dgm:spPr/>
      <dgm:t>
        <a:bodyPr/>
        <a:lstStyle/>
        <a:p>
          <a:r>
            <a:rPr lang="fr-FR" dirty="0" err="1" smtClean="0"/>
            <a:t>FactoryProjectile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9E36878-4204-4FDF-9484-AF3743DC0DC9}" type="parTrans" cxnId="{0A637370-3825-4D6D-81C3-92031EBC3240}">
      <dgm:prSet/>
      <dgm:spPr/>
      <dgm:t>
        <a:bodyPr/>
        <a:lstStyle/>
        <a:p>
          <a:endParaRPr lang="fr-FR"/>
        </a:p>
      </dgm:t>
    </dgm:pt>
    <dgm:pt modelId="{BF7B4AB3-DDA0-4E81-A13C-27DB25E9404E}" type="sibTrans" cxnId="{0A637370-3825-4D6D-81C3-92031EBC3240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6A6AAC17-858D-4E69-84A8-9B3FA8EBEBDA}">
      <dgm:prSet/>
      <dgm:spPr/>
      <dgm:t>
        <a:bodyPr/>
        <a:lstStyle/>
        <a:p>
          <a:r>
            <a:rPr lang="fr-FR" dirty="0" err="1" smtClean="0"/>
            <a:t>FactoryEffect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78BB683A-A5DE-4933-B449-EE5A46F2F357}" type="parTrans" cxnId="{7C1C3798-3724-4A56-B2BD-F928328F2993}">
      <dgm:prSet/>
      <dgm:spPr/>
      <dgm:t>
        <a:bodyPr/>
        <a:lstStyle/>
        <a:p>
          <a:endParaRPr lang="fr-FR"/>
        </a:p>
      </dgm:t>
    </dgm:pt>
    <dgm:pt modelId="{01560105-8C95-46C7-98DE-6793BCA7139D}" type="sibTrans" cxnId="{7C1C3798-3724-4A56-B2BD-F928328F2993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460BA57A-695C-411C-B345-EC884F08F177}">
      <dgm:prSet/>
      <dgm:spPr/>
      <dgm:t>
        <a:bodyPr/>
        <a:lstStyle/>
        <a:p>
          <a:r>
            <a:rPr lang="fr-FR" dirty="0" err="1" smtClean="0"/>
            <a:t>FactoryEntity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B44245D-FA12-4872-806A-E0E80F0780C3}" type="parTrans" cxnId="{38178E0D-8885-49D9-B710-F97C08709585}">
      <dgm:prSet/>
      <dgm:spPr/>
      <dgm:t>
        <a:bodyPr/>
        <a:lstStyle/>
        <a:p>
          <a:endParaRPr lang="fr-FR"/>
        </a:p>
      </dgm:t>
    </dgm:pt>
    <dgm:pt modelId="{A02C23DC-2031-408E-B00B-8E7519A76FA7}" type="sibTrans" cxnId="{38178E0D-8885-49D9-B710-F97C0870958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C367D33A-9116-4345-8B9D-21B6670C2842}" type="pres">
      <dgm:prSet presAssocID="{460BA57A-695C-411C-B345-EC884F08F177}" presName="childNode" presStyleLbl="node1" presStyleIdx="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5F415-450C-4F57-BC10-796E5502952D}" type="pres">
      <dgm:prSet presAssocID="{460BA57A-695C-411C-B345-EC884F08F177}" presName="aSpace2" presStyleCnt="0"/>
      <dgm:spPr/>
    </dgm:pt>
    <dgm:pt modelId="{64D221FE-2DAF-4410-B5F9-83778E4DCB94}" type="pres">
      <dgm:prSet presAssocID="{2BFA71CB-8567-462D-8075-A11331809A71}" presName="childNode" presStyleLbl="node1" presStyleIdx="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1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8ED111F0-4350-4900-9372-42FCDC4260C7}" type="pres">
      <dgm:prSet presAssocID="{6A6AAC17-858D-4E69-84A8-9B3FA8EBEBDA}" presName="childNode" presStyleLbl="node1" presStyleIdx="1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3F70B-5C7B-4836-8D69-2EC6B459A5EE}" type="pres">
      <dgm:prSet presAssocID="{6A6AAC17-858D-4E69-84A8-9B3FA8EBEBDA}" presName="aSpace2" presStyleCnt="0"/>
      <dgm:spPr/>
    </dgm:pt>
    <dgm:pt modelId="{E86825B3-8548-4951-9906-198B1E88323A}" type="pres">
      <dgm:prSet presAssocID="{2ACDB526-1042-4D76-A5A7-CDE7A8AF75AD}" presName="childNode" presStyleLbl="node1" presStyleIdx="1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4234C3-47DB-4805-A73E-A8D99805E698}" type="pres">
      <dgm:prSet presAssocID="{2B4A00E3-4181-4641-9FD4-4480504AE8EC}" presName="childNode" presStyleLbl="node1" presStyleIdx="2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E86430-B2DF-4482-9854-CEB0459CB07F}" type="pres">
      <dgm:prSet presAssocID="{2B4A00E3-4181-4641-9FD4-4480504AE8EC}" presName="aSpace2" presStyleCnt="0"/>
      <dgm:spPr/>
    </dgm:pt>
    <dgm:pt modelId="{CF0D6F91-BCBB-447C-8243-43BEC0328396}" type="pres">
      <dgm:prSet presAssocID="{0182A1B4-B3BE-4D42-A490-905DED811284}" presName="childNode" presStyleLbl="node1" presStyleIdx="2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57515B-9A36-4744-A3F0-70296AD48B70}" type="pres">
      <dgm:prSet presAssocID="{0182A1B4-B3BE-4D42-A490-905DED811284}" presName="aSpace2" presStyleCnt="0"/>
      <dgm:spPr/>
    </dgm:pt>
    <dgm:pt modelId="{FF6EEC41-D673-4924-A39B-888857C5C3EE}" type="pres">
      <dgm:prSet presAssocID="{306B0714-79B4-4B61-A5C2-A2DADD1E85F7}" presName="childNode" presStyleLbl="node1" presStyleIdx="2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2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3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232E04-FD1F-45AD-8974-2DD3F0D61A9E}" srcId="{7808949B-C1F9-4D7A-B460-16C854DA0481}" destId="{2B4A00E3-4181-4641-9FD4-4480504AE8EC}" srcOrd="0" destOrd="0" parTransId="{6A43500A-2323-4E41-8C94-77CB6CA9083E}" sibTransId="{B3F9232A-A3BA-4813-95E6-90E0C378F78B}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14002057-C122-4671-A739-2AAF89DECAD4}" type="presOf" srcId="{6A6AAC17-858D-4E69-84A8-9B3FA8EBEBDA}" destId="{8ED111F0-4350-4900-9372-42FCDC4260C7}" srcOrd="0" destOrd="0" presId="urn:microsoft.com/office/officeart/2005/8/layout/lProcess2"/>
    <dgm:cxn modelId="{84F1A9FF-3122-403F-AEDC-8B5DFE0923E5}" srcId="{7808949B-C1F9-4D7A-B460-16C854DA0481}" destId="{C19B4389-0A3D-4FBE-BAB5-C9A1080EEB09}" srcOrd="4" destOrd="0" parTransId="{DC7E795F-6F13-4D0C-940B-34D04059B0AC}" sibTransId="{6BCAE445-C7A1-4C10-B992-863E8A9C2CE3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E5DC8DFE-606B-4AE0-89BE-581649156940}" type="presOf" srcId="{460BA57A-695C-411C-B345-EC884F08F177}" destId="{C367D33A-9116-4345-8B9D-21B6670C2842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7C1C3798-3724-4A56-B2BD-F928328F2993}" srcId="{6ABBB729-49CC-4A3B-95FE-B911A1E73FD3}" destId="{6A6AAC17-858D-4E69-84A8-9B3FA8EBEBDA}" srcOrd="1" destOrd="0" parTransId="{78BB683A-A5DE-4933-B449-EE5A46F2F357}" sibTransId="{01560105-8C95-46C7-98DE-6793BCA7139D}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49F3A2A1-65F8-42BA-867C-B98AF492A206}" type="presOf" srcId="{2B4A00E3-4181-4641-9FD4-4480504AE8EC}" destId="{FF4234C3-47DB-4805-A73E-A8D99805E698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0A637370-3825-4D6D-81C3-92031EBC3240}" srcId="{7808949B-C1F9-4D7A-B460-16C854DA0481}" destId="{0182A1B4-B3BE-4D42-A490-905DED811284}" srcOrd="1" destOrd="0" parTransId="{B9E36878-4204-4FDF-9484-AF3743DC0DC9}" sibTransId="{BF7B4AB3-DDA0-4E81-A13C-27DB25E9404E}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5E6F0D69-DA94-4DCC-B0E5-4017A6CDD9E6}" srcId="{19EB5D66-9E6D-4914-AF51-F31E1F82F48B}" destId="{2BFA71CB-8567-462D-8075-A11331809A71}" srcOrd="2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2" destOrd="0" parTransId="{16E5F1AF-A25D-4D25-913E-C170718D9093}" sibTransId="{EFF81333-CD08-4ACB-8EC7-FE5858F17730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38178E0D-8885-49D9-B710-F97C08709585}" srcId="{19EB5D66-9E6D-4914-AF51-F31E1F82F48B}" destId="{460BA57A-695C-411C-B345-EC884F08F177}" srcOrd="1" destOrd="0" parTransId="{BB44245D-FA12-4872-806A-E0E80F0780C3}" sibTransId="{A02C23DC-2031-408E-B00B-8E7519A76FA7}"/>
    <dgm:cxn modelId="{5A188D1F-EA26-4817-840D-2F7D4ED00F3B}" type="presOf" srcId="{0182A1B4-B3BE-4D42-A490-905DED811284}" destId="{CF0D6F91-BCBB-447C-8243-43BEC0328396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D4BAEDD7-3412-4E87-B009-742A5B1ADB0A}" type="presParOf" srcId="{4E5DF009-DFDF-4819-9254-6AFFF4D77017}" destId="{C367D33A-9116-4345-8B9D-21B6670C2842}" srcOrd="2" destOrd="0" presId="urn:microsoft.com/office/officeart/2005/8/layout/lProcess2"/>
    <dgm:cxn modelId="{208F6BC1-7C89-4095-9CB9-BA6ACC7638CA}" type="presParOf" srcId="{4E5DF009-DFDF-4819-9254-6AFFF4D77017}" destId="{C925F415-450C-4F57-BC10-796E5502952D}" srcOrd="3" destOrd="0" presId="urn:microsoft.com/office/officeart/2005/8/layout/lProcess2"/>
    <dgm:cxn modelId="{92B2FCF9-535B-4720-BBAA-DD15A681412F}" type="presParOf" srcId="{4E5DF009-DFDF-4819-9254-6AFFF4D77017}" destId="{64D221FE-2DAF-4410-B5F9-83778E4DCB94}" srcOrd="4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1A14268E-BBD1-440F-903D-7B70F02D1D08}" type="presParOf" srcId="{DAEDD424-713F-42CB-B0F1-D222C4B0E692}" destId="{8ED111F0-4350-4900-9372-42FCDC4260C7}" srcOrd="2" destOrd="0" presId="urn:microsoft.com/office/officeart/2005/8/layout/lProcess2"/>
    <dgm:cxn modelId="{608CE463-3387-499E-AFF4-996F3B096C90}" type="presParOf" srcId="{DAEDD424-713F-42CB-B0F1-D222C4B0E692}" destId="{B323F70B-5C7B-4836-8D69-2EC6B459A5EE}" srcOrd="3" destOrd="0" presId="urn:microsoft.com/office/officeart/2005/8/layout/lProcess2"/>
    <dgm:cxn modelId="{91F3B7BD-51A0-45D0-B2D9-6C6A6B45A908}" type="presParOf" srcId="{DAEDD424-713F-42CB-B0F1-D222C4B0E692}" destId="{E86825B3-8548-4951-9906-198B1E88323A}" srcOrd="4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6E4BC64E-0A89-4D4F-8322-8EAEA929BB96}" type="presParOf" srcId="{70C8DB63-C9EC-44CD-9963-B5F198AA7F56}" destId="{FF4234C3-47DB-4805-A73E-A8D99805E698}" srcOrd="0" destOrd="0" presId="urn:microsoft.com/office/officeart/2005/8/layout/lProcess2"/>
    <dgm:cxn modelId="{6470ED3A-F0BE-48AD-97A6-29360BB33CF1}" type="presParOf" srcId="{70C8DB63-C9EC-44CD-9963-B5F198AA7F56}" destId="{64E86430-B2DF-4482-9854-CEB0459CB07F}" srcOrd="1" destOrd="0" presId="urn:microsoft.com/office/officeart/2005/8/layout/lProcess2"/>
    <dgm:cxn modelId="{3A21F779-CAF5-4C30-970B-B0C6B83D05A2}" type="presParOf" srcId="{70C8DB63-C9EC-44CD-9963-B5F198AA7F56}" destId="{CF0D6F91-BCBB-447C-8243-43BEC0328396}" srcOrd="2" destOrd="0" presId="urn:microsoft.com/office/officeart/2005/8/layout/lProcess2"/>
    <dgm:cxn modelId="{062B83B5-3DE7-47FC-95F7-133A49A66673}" type="presParOf" srcId="{70C8DB63-C9EC-44CD-9963-B5F198AA7F56}" destId="{5357515B-9A36-4744-A3F0-70296AD48B70}" srcOrd="3" destOrd="0" presId="urn:microsoft.com/office/officeart/2005/8/layout/lProcess2"/>
    <dgm:cxn modelId="{8012F176-2007-4046-8037-E21DBF9CF3AE}" type="presParOf" srcId="{70C8DB63-C9EC-44CD-9963-B5F198AA7F56}" destId="{FF6EEC41-D673-4924-A39B-888857C5C3EE}" srcOrd="4" destOrd="0" presId="urn:microsoft.com/office/officeart/2005/8/layout/lProcess2"/>
    <dgm:cxn modelId="{31FBF3A3-795E-4FC3-A011-73A670625F02}" type="presParOf" srcId="{70C8DB63-C9EC-44CD-9963-B5F198AA7F56}" destId="{F41E55BB-95E5-4945-8853-CA8A2B7F2FED}" srcOrd="5" destOrd="0" presId="urn:microsoft.com/office/officeart/2005/8/layout/lProcess2"/>
    <dgm:cxn modelId="{00FA05F9-7310-428A-AAB8-A59758180809}" type="presParOf" srcId="{70C8DB63-C9EC-44CD-9963-B5F198AA7F56}" destId="{7E48BB3E-5DC3-40FB-B2F3-EEC37B7A8EBC}" srcOrd="6" destOrd="0" presId="urn:microsoft.com/office/officeart/2005/8/layout/lProcess2"/>
    <dgm:cxn modelId="{97A8A069-FE50-4AAF-81FD-2F8FE9049CF2}" type="presParOf" srcId="{70C8DB63-C9EC-44CD-9963-B5F198AA7F56}" destId="{EA3FA0E7-445A-42D7-B052-CBC179BEF00A}" srcOrd="7" destOrd="0" presId="urn:microsoft.com/office/officeart/2005/8/layout/lProcess2"/>
    <dgm:cxn modelId="{6EBAA143-5500-4403-9C66-05691453BF5F}" type="presParOf" srcId="{70C8DB63-C9EC-44CD-9963-B5F198AA7F56}" destId="{17354A83-7226-45F1-B5CF-4BDE45653CF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740"/>
          <a:ext cx="2070199" cy="2922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320404" y="1409374"/>
        <a:ext cx="1948931" cy="2801002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740"/>
          <a:ext cx="2070199" cy="2922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Networkable</a:t>
          </a:r>
          <a:endParaRPr lang="fr-FR" sz="1800" kern="1200" dirty="0"/>
        </a:p>
      </dsp:txBody>
      <dsp:txXfrm>
        <a:off x="3102234" y="1409374"/>
        <a:ext cx="1948931" cy="2801002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740"/>
          <a:ext cx="2070199" cy="2922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NetworkMessage</a:t>
          </a:r>
          <a:endParaRPr lang="fr-FR" sz="1800" kern="1200" dirty="0"/>
        </a:p>
      </dsp:txBody>
      <dsp:txXfrm>
        <a:off x="5884064" y="1409374"/>
        <a:ext cx="1948931" cy="280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20/10/2013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20/10/2013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20/10/2013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20/10/2013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20/10/2013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20/10/2013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20/10/2013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20/10/2013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20/10/2013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20/10/2013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20/10/2013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20/10/2013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20/10/2013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20/10/2013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20/10/2013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997577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Network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2153069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15622"/>
            <a:ext cx="6120680" cy="4792542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30547"/>
            <a:ext cx="7560839" cy="4806165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(+</a:t>
            </a:r>
            <a:r>
              <a:rPr lang="fr-FR" dirty="0" err="1" smtClean="0"/>
              <a:t>pathfinding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40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</a:t>
            </a:r>
            <a:r>
              <a:rPr lang="fr-FR" dirty="0" smtClean="0"/>
              <a:t>jeux en réseau</a:t>
            </a:r>
            <a:endParaRPr lang="fr-FR" dirty="0" smtClean="0"/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Network - </a:t>
            </a:r>
            <a:r>
              <a:rPr lang="fr-FR" dirty="0" smtClean="0"/>
              <a:t>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167255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Network - </a:t>
            </a:r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/>
              <a:t>Network - </a:t>
            </a:r>
            <a:r>
              <a:rPr lang="fr-FR" dirty="0" smtClean="0"/>
              <a:t>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Propose des types spécialisés « </a:t>
            </a:r>
            <a:r>
              <a:rPr lang="fr-FR" dirty="0" smtClean="0"/>
              <a:t>network</a:t>
            </a:r>
            <a:r>
              <a:rPr lang="fr-FR" dirty="0" smtClean="0"/>
              <a:t> </a:t>
            </a:r>
            <a:r>
              <a:rPr lang="fr-FR" dirty="0" smtClean="0"/>
              <a:t>»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</a:t>
            </a: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46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1213</TotalTime>
  <Words>1383</Words>
  <Application>Microsoft Office PowerPoint</Application>
  <PresentationFormat>Affichage à l'écran (4:3)</PresentationFormat>
  <Paragraphs>529</Paragraphs>
  <Slides>46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138</cp:revision>
  <dcterms:created xsi:type="dcterms:W3CDTF">2012-04-11T17:27:02Z</dcterms:created>
  <dcterms:modified xsi:type="dcterms:W3CDTF">2013-10-20T16:28:13Z</dcterms:modified>
</cp:coreProperties>
</file>