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6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D596-6C39-4EB8-A14B-146CFC1C1D63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0432-8ED4-48AC-B14C-8EA1CA9C6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diz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hyperlink" Target="https://github.com/marozau/cpp_craft_0314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ake.org/cmake/help/cmake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http://www.predizo.com/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predi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76200"/>
            <a:ext cx="2819400" cy="1362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Научиться чему-то новому - как вам так и нам. </a:t>
            </a:r>
            <a:r>
              <a:rPr lang="ru-RU" sz="2800" dirty="0" smtClean="0">
                <a:sym typeface="Wingdings" pitchFamily="2" charset="2"/>
              </a:rPr>
              <a:t></a:t>
            </a:r>
            <a:endParaRPr lang="ru-RU" sz="2800" dirty="0" smtClean="0"/>
          </a:p>
          <a:p>
            <a:pPr algn="just"/>
            <a:r>
              <a:rPr lang="ru-RU" sz="2800" dirty="0" smtClean="0"/>
              <a:t>Получить практические навыки в задачах максимально приближенных к боевым.</a:t>
            </a:r>
          </a:p>
          <a:p>
            <a:pPr algn="just"/>
            <a:r>
              <a:rPr lang="ru-RU" sz="2800" dirty="0" smtClean="0"/>
              <a:t>Образовать группу людей, которые любят программирование, которые готовы делиться знаниями.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лекций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как </a:t>
            </a:r>
            <a:r>
              <a:rPr lang="en-US" sz="2400" i="1" dirty="0" smtClean="0"/>
              <a:t>VCS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err="1" smtClean="0"/>
              <a:t>Cmake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/>
              <a:t> build </a:t>
            </a:r>
            <a:r>
              <a:rPr lang="en-US" sz="2400" dirty="0" smtClean="0"/>
              <a:t>system.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STL: containers, I/O streams, exceptions, casts.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Классы и ООП</a:t>
            </a:r>
            <a:r>
              <a:rPr lang="en-US" sz="2400" dirty="0" smtClean="0"/>
              <a:t>, </a:t>
            </a:r>
            <a:r>
              <a:rPr lang="ru-RU" sz="2400" dirty="0" smtClean="0"/>
              <a:t>шаблоны.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Библиотека </a:t>
            </a:r>
            <a:r>
              <a:rPr lang="en-US" sz="2400" dirty="0" smtClean="0"/>
              <a:t>Boost: smart pointers, test frameworks.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Многопоточное программирование: </a:t>
            </a:r>
            <a:r>
              <a:rPr lang="en-US" sz="2400" dirty="0" smtClean="0"/>
              <a:t>boost::thread,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boost::</a:t>
            </a:r>
            <a:r>
              <a:rPr lang="en-US" sz="2400" dirty="0" err="1" smtClean="0"/>
              <a:t>mutex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recursive_mutex</a:t>
            </a:r>
            <a:r>
              <a:rPr lang="en-US" sz="2400" dirty="0" smtClean="0"/>
              <a:t>, boost::condition.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Сетевое программирование.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Task-based engine, thread-based engine.</a:t>
            </a:r>
            <a:endParaRPr lang="ru-RU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VLD</a:t>
            </a:r>
          </a:p>
          <a:p>
            <a:pPr>
              <a:spcBef>
                <a:spcPts val="0"/>
              </a:spcBef>
            </a:pPr>
            <a:r>
              <a:rPr lang="ru-RU" sz="2400" dirty="0" err="1" smtClean="0"/>
              <a:t>system_utilities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ru-RU" sz="2400" dirty="0" smtClean="0"/>
              <a:t>и многое другое…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clone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https://github.com/marozau/cpp_craft_0314.git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commit –a –m “description”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pull origin master</a:t>
            </a:r>
          </a:p>
          <a:p>
            <a:r>
              <a:rPr lang="ru-RU" dirty="0" smtClean="0"/>
              <a:t>Проверить статус, решить конфликты.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push origin master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dirty="0" smtClean="0"/>
              <a:t>Убедится, что нет ошибок.</a:t>
            </a:r>
            <a:endParaRPr lang="en-US" dirty="0" smtClean="0"/>
          </a:p>
          <a:p>
            <a:endParaRPr lang="en-US" dirty="0" smtClean="0"/>
          </a:p>
          <a:p>
            <a:endParaRPr lang="ru-RU" b="1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7400" y="57150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err="1" smtClean="0"/>
              <a:t>Git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Rebase</a:t>
            </a:r>
            <a:r>
              <a:rPr lang="ru-RU" sz="2000" i="1" dirty="0" smtClean="0"/>
              <a:t>: руководство по использованию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smtClean="0"/>
              <a:t>Pro 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: </a:t>
            </a:r>
            <a:r>
              <a:rPr lang="ru-RU" sz="2000" i="1" dirty="0" smtClean="0"/>
              <a:t>Главы 1-3 </a:t>
            </a:r>
            <a:r>
              <a:rPr lang="en-US" sz="2000" i="1" dirty="0" smtClean="0">
                <a:hlinkClick r:id="rId3"/>
              </a:rPr>
              <a:t>http://git-scm.com/book/ru</a:t>
            </a:r>
            <a:r>
              <a:rPr lang="en-US" sz="2000" i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request</a:t>
            </a:r>
            <a:endParaRPr lang="en-US" dirty="0"/>
          </a:p>
        </p:txBody>
      </p:sp>
      <p:pic>
        <p:nvPicPr>
          <p:cNvPr id="9" name="Рисунок 8" descr="pull_request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858000" cy="914400"/>
          </a:xfrm>
          <a:prstGeom prst="rect">
            <a:avLst/>
          </a:prstGeom>
        </p:spPr>
      </p:pic>
      <p:pic>
        <p:nvPicPr>
          <p:cNvPr id="10" name="Рисунок 9" descr="pull_reques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92037"/>
            <a:ext cx="6858000" cy="522963"/>
          </a:xfrm>
          <a:prstGeom prst="rect">
            <a:avLst/>
          </a:prstGeom>
        </p:spPr>
      </p:pic>
      <p:pic>
        <p:nvPicPr>
          <p:cNvPr id="11" name="Рисунок 10" descr="pull_reques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6781800" cy="1428463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352800" y="3124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352800" y="4724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ru-RU" dirty="0" smtClean="0"/>
              <a:t>Создание профилей для любой системы</a:t>
            </a:r>
            <a:endParaRPr lang="en-US" dirty="0" smtClean="0"/>
          </a:p>
          <a:p>
            <a:r>
              <a:rPr lang="ru-RU" dirty="0" smtClean="0"/>
              <a:t>Пример 001_</a:t>
            </a:r>
            <a:r>
              <a:rPr lang="en-US" dirty="0" err="1" smtClean="0"/>
              <a:t>cmake_example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715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 smtClean="0"/>
              <a:t>Googleit</a:t>
            </a:r>
            <a:r>
              <a:rPr lang="en-US" sz="2000" i="1" dirty="0" smtClean="0"/>
              <a:t>: “</a:t>
            </a:r>
            <a:r>
              <a:rPr lang="ru-RU" sz="2000" i="1" dirty="0" smtClean="0"/>
              <a:t>Введение в </a:t>
            </a:r>
            <a:r>
              <a:rPr lang="en-US" sz="2000" i="1" dirty="0" err="1" smtClean="0"/>
              <a:t>CMake</a:t>
            </a:r>
            <a:r>
              <a:rPr lang="en-US" sz="2000" i="1" dirty="0" smtClean="0"/>
              <a:t>”.</a:t>
            </a:r>
            <a:endParaRPr lang="ru-RU" sz="2000" i="1" dirty="0" smtClean="0"/>
          </a:p>
          <a:p>
            <a:pPr algn="r"/>
            <a:r>
              <a:rPr lang="en-US" sz="2000" i="1" dirty="0" err="1" smtClean="0"/>
              <a:t>Cmake</a:t>
            </a:r>
            <a:r>
              <a:rPr lang="en-US" sz="2000" i="1" dirty="0" smtClean="0"/>
              <a:t> Tutorial </a:t>
            </a:r>
            <a:r>
              <a:rPr lang="en-US" sz="2000" dirty="0" smtClean="0">
                <a:hlinkClick r:id="rId2"/>
              </a:rPr>
              <a:t>http://www.cmake.org/cmake/help/cmake_tutorial.html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638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– Visual Studio 2005+</a:t>
            </a:r>
          </a:p>
          <a:p>
            <a:r>
              <a:rPr lang="en-US" dirty="0" smtClean="0"/>
              <a:t>Linux – Qt Creator, Code::Blocks, </a:t>
            </a:r>
            <a:r>
              <a:rPr lang="en-US" dirty="0" err="1" smtClean="0"/>
              <a:t>Emacs</a:t>
            </a:r>
            <a:r>
              <a:rPr lang="en-US" dirty="0" smtClean="0"/>
              <a:t>, Vim</a:t>
            </a:r>
          </a:p>
          <a:p>
            <a:r>
              <a:rPr lang="en-US" dirty="0" smtClean="0"/>
              <a:t>Mac OS - </a:t>
            </a:r>
            <a:r>
              <a:rPr lang="en-US" dirty="0" err="1" smtClean="0"/>
              <a:t>XCode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182</Words>
  <Application>Microsoft Office PowerPoint</Application>
  <PresentationFormat>Экран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С++ Craft: Intro</vt:lpstr>
      <vt:lpstr>Слайд 2</vt:lpstr>
      <vt:lpstr>Цели курса</vt:lpstr>
      <vt:lpstr>Основные темы лекций</vt:lpstr>
      <vt:lpstr>Git</vt:lpstr>
      <vt:lpstr>Git pull request</vt:lpstr>
      <vt:lpstr>CMake</vt:lpstr>
      <vt:lpstr>IDE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26</cp:revision>
  <dcterms:created xsi:type="dcterms:W3CDTF">2013-10-03T05:34:18Z</dcterms:created>
  <dcterms:modified xsi:type="dcterms:W3CDTF">2014-03-04T13:36:14Z</dcterms:modified>
</cp:coreProperties>
</file>