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ozau/cpp_craft_0314.git" TargetMode="External"/><Relationship Id="rId2" Type="http://schemas.openxmlformats.org/officeDocument/2006/relationships/hyperlink" Target="https://github.com/marozau/cpp_craft_0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r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fork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github.com/marozau/cpp_craft_0314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github.com/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&lt;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github_user_name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Выполнить инструкции описанные в </a:t>
            </a:r>
            <a:r>
              <a:rPr lang="en-US" dirty="0" smtClean="0"/>
              <a:t>readme.md: </a:t>
            </a:r>
            <a:r>
              <a:rPr lang="ru-RU" dirty="0" smtClean="0"/>
              <a:t>создать свой каталог, добавить </a:t>
            </a:r>
            <a:r>
              <a:rPr lang="en-US" dirty="0" smtClean="0"/>
              <a:t>readme.txt</a:t>
            </a:r>
            <a:r>
              <a:rPr lang="ru-RU" dirty="0" smtClean="0"/>
              <a:t>, добавить в </a:t>
            </a:r>
            <a:r>
              <a:rPr lang="en-US" dirty="0" err="1" smtClean="0"/>
              <a:t>skype</a:t>
            </a:r>
            <a:r>
              <a:rPr lang="en-US" dirty="0" smtClean="0"/>
              <a:t> imorozov87.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4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lections\1\</a:t>
            </a:r>
            <a:r>
              <a:rPr lang="en-US" dirty="0" err="1" smtClean="0"/>
              <a:t>code_examples</a:t>
            </a:r>
            <a:r>
              <a:rPr lang="en-US" dirty="0" smtClean="0"/>
              <a:t>\</a:t>
            </a:r>
            <a:r>
              <a:rPr lang="en-US" dirty="0" err="1" smtClean="0"/>
              <a:t>cmake_example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или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solutions\</a:t>
            </a:r>
            <a:r>
              <a:rPr lang="en-US" dirty="0" err="1" smtClean="0"/>
              <a:t>ihar_marozau</a:t>
            </a:r>
            <a:r>
              <a:rPr lang="en-US" dirty="0" smtClean="0"/>
              <a:t>\1\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209</Words>
  <Application>Microsoft Office PowerPoint</Application>
  <PresentationFormat>Экран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32</cp:revision>
  <dcterms:created xsi:type="dcterms:W3CDTF">2013-10-03T05:34:18Z</dcterms:created>
  <dcterms:modified xsi:type="dcterms:W3CDTF">2014-03-06T12:16:41Z</dcterms:modified>
</cp:coreProperties>
</file>