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6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hyperlink" Target="https://github.com/marozau/cpp_craft_0314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cmake/help/cmake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frameworks.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clone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https://github.com/marozau/cpp_craft_0314.git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Выполнить инструкции описанные в </a:t>
            </a:r>
            <a:r>
              <a:rPr lang="en-US" dirty="0" smtClean="0"/>
              <a:t>readme.md: </a:t>
            </a:r>
            <a:r>
              <a:rPr lang="ru-RU" dirty="0" smtClean="0"/>
              <a:t>создать свой каталог, добавить </a:t>
            </a:r>
            <a:r>
              <a:rPr lang="en-US" dirty="0" smtClean="0"/>
              <a:t>readme.txt</a:t>
            </a:r>
            <a:r>
              <a:rPr lang="ru-RU" dirty="0" smtClean="0"/>
              <a:t>, добавить в </a:t>
            </a:r>
            <a:r>
              <a:rPr lang="en-US" dirty="0" err="1" smtClean="0"/>
              <a:t>skype</a:t>
            </a:r>
            <a:r>
              <a:rPr lang="en-US" dirty="0" smtClean="0"/>
              <a:t> imorozov87.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commit –a –m “description”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dirty="0" smtClean="0"/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3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request</a:t>
            </a:r>
            <a:endParaRPr lang="en-US" dirty="0"/>
          </a:p>
        </p:txBody>
      </p:sp>
      <p:pic>
        <p:nvPicPr>
          <p:cNvPr id="9" name="Рисунок 8" descr="pull_reques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6858000" cy="914400"/>
          </a:xfrm>
          <a:prstGeom prst="rect">
            <a:avLst/>
          </a:prstGeom>
        </p:spPr>
      </p:pic>
      <p:pic>
        <p:nvPicPr>
          <p:cNvPr id="10" name="Рисунок 9" descr="pull_reques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92037"/>
            <a:ext cx="6858000" cy="522963"/>
          </a:xfrm>
          <a:prstGeom prst="rect">
            <a:avLst/>
          </a:prstGeom>
        </p:spPr>
      </p:pic>
      <p:pic>
        <p:nvPicPr>
          <p:cNvPr id="11" name="Рисунок 10" descr="pull_reques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295400"/>
            <a:ext cx="6781800" cy="1428463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352800" y="3124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352800" y="4724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Создание профилей для любой системы</a:t>
            </a:r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lections\1\</a:t>
            </a:r>
            <a:r>
              <a:rPr lang="en-US" dirty="0" err="1" smtClean="0"/>
              <a:t>code_examples</a:t>
            </a:r>
            <a:r>
              <a:rPr lang="en-US" dirty="0" smtClean="0"/>
              <a:t>\</a:t>
            </a:r>
            <a:r>
              <a:rPr lang="en-US" dirty="0" err="1" smtClean="0"/>
              <a:t>cmake_example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или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solutions\</a:t>
            </a:r>
            <a:r>
              <a:rPr lang="en-US" dirty="0" err="1" smtClean="0"/>
              <a:t>ihar_marozau</a:t>
            </a:r>
            <a:r>
              <a:rPr lang="en-US" dirty="0" smtClean="0"/>
              <a:t>\1</a:t>
            </a:r>
            <a:r>
              <a:rPr lang="en-US" dirty="0" smtClean="0"/>
              <a:t>\ 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2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Creator, Code::Blocks, </a:t>
            </a:r>
            <a:r>
              <a:rPr lang="en-US" dirty="0" err="1" smtClean="0"/>
              <a:t>Emacs</a:t>
            </a:r>
            <a:r>
              <a:rPr lang="en-US" dirty="0" smtClean="0"/>
              <a:t>, Vim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199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С++ Craft: Intro</vt:lpstr>
      <vt:lpstr>Слайд 2</vt:lpstr>
      <vt:lpstr>Цели курса</vt:lpstr>
      <vt:lpstr>Основные темы лекций</vt:lpstr>
      <vt:lpstr>Git</vt:lpstr>
      <vt:lpstr>Git pull request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30</cp:revision>
  <dcterms:created xsi:type="dcterms:W3CDTF">2013-10-03T05:34:18Z</dcterms:created>
  <dcterms:modified xsi:type="dcterms:W3CDTF">2014-03-04T16:20:08Z</dcterms:modified>
</cp:coreProperties>
</file>