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7" r:id="rId3"/>
    <p:sldId id="260" r:id="rId4"/>
    <p:sldId id="25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74AA"/>
    <a:srgbClr val="35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DFB-37F2-4023-8BD5-39EDDEBEEB67}" type="datetimeFigureOut">
              <a:rPr lang="es-MX" smtClean="0"/>
              <a:t>09/06/2018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C9C9-1528-433A-8A9B-28C26966E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47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DFB-37F2-4023-8BD5-39EDDEBEEB67}" type="datetimeFigureOut">
              <a:rPr lang="es-MX" smtClean="0"/>
              <a:t>09/06/2018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C9C9-1528-433A-8A9B-28C26966E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12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AA2FDFB-37F2-4023-8BD5-39EDDEBEEB67}" type="datetimeFigureOut">
              <a:rPr lang="es-MX" smtClean="0"/>
              <a:t>09/06/2018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5DBC9C9-1528-433A-8A9B-28C26966E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281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DFB-37F2-4023-8BD5-39EDDEBEEB67}" type="datetimeFigureOut">
              <a:rPr lang="es-MX" smtClean="0"/>
              <a:t>09/06/2018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C9C9-1528-433A-8A9B-28C26966E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94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A2FDFB-37F2-4023-8BD5-39EDDEBEEB67}" type="datetimeFigureOut">
              <a:rPr lang="es-MX" smtClean="0"/>
              <a:t>09/06/2018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DBC9C9-1528-433A-8A9B-28C26966E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5358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DFB-37F2-4023-8BD5-39EDDEBEEB67}" type="datetimeFigureOut">
              <a:rPr lang="es-MX" smtClean="0"/>
              <a:t>09/06/2018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C9C9-1528-433A-8A9B-28C26966E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011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DFB-37F2-4023-8BD5-39EDDEBEEB67}" type="datetimeFigureOut">
              <a:rPr lang="es-MX" smtClean="0"/>
              <a:t>09/06/2018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C9C9-1528-433A-8A9B-28C26966E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83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DFB-37F2-4023-8BD5-39EDDEBEEB67}" type="datetimeFigureOut">
              <a:rPr lang="es-MX" smtClean="0"/>
              <a:t>09/06/2018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C9C9-1528-433A-8A9B-28C26966E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51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DFB-37F2-4023-8BD5-39EDDEBEEB67}" type="datetimeFigureOut">
              <a:rPr lang="es-MX" smtClean="0"/>
              <a:t>09/06/2018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C9C9-1528-433A-8A9B-28C26966E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96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DFB-37F2-4023-8BD5-39EDDEBEEB67}" type="datetimeFigureOut">
              <a:rPr lang="es-MX" smtClean="0"/>
              <a:t>09/06/2018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C9C9-1528-433A-8A9B-28C26966E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906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2FDFB-37F2-4023-8BD5-39EDDEBEEB67}" type="datetimeFigureOut">
              <a:rPr lang="es-MX" smtClean="0"/>
              <a:t>09/06/2018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BC9C9-1528-433A-8A9B-28C26966E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097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AA2FDFB-37F2-4023-8BD5-39EDDEBEEB67}" type="datetimeFigureOut">
              <a:rPr lang="es-MX" smtClean="0"/>
              <a:t>09/06/2018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5DBC9C9-1528-433A-8A9B-28C26966E9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059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DACB3-D400-4A4C-BF66-E5ECF6CE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Traveling to a new place?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9360AC4-62E5-4E8F-95DE-139B47EEC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959" y="2060223"/>
            <a:ext cx="5419178" cy="42068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50" name="Picture 2" descr="Resultado de imagen para himym coffee shop scene">
            <a:extLst>
              <a:ext uri="{FF2B5EF4-FFF2-40B4-BE49-F238E27FC236}">
                <a16:creationId xmlns:a16="http://schemas.microsoft.com/office/drawing/2014/main" id="{B632C207-50B0-4564-8A2D-D6D509E51E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4" t="8597" r="19750" b="-23"/>
          <a:stretch/>
        </p:blipFill>
        <p:spPr bwMode="auto">
          <a:xfrm>
            <a:off x="885371" y="2113269"/>
            <a:ext cx="4801372" cy="415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2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92F5F332-0881-4F44-BF52-594711A68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26" y="548226"/>
            <a:ext cx="5761547" cy="576154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EDB1ACA-630D-4509-872D-AB8E44651C8B}"/>
              </a:ext>
            </a:extLst>
          </p:cNvPr>
          <p:cNvSpPr txBox="1"/>
          <p:nvPr/>
        </p:nvSpPr>
        <p:spPr>
          <a:xfrm>
            <a:off x="2690190" y="5807919"/>
            <a:ext cx="6811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b="1" dirty="0" err="1">
                <a:solidFill>
                  <a:srgbClr val="3574AA"/>
                </a:solidFill>
              </a:rPr>
              <a:t>The</a:t>
            </a:r>
            <a:r>
              <a:rPr lang="es-MX" sz="4000" b="1" dirty="0">
                <a:solidFill>
                  <a:srgbClr val="3574AA"/>
                </a:solidFill>
              </a:rPr>
              <a:t>  </a:t>
            </a:r>
            <a:r>
              <a:rPr lang="es-MX" sz="4000" b="1" dirty="0" err="1">
                <a:solidFill>
                  <a:srgbClr val="3574AA"/>
                </a:solidFill>
              </a:rPr>
              <a:t>Neurons</a:t>
            </a:r>
            <a:r>
              <a:rPr lang="es-MX" sz="4000" b="1" dirty="0">
                <a:solidFill>
                  <a:srgbClr val="3574AA"/>
                </a:solidFill>
              </a:rPr>
              <a:t> </a:t>
            </a:r>
            <a:r>
              <a:rPr lang="es-MX" sz="4000" b="1" dirty="0" err="1">
                <a:solidFill>
                  <a:srgbClr val="3574AA"/>
                </a:solidFill>
              </a:rPr>
              <a:t>may</a:t>
            </a:r>
            <a:r>
              <a:rPr lang="es-MX" sz="4000" b="1" dirty="0">
                <a:solidFill>
                  <a:srgbClr val="3574AA"/>
                </a:solidFill>
              </a:rPr>
              <a:t> be </a:t>
            </a:r>
            <a:r>
              <a:rPr lang="es-MX" sz="4000" b="1" dirty="0" err="1">
                <a:solidFill>
                  <a:srgbClr val="3574AA"/>
                </a:solidFill>
              </a:rPr>
              <a:t>with</a:t>
            </a:r>
            <a:r>
              <a:rPr lang="es-MX" sz="4000" b="1" dirty="0">
                <a:solidFill>
                  <a:srgbClr val="3574AA"/>
                </a:solidFill>
              </a:rPr>
              <a:t> </a:t>
            </a:r>
            <a:r>
              <a:rPr lang="es-MX" sz="4000" b="1" dirty="0" err="1">
                <a:solidFill>
                  <a:srgbClr val="3574AA"/>
                </a:solidFill>
              </a:rPr>
              <a:t>you</a:t>
            </a:r>
            <a:endParaRPr lang="es-MX" sz="4000" b="1" dirty="0">
              <a:solidFill>
                <a:srgbClr val="3574A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14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árbol, exterior, suelo, persona&#10;&#10;Descripción generada con confianza muy alta">
            <a:extLst>
              <a:ext uri="{FF2B5EF4-FFF2-40B4-BE49-F238E27FC236}">
                <a16:creationId xmlns:a16="http://schemas.microsoft.com/office/drawing/2014/main" id="{BF306DD8-BC56-469D-AF2D-F63E1E756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005" y="2097881"/>
            <a:ext cx="1999457" cy="1999457"/>
          </a:xfrm>
        </p:spPr>
      </p:pic>
      <p:pic>
        <p:nvPicPr>
          <p:cNvPr id="7" name="Imagen 6" descr="Imagen que contiene árbol, exterior, montaña, cielo&#10;&#10;Descripción generada con confianza muy alta">
            <a:extLst>
              <a:ext uri="{FF2B5EF4-FFF2-40B4-BE49-F238E27FC236}">
                <a16:creationId xmlns:a16="http://schemas.microsoft.com/office/drawing/2014/main" id="{03C5D3AA-2CC7-48FE-B694-1847039A5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73" y="1957208"/>
            <a:ext cx="2123280" cy="2123280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1A99164E-0F8C-4531-8355-1E2390977B4D}"/>
              </a:ext>
            </a:extLst>
          </p:cNvPr>
          <p:cNvSpPr/>
          <p:nvPr/>
        </p:nvSpPr>
        <p:spPr>
          <a:xfrm>
            <a:off x="6734572" y="2724148"/>
            <a:ext cx="1999456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5B1DB80-9218-4917-94A0-D379002AAB3F}"/>
              </a:ext>
            </a:extLst>
          </p:cNvPr>
          <p:cNvSpPr txBox="1"/>
          <p:nvPr/>
        </p:nvSpPr>
        <p:spPr>
          <a:xfrm>
            <a:off x="3841988" y="549379"/>
            <a:ext cx="9784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bg2"/>
                </a:solidFill>
              </a:rPr>
              <a:t>											Destiny:</a:t>
            </a:r>
          </a:p>
          <a:p>
            <a:r>
              <a:rPr lang="es-MX" sz="3600" dirty="0" err="1">
                <a:solidFill>
                  <a:schemeClr val="bg2"/>
                </a:solidFill>
              </a:rPr>
              <a:t>Profile’s</a:t>
            </a:r>
            <a:r>
              <a:rPr lang="es-MX" sz="3600" dirty="0">
                <a:solidFill>
                  <a:schemeClr val="bg2"/>
                </a:solidFill>
              </a:rPr>
              <a:t> </a:t>
            </a:r>
            <a:r>
              <a:rPr lang="es-MX" sz="3600" dirty="0" err="1">
                <a:solidFill>
                  <a:schemeClr val="bg2"/>
                </a:solidFill>
              </a:rPr>
              <a:t>pics</a:t>
            </a:r>
            <a:r>
              <a:rPr lang="es-MX" sz="3600" dirty="0">
                <a:solidFill>
                  <a:schemeClr val="bg2"/>
                </a:solidFill>
              </a:rPr>
              <a:t>				 </a:t>
            </a:r>
            <a:r>
              <a:rPr lang="es-MX" sz="3600" dirty="0" err="1">
                <a:solidFill>
                  <a:schemeClr val="bg2"/>
                </a:solidFill>
              </a:rPr>
              <a:t>Lucern</a:t>
            </a:r>
            <a:r>
              <a:rPr lang="es-MX" sz="3600" dirty="0">
                <a:solidFill>
                  <a:schemeClr val="bg2"/>
                </a:solidFill>
              </a:rPr>
              <a:t> </a:t>
            </a:r>
            <a:r>
              <a:rPr lang="es-MX" sz="3600" dirty="0" err="1">
                <a:solidFill>
                  <a:schemeClr val="bg2"/>
                </a:solidFill>
              </a:rPr>
              <a:t>Switzerland</a:t>
            </a:r>
            <a:r>
              <a:rPr lang="es-MX" sz="3600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33B0060E-4BE9-40BB-9AD0-F8EA6CF39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9962"/>
            <a:ext cx="3281652" cy="3281652"/>
          </a:xfrm>
          <a:prstGeom prst="rect">
            <a:avLst/>
          </a:prstGeom>
        </p:spPr>
      </p:pic>
      <p:pic>
        <p:nvPicPr>
          <p:cNvPr id="12" name="Imagen 11" descr="Imagen que contiene persona, hombre, de pie, rojo&#10;&#10;Descripción generada con confianza muy alta">
            <a:extLst>
              <a:ext uri="{FF2B5EF4-FFF2-40B4-BE49-F238E27FC236}">
                <a16:creationId xmlns:a16="http://schemas.microsoft.com/office/drawing/2014/main" id="{65B73EAB-3759-44A8-B66E-7757EB481A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208" y="4476352"/>
            <a:ext cx="1543050" cy="1928813"/>
          </a:xfrm>
          <a:prstGeom prst="rect">
            <a:avLst/>
          </a:prstGeom>
        </p:spPr>
      </p:pic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5E991C6C-F302-4657-8125-CD1C18222937}"/>
              </a:ext>
            </a:extLst>
          </p:cNvPr>
          <p:cNvSpPr/>
          <p:nvPr/>
        </p:nvSpPr>
        <p:spPr>
          <a:xfrm>
            <a:off x="6592953" y="4813589"/>
            <a:ext cx="1999456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6" name="Imagen 15" descr="Imagen que contiene láser, luz, interior, escena&#10;&#10;Descripción generada con confianza alta">
            <a:extLst>
              <a:ext uri="{FF2B5EF4-FFF2-40B4-BE49-F238E27FC236}">
                <a16:creationId xmlns:a16="http://schemas.microsoft.com/office/drawing/2014/main" id="{525D9E96-534C-4A61-8DC2-DBA24D89D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80" y="4476352"/>
            <a:ext cx="2619375" cy="174307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9CCC494-581C-494E-BFD7-1409A03120D0}"/>
              </a:ext>
            </a:extLst>
          </p:cNvPr>
          <p:cNvSpPr txBox="1"/>
          <p:nvPr/>
        </p:nvSpPr>
        <p:spPr>
          <a:xfrm>
            <a:off x="679145" y="2803107"/>
            <a:ext cx="2619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 err="1">
                <a:solidFill>
                  <a:srgbClr val="3574AA"/>
                </a:solidFill>
              </a:rPr>
              <a:t>Different</a:t>
            </a:r>
            <a:r>
              <a:rPr lang="es-MX" sz="3600" dirty="0">
                <a:solidFill>
                  <a:srgbClr val="3574AA"/>
                </a:solidFill>
              </a:rPr>
              <a:t> </a:t>
            </a:r>
            <a:r>
              <a:rPr lang="es-MX" sz="3600" dirty="0" err="1">
                <a:solidFill>
                  <a:srgbClr val="3574AA"/>
                </a:solidFill>
              </a:rPr>
              <a:t>people</a:t>
            </a:r>
            <a:endParaRPr lang="es-MX" sz="3600" dirty="0">
              <a:solidFill>
                <a:srgbClr val="3574AA"/>
              </a:solidFill>
            </a:endParaRPr>
          </a:p>
          <a:p>
            <a:endParaRPr lang="es-MX" sz="3600" dirty="0">
              <a:solidFill>
                <a:srgbClr val="3574AA"/>
              </a:solidFill>
            </a:endParaRPr>
          </a:p>
          <a:p>
            <a:endParaRPr lang="es-MX" sz="3600" dirty="0">
              <a:solidFill>
                <a:srgbClr val="3574AA"/>
              </a:solidFill>
            </a:endParaRPr>
          </a:p>
          <a:p>
            <a:r>
              <a:rPr lang="es-MX" sz="3600" dirty="0" err="1">
                <a:solidFill>
                  <a:srgbClr val="3574AA"/>
                </a:solidFill>
              </a:rPr>
              <a:t>Different</a:t>
            </a:r>
            <a:r>
              <a:rPr lang="es-MX" sz="3600" dirty="0">
                <a:solidFill>
                  <a:srgbClr val="3574AA"/>
                </a:solidFill>
              </a:rPr>
              <a:t> </a:t>
            </a:r>
          </a:p>
          <a:p>
            <a:r>
              <a:rPr lang="es-MX" sz="3600" dirty="0" err="1">
                <a:solidFill>
                  <a:srgbClr val="3574AA"/>
                </a:solidFill>
              </a:rPr>
              <a:t>destinations</a:t>
            </a:r>
            <a:endParaRPr lang="es-MX" sz="3600" dirty="0">
              <a:solidFill>
                <a:srgbClr val="3574AA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671FFE8-B508-4261-AF5D-7772343AB789}"/>
              </a:ext>
            </a:extLst>
          </p:cNvPr>
          <p:cNvSpPr txBox="1"/>
          <p:nvPr/>
        </p:nvSpPr>
        <p:spPr>
          <a:xfrm>
            <a:off x="9236991" y="6245959"/>
            <a:ext cx="33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Grand Casino </a:t>
            </a:r>
            <a:r>
              <a:rPr lang="es-MX" dirty="0" err="1"/>
              <a:t>Luzern</a:t>
            </a:r>
            <a:endParaRPr lang="es-MX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E802B10-6853-4D10-B915-D5ADB11EB807}"/>
              </a:ext>
            </a:extLst>
          </p:cNvPr>
          <p:cNvSpPr txBox="1"/>
          <p:nvPr/>
        </p:nvSpPr>
        <p:spPr>
          <a:xfrm>
            <a:off x="9428381" y="4080488"/>
            <a:ext cx="2123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Mount </a:t>
            </a:r>
            <a:r>
              <a:rPr lang="es-MX" dirty="0" err="1"/>
              <a:t>Rigi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52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525D7DA0-9A64-4E8A-8FAC-64B061601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9962"/>
            <a:ext cx="3281652" cy="3281652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D945E3BB-986E-45C3-84FC-BF2428DFBF34}"/>
              </a:ext>
            </a:extLst>
          </p:cNvPr>
          <p:cNvGrpSpPr/>
          <p:nvPr/>
        </p:nvGrpSpPr>
        <p:grpSpPr>
          <a:xfrm>
            <a:off x="9196098" y="1064985"/>
            <a:ext cx="2572040" cy="4419858"/>
            <a:chOff x="7786398" y="552450"/>
            <a:chExt cx="2572040" cy="4419858"/>
          </a:xfrm>
        </p:grpSpPr>
        <p:pic>
          <p:nvPicPr>
            <p:cNvPr id="7" name="Imagen 6" descr="Imagen que contiene captura de pantalla&#10;&#10;Descripción generada con confianza muy alta">
              <a:extLst>
                <a:ext uri="{FF2B5EF4-FFF2-40B4-BE49-F238E27FC236}">
                  <a16:creationId xmlns:a16="http://schemas.microsoft.com/office/drawing/2014/main" id="{19F5E667-633B-4E8F-9744-424CA3A22E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496"/>
            <a:stretch/>
          </p:blipFill>
          <p:spPr>
            <a:xfrm>
              <a:off x="7786398" y="1885692"/>
              <a:ext cx="2572040" cy="3086616"/>
            </a:xfrm>
            <a:prstGeom prst="rect">
              <a:avLst/>
            </a:prstGeom>
          </p:spPr>
        </p:pic>
        <p:pic>
          <p:nvPicPr>
            <p:cNvPr id="6" name="Imagen 5" descr="Imagen que contiene captura de pantalla&#10;&#10;Descripción generada con confianza muy alta">
              <a:extLst>
                <a:ext uri="{FF2B5EF4-FFF2-40B4-BE49-F238E27FC236}">
                  <a16:creationId xmlns:a16="http://schemas.microsoft.com/office/drawing/2014/main" id="{5F466111-C2D9-440A-8814-5919FFEFF2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7090"/>
            <a:stretch/>
          </p:blipFill>
          <p:spPr>
            <a:xfrm>
              <a:off x="7786398" y="552450"/>
              <a:ext cx="2572040" cy="2876550"/>
            </a:xfrm>
            <a:prstGeom prst="rect">
              <a:avLst/>
            </a:prstGeom>
          </p:spPr>
        </p:pic>
      </p:grpSp>
      <p:pic>
        <p:nvPicPr>
          <p:cNvPr id="11" name="Imagen 10">
            <a:extLst>
              <a:ext uri="{FF2B5EF4-FFF2-40B4-BE49-F238E27FC236}">
                <a16:creationId xmlns:a16="http://schemas.microsoft.com/office/drawing/2014/main" id="{F99D25B0-6319-4DCA-9B09-EA570604E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50" y="1898524"/>
            <a:ext cx="2400635" cy="2276793"/>
          </a:xfrm>
          <a:prstGeom prst="rect">
            <a:avLst/>
          </a:prstGeom>
        </p:spPr>
      </p:pic>
      <p:pic>
        <p:nvPicPr>
          <p:cNvPr id="17" name="Imagen 16" descr="Imagen que contiene mapa, texto&#10;&#10;Descripción generada con confianza muy alta">
            <a:extLst>
              <a:ext uri="{FF2B5EF4-FFF2-40B4-BE49-F238E27FC236}">
                <a16:creationId xmlns:a16="http://schemas.microsoft.com/office/drawing/2014/main" id="{8A48E570-41AA-4D0B-8C99-981D4E5F33D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5000" contrast="7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45" t="1" b="6104"/>
          <a:stretch/>
        </p:blipFill>
        <p:spPr>
          <a:xfrm>
            <a:off x="6105144" y="3941535"/>
            <a:ext cx="2119602" cy="2414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Imagen 18" descr="Imagen que contiene electrónica&#10;&#10;Descripción generada con confianza alta">
            <a:extLst>
              <a:ext uri="{FF2B5EF4-FFF2-40B4-BE49-F238E27FC236}">
                <a16:creationId xmlns:a16="http://schemas.microsoft.com/office/drawing/2014/main" id="{B1B59DE2-2295-4846-84AE-8CE6B0531B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66" y="4274779"/>
            <a:ext cx="3534268" cy="2081503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E60CED8D-704A-46F3-B8D2-81AFCFE2E3F3}"/>
              </a:ext>
            </a:extLst>
          </p:cNvPr>
          <p:cNvSpPr txBox="1"/>
          <p:nvPr/>
        </p:nvSpPr>
        <p:spPr>
          <a:xfrm>
            <a:off x="223521" y="3429000"/>
            <a:ext cx="3809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rgbClr val="3574AA"/>
                </a:solidFill>
              </a:rPr>
              <a:t>Get</a:t>
            </a:r>
            <a:r>
              <a:rPr lang="es-MX" sz="2800" dirty="0">
                <a:solidFill>
                  <a:srgbClr val="3574AA"/>
                </a:solidFill>
              </a:rPr>
              <a:t> </a:t>
            </a:r>
            <a:r>
              <a:rPr lang="es-MX" sz="2800" dirty="0" err="1">
                <a:solidFill>
                  <a:srgbClr val="3574AA"/>
                </a:solidFill>
              </a:rPr>
              <a:t>pics</a:t>
            </a:r>
            <a:r>
              <a:rPr lang="es-MX" sz="2800" dirty="0">
                <a:solidFill>
                  <a:srgbClr val="3574AA"/>
                </a:solidFill>
              </a:rPr>
              <a:t> </a:t>
            </a:r>
            <a:r>
              <a:rPr lang="es-MX" sz="2800" dirty="0" err="1">
                <a:solidFill>
                  <a:srgbClr val="3574AA"/>
                </a:solidFill>
              </a:rPr>
              <a:t>from</a:t>
            </a:r>
            <a:r>
              <a:rPr lang="es-MX" sz="2800" dirty="0">
                <a:solidFill>
                  <a:srgbClr val="3574AA"/>
                </a:solidFill>
              </a:rPr>
              <a:t> </a:t>
            </a:r>
            <a:r>
              <a:rPr lang="es-MX" sz="2800" dirty="0" err="1">
                <a:solidFill>
                  <a:srgbClr val="3574AA"/>
                </a:solidFill>
              </a:rPr>
              <a:t>your</a:t>
            </a:r>
            <a:r>
              <a:rPr lang="es-MX" sz="2800" dirty="0">
                <a:solidFill>
                  <a:srgbClr val="3574AA"/>
                </a:solidFill>
              </a:rPr>
              <a:t> Social N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6FF671C-9A99-4523-8C95-823CA69AA6F1}"/>
              </a:ext>
            </a:extLst>
          </p:cNvPr>
          <p:cNvSpPr txBox="1"/>
          <p:nvPr/>
        </p:nvSpPr>
        <p:spPr>
          <a:xfrm>
            <a:off x="2630381" y="1909018"/>
            <a:ext cx="4582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rgbClr val="3574AA"/>
                </a:solidFill>
              </a:rPr>
              <a:t>All</a:t>
            </a:r>
            <a:r>
              <a:rPr lang="es-MX" sz="2800" dirty="0">
                <a:solidFill>
                  <a:srgbClr val="3574AA"/>
                </a:solidFill>
              </a:rPr>
              <a:t> </a:t>
            </a:r>
            <a:r>
              <a:rPr lang="es-MX" sz="2800" dirty="0" err="1">
                <a:solidFill>
                  <a:srgbClr val="3574AA"/>
                </a:solidFill>
              </a:rPr>
              <a:t>profile´s</a:t>
            </a:r>
            <a:r>
              <a:rPr lang="es-MX" sz="2800" dirty="0">
                <a:solidFill>
                  <a:srgbClr val="3574AA"/>
                </a:solidFill>
              </a:rPr>
              <a:t> </a:t>
            </a:r>
            <a:r>
              <a:rPr lang="es-MX" sz="2800" dirty="0" err="1">
                <a:solidFill>
                  <a:srgbClr val="3574AA"/>
                </a:solidFill>
              </a:rPr>
              <a:t>info</a:t>
            </a:r>
            <a:r>
              <a:rPr lang="es-MX" sz="2800" dirty="0">
                <a:solidFill>
                  <a:srgbClr val="3574AA"/>
                </a:solidFill>
              </a:rPr>
              <a:t>  at </a:t>
            </a:r>
            <a:r>
              <a:rPr lang="es-MX" sz="2800" dirty="0" err="1">
                <a:solidFill>
                  <a:srgbClr val="3574AA"/>
                </a:solidFill>
              </a:rPr>
              <a:t>the</a:t>
            </a:r>
            <a:r>
              <a:rPr lang="es-MX" sz="2800" dirty="0">
                <a:solidFill>
                  <a:srgbClr val="3574AA"/>
                </a:solidFill>
              </a:rPr>
              <a:t> </a:t>
            </a:r>
            <a:r>
              <a:rPr lang="es-MX" sz="2800" dirty="0" err="1">
                <a:solidFill>
                  <a:srgbClr val="3574AA"/>
                </a:solidFill>
              </a:rPr>
              <a:t>cloud</a:t>
            </a:r>
            <a:endParaRPr lang="es-MX" sz="2800" dirty="0">
              <a:solidFill>
                <a:srgbClr val="3574AA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A91C9DD-C178-4E72-AAFB-82925954CAD3}"/>
              </a:ext>
            </a:extLst>
          </p:cNvPr>
          <p:cNvSpPr txBox="1"/>
          <p:nvPr/>
        </p:nvSpPr>
        <p:spPr>
          <a:xfrm>
            <a:off x="5697973" y="3091323"/>
            <a:ext cx="3809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err="1">
                <a:solidFill>
                  <a:srgbClr val="3574AA"/>
                </a:solidFill>
              </a:rPr>
              <a:t>The</a:t>
            </a:r>
            <a:r>
              <a:rPr lang="es-MX" sz="2800" dirty="0">
                <a:solidFill>
                  <a:srgbClr val="3574AA"/>
                </a:solidFill>
              </a:rPr>
              <a:t> Neural Network </a:t>
            </a:r>
            <a:r>
              <a:rPr lang="es-MX" sz="2800" dirty="0" err="1">
                <a:solidFill>
                  <a:srgbClr val="3574AA"/>
                </a:solidFill>
              </a:rPr>
              <a:t>calculates</a:t>
            </a:r>
            <a:r>
              <a:rPr lang="es-MX" sz="2800" dirty="0">
                <a:solidFill>
                  <a:srgbClr val="3574AA"/>
                </a:solidFill>
              </a:rPr>
              <a:t> </a:t>
            </a:r>
            <a:r>
              <a:rPr lang="es-MX" sz="2800" dirty="0" err="1">
                <a:solidFill>
                  <a:srgbClr val="3574AA"/>
                </a:solidFill>
              </a:rPr>
              <a:t>your</a:t>
            </a:r>
            <a:r>
              <a:rPr lang="es-MX" sz="2800" dirty="0">
                <a:solidFill>
                  <a:srgbClr val="3574AA"/>
                </a:solidFill>
              </a:rPr>
              <a:t> tastes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5EA227F-D23A-416B-BB82-F39D8AC610D7}"/>
              </a:ext>
            </a:extLst>
          </p:cNvPr>
          <p:cNvSpPr txBox="1"/>
          <p:nvPr/>
        </p:nvSpPr>
        <p:spPr>
          <a:xfrm>
            <a:off x="8866012" y="5693880"/>
            <a:ext cx="3809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rgbClr val="3574AA"/>
                </a:solidFill>
              </a:rPr>
              <a:t>Look  at </a:t>
            </a:r>
            <a:r>
              <a:rPr lang="es-MX" sz="2800" dirty="0" err="1">
                <a:solidFill>
                  <a:srgbClr val="3574AA"/>
                </a:solidFill>
              </a:rPr>
              <a:t>your</a:t>
            </a:r>
            <a:r>
              <a:rPr lang="es-MX" sz="2800" dirty="0">
                <a:solidFill>
                  <a:srgbClr val="3574AA"/>
                </a:solidFill>
              </a:rPr>
              <a:t> new </a:t>
            </a:r>
            <a:r>
              <a:rPr lang="es-MX" sz="2800" dirty="0" err="1">
                <a:solidFill>
                  <a:srgbClr val="3574AA"/>
                </a:solidFill>
              </a:rPr>
              <a:t>favorite</a:t>
            </a:r>
            <a:r>
              <a:rPr lang="es-MX" sz="2800" dirty="0">
                <a:solidFill>
                  <a:srgbClr val="3574AA"/>
                </a:solidFill>
              </a:rPr>
              <a:t> place!</a:t>
            </a:r>
          </a:p>
        </p:txBody>
      </p:sp>
    </p:spTree>
    <p:extLst>
      <p:ext uri="{BB962C8B-B14F-4D97-AF65-F5344CB8AC3E}">
        <p14:creationId xmlns:p14="http://schemas.microsoft.com/office/powerpoint/2010/main" val="267528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5DBFD-020D-4A8A-9321-7E882A85E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WE MAKE ADS ELEGANT AND SUBTLE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C5520C-0059-4AFA-9382-75AA202CB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err="1"/>
              <a:t>Priority</a:t>
            </a:r>
            <a:r>
              <a:rPr lang="es-MX" sz="2800" dirty="0"/>
              <a:t> in </a:t>
            </a:r>
            <a:r>
              <a:rPr lang="es-MX" sz="2800" dirty="0" err="1"/>
              <a:t>search</a:t>
            </a:r>
            <a:r>
              <a:rPr lang="es-MX" sz="2800" dirty="0"/>
              <a:t> </a:t>
            </a:r>
            <a:r>
              <a:rPr lang="es-MX" sz="2800" dirty="0" err="1"/>
              <a:t>suggestions</a:t>
            </a:r>
            <a:endParaRPr lang="es-MX" sz="2800" dirty="0"/>
          </a:p>
          <a:p>
            <a:endParaRPr lang="es-MX" sz="2800" dirty="0"/>
          </a:p>
          <a:p>
            <a:r>
              <a:rPr lang="es-MX" sz="2800" dirty="0" err="1"/>
              <a:t>User</a:t>
            </a:r>
            <a:r>
              <a:rPr lang="es-MX" sz="2800" dirty="0"/>
              <a:t> </a:t>
            </a:r>
            <a:r>
              <a:rPr lang="es-MX" sz="2800" dirty="0" err="1"/>
              <a:t>will</a:t>
            </a:r>
            <a:r>
              <a:rPr lang="es-MX" sz="2800" dirty="0"/>
              <a:t> </a:t>
            </a:r>
            <a:r>
              <a:rPr lang="es-MX" sz="2800" dirty="0" err="1"/>
              <a:t>never</a:t>
            </a:r>
            <a:r>
              <a:rPr lang="es-MX" sz="2800" dirty="0"/>
              <a:t> </a:t>
            </a:r>
            <a:r>
              <a:rPr lang="es-MX" sz="2800" dirty="0" err="1"/>
              <a:t>see</a:t>
            </a:r>
            <a:r>
              <a:rPr lang="es-MX" sz="2800" dirty="0"/>
              <a:t> </a:t>
            </a:r>
            <a:r>
              <a:rPr lang="es-MX" sz="2800" dirty="0" err="1"/>
              <a:t>direct</a:t>
            </a:r>
            <a:r>
              <a:rPr lang="es-MX" sz="2800" dirty="0"/>
              <a:t> </a:t>
            </a:r>
            <a:r>
              <a:rPr lang="es-MX" sz="2800" dirty="0" err="1"/>
              <a:t>advertising</a:t>
            </a:r>
            <a:endParaRPr lang="es-MX" sz="2800" dirty="0"/>
          </a:p>
          <a:p>
            <a:endParaRPr lang="es-MX" sz="2800" dirty="0"/>
          </a:p>
          <a:p>
            <a:r>
              <a:rPr lang="es-MX" sz="2800" dirty="0" err="1"/>
              <a:t>The</a:t>
            </a:r>
            <a:r>
              <a:rPr lang="es-MX" sz="2800" dirty="0"/>
              <a:t> app </a:t>
            </a:r>
            <a:r>
              <a:rPr lang="es-MX" sz="2800" dirty="0" err="1"/>
              <a:t>generate</a:t>
            </a:r>
            <a:r>
              <a:rPr lang="es-MX" sz="2800" dirty="0"/>
              <a:t> </a:t>
            </a:r>
            <a:r>
              <a:rPr lang="es-MX" sz="2800" dirty="0" err="1"/>
              <a:t>gains</a:t>
            </a:r>
            <a:r>
              <a:rPr lang="es-MX" sz="2800" dirty="0"/>
              <a:t> and </a:t>
            </a:r>
            <a:r>
              <a:rPr lang="es-MX" sz="2800" dirty="0" err="1"/>
              <a:t>we</a:t>
            </a:r>
            <a:r>
              <a:rPr lang="es-MX" sz="2800" dirty="0"/>
              <a:t> </a:t>
            </a:r>
            <a:r>
              <a:rPr lang="es-MX" sz="2800" dirty="0" err="1"/>
              <a:t>wont</a:t>
            </a:r>
            <a:r>
              <a:rPr lang="es-MX" sz="2800" dirty="0"/>
              <a:t> </a:t>
            </a:r>
            <a:r>
              <a:rPr lang="es-MX" sz="2800" dirty="0" err="1"/>
              <a:t>starve</a:t>
            </a:r>
            <a:r>
              <a:rPr lang="es-MX" sz="2800" dirty="0"/>
              <a:t> </a:t>
            </a:r>
            <a:r>
              <a:rPr lang="es-MX" sz="2800" dirty="0">
                <a:sym typeface="Wingdings" panose="05000000000000000000" pitchFamily="2" charset="2"/>
              </a:rPr>
              <a:t>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57515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F395A-E9E7-4171-99EE-BA719906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ABB1A-C4B1-4DF6-B6B3-5DBC0C89A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3172822"/>
            <a:ext cx="10377398" cy="2516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6000" dirty="0" err="1">
                <a:solidFill>
                  <a:srgbClr val="3574AA"/>
                </a:solidFill>
              </a:rPr>
              <a:t>Travel</a:t>
            </a:r>
            <a:r>
              <a:rPr lang="es-MX" sz="6000" dirty="0">
                <a:solidFill>
                  <a:srgbClr val="3574AA"/>
                </a:solidFill>
              </a:rPr>
              <a:t>, </a:t>
            </a:r>
            <a:r>
              <a:rPr lang="es-MX" sz="6000" dirty="0" err="1">
                <a:solidFill>
                  <a:srgbClr val="3574AA"/>
                </a:solidFill>
              </a:rPr>
              <a:t>with</a:t>
            </a:r>
            <a:r>
              <a:rPr lang="es-MX" sz="6000" dirty="0">
                <a:solidFill>
                  <a:srgbClr val="3574AA"/>
                </a:solidFill>
              </a:rPr>
              <a:t> </a:t>
            </a:r>
            <a:r>
              <a:rPr lang="es-MX" sz="6000" dirty="0" err="1">
                <a:solidFill>
                  <a:srgbClr val="3574AA"/>
                </a:solidFill>
              </a:rPr>
              <a:t>an</a:t>
            </a:r>
            <a:r>
              <a:rPr lang="es-MX" sz="6000" dirty="0">
                <a:solidFill>
                  <a:srgbClr val="3574AA"/>
                </a:solidFill>
              </a:rPr>
              <a:t> </a:t>
            </a:r>
            <a:r>
              <a:rPr lang="es-MX" sz="6000" dirty="0" err="1">
                <a:solidFill>
                  <a:srgbClr val="3574AA"/>
                </a:solidFill>
              </a:rPr>
              <a:t>intelligent</a:t>
            </a:r>
            <a:r>
              <a:rPr lang="es-MX" sz="6000" dirty="0">
                <a:solidFill>
                  <a:srgbClr val="3574AA"/>
                </a:solidFill>
              </a:rPr>
              <a:t> </a:t>
            </a:r>
            <a:r>
              <a:rPr lang="es-MX" sz="6000" dirty="0" err="1">
                <a:solidFill>
                  <a:srgbClr val="3574AA"/>
                </a:solidFill>
              </a:rPr>
              <a:t>guide</a:t>
            </a:r>
            <a:r>
              <a:rPr lang="es-MX" sz="6000" dirty="0">
                <a:solidFill>
                  <a:srgbClr val="3574A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6191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Personalizado 1">
      <a:dk1>
        <a:srgbClr val="2C2C2C"/>
      </a:dk1>
      <a:lt1>
        <a:srgbClr val="099BDD"/>
      </a:lt1>
      <a:dk2>
        <a:srgbClr val="FFFFFF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Con band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 band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162</TotalTime>
  <Words>80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Con bandas</vt:lpstr>
      <vt:lpstr>Traveling to a new place?</vt:lpstr>
      <vt:lpstr>Presentación de PowerPoint</vt:lpstr>
      <vt:lpstr>Presentación de PowerPoint</vt:lpstr>
      <vt:lpstr>Presentación de PowerPoint</vt:lpstr>
      <vt:lpstr>WE MAKE ADS ELEGANT AND SUBTLE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Alejandro González Sánchez</dc:creator>
  <cp:lastModifiedBy>Jesús Alejandro González Sánchez</cp:lastModifiedBy>
  <cp:revision>11</cp:revision>
  <dcterms:created xsi:type="dcterms:W3CDTF">2018-06-09T20:22:03Z</dcterms:created>
  <dcterms:modified xsi:type="dcterms:W3CDTF">2018-06-09T23:04:49Z</dcterms:modified>
</cp:coreProperties>
</file>