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65E6A5-9C1E-4512-856B-BDC9C27B28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60729375-EB41-4A43-BCA6-C3B313063827}">
      <dgm:prSet/>
      <dgm:spPr/>
      <dgm:t>
        <a:bodyPr/>
        <a:lstStyle/>
        <a:p>
          <a:r>
            <a:rPr lang="en-US"/>
            <a:t>Sentiment Analysis imperfect</a:t>
          </a:r>
        </a:p>
      </dgm:t>
    </dgm:pt>
    <dgm:pt modelId="{5CBFDDBC-7E05-4B3C-8614-235275690366}" type="parTrans" cxnId="{E2E140C3-194C-43EF-8765-9A1BFB069062}">
      <dgm:prSet/>
      <dgm:spPr/>
      <dgm:t>
        <a:bodyPr/>
        <a:lstStyle/>
        <a:p>
          <a:endParaRPr lang="en-US"/>
        </a:p>
      </dgm:t>
    </dgm:pt>
    <dgm:pt modelId="{746924BB-CDBD-49D8-9FA2-D24B93CAFA5E}" type="sibTrans" cxnId="{E2E140C3-194C-43EF-8765-9A1BFB069062}">
      <dgm:prSet/>
      <dgm:spPr/>
      <dgm:t>
        <a:bodyPr/>
        <a:lstStyle/>
        <a:p>
          <a:endParaRPr lang="en-US"/>
        </a:p>
      </dgm:t>
    </dgm:pt>
    <dgm:pt modelId="{E621B54F-C068-40AB-B11F-A77AE619BA9E}">
      <dgm:prSet/>
      <dgm:spPr/>
      <dgm:t>
        <a:bodyPr/>
        <a:lstStyle/>
        <a:p>
          <a:r>
            <a:rPr lang="en-US"/>
            <a:t>Misses jokes, sarcasm, twists.</a:t>
          </a:r>
        </a:p>
      </dgm:t>
    </dgm:pt>
    <dgm:pt modelId="{2EA516E1-0179-4D10-BC81-4DD87A562B96}" type="parTrans" cxnId="{FC8DD53A-C28F-4F32-8E08-9E152B92C567}">
      <dgm:prSet/>
      <dgm:spPr/>
      <dgm:t>
        <a:bodyPr/>
        <a:lstStyle/>
        <a:p>
          <a:endParaRPr lang="en-US"/>
        </a:p>
      </dgm:t>
    </dgm:pt>
    <dgm:pt modelId="{247F2C5C-84A4-4294-8519-4475105698FE}" type="sibTrans" cxnId="{FC8DD53A-C28F-4F32-8E08-9E152B92C567}">
      <dgm:prSet/>
      <dgm:spPr/>
      <dgm:t>
        <a:bodyPr/>
        <a:lstStyle/>
        <a:p>
          <a:endParaRPr lang="en-US"/>
        </a:p>
      </dgm:t>
    </dgm:pt>
    <dgm:pt modelId="{9EB967A3-DE9A-4BC7-8637-07D4BBF13BB8}">
      <dgm:prSet/>
      <dgm:spPr/>
      <dgm:t>
        <a:bodyPr/>
        <a:lstStyle/>
        <a:p>
          <a:r>
            <a:rPr lang="en-US" dirty="0"/>
            <a:t>New Reddit Filter setting?</a:t>
          </a:r>
        </a:p>
      </dgm:t>
    </dgm:pt>
    <dgm:pt modelId="{8F7DAC57-2C96-422A-A818-9EFEEC997AAF}" type="parTrans" cxnId="{E6CE4147-A9D6-4037-B19C-42180208ECA3}">
      <dgm:prSet/>
      <dgm:spPr/>
      <dgm:t>
        <a:bodyPr/>
        <a:lstStyle/>
        <a:p>
          <a:endParaRPr lang="en-US"/>
        </a:p>
      </dgm:t>
    </dgm:pt>
    <dgm:pt modelId="{EB54D4E5-5756-48B1-81F9-66269A7F40AE}" type="sibTrans" cxnId="{E6CE4147-A9D6-4037-B19C-42180208ECA3}">
      <dgm:prSet/>
      <dgm:spPr/>
      <dgm:t>
        <a:bodyPr/>
        <a:lstStyle/>
        <a:p>
          <a:endParaRPr lang="en-US"/>
        </a:p>
      </dgm:t>
    </dgm:pt>
    <dgm:pt modelId="{3269A02A-33B6-48E7-BC27-A0ECBCBCD69D}" type="pres">
      <dgm:prSet presAssocID="{5865E6A5-9C1E-4512-856B-BDC9C27B28CE}" presName="root" presStyleCnt="0">
        <dgm:presLayoutVars>
          <dgm:dir/>
          <dgm:resizeHandles val="exact"/>
        </dgm:presLayoutVars>
      </dgm:prSet>
      <dgm:spPr/>
    </dgm:pt>
    <dgm:pt modelId="{4FA00B01-9040-43A3-8752-E23432F566D2}" type="pres">
      <dgm:prSet presAssocID="{60729375-EB41-4A43-BCA6-C3B313063827}" presName="compNode" presStyleCnt="0"/>
      <dgm:spPr/>
    </dgm:pt>
    <dgm:pt modelId="{9B48C085-D0C6-48F7-A435-ED67F8E1AE68}" type="pres">
      <dgm:prSet presAssocID="{60729375-EB41-4A43-BCA6-C3B313063827}" presName="bgRect" presStyleLbl="bgShp" presStyleIdx="0" presStyleCnt="3"/>
      <dgm:spPr/>
    </dgm:pt>
    <dgm:pt modelId="{7124DE7D-84EB-4B3E-BDF3-24DC3898FC87}" type="pres">
      <dgm:prSet presAssocID="{60729375-EB41-4A43-BCA6-C3B31306382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0DF1A7DA-4F00-4006-97D2-D71B639A96A9}" type="pres">
      <dgm:prSet presAssocID="{60729375-EB41-4A43-BCA6-C3B313063827}" presName="spaceRect" presStyleCnt="0"/>
      <dgm:spPr/>
    </dgm:pt>
    <dgm:pt modelId="{733623AA-659F-4855-A459-A6CE338AE4C2}" type="pres">
      <dgm:prSet presAssocID="{60729375-EB41-4A43-BCA6-C3B313063827}" presName="parTx" presStyleLbl="revTx" presStyleIdx="0" presStyleCnt="3">
        <dgm:presLayoutVars>
          <dgm:chMax val="0"/>
          <dgm:chPref val="0"/>
        </dgm:presLayoutVars>
      </dgm:prSet>
      <dgm:spPr/>
    </dgm:pt>
    <dgm:pt modelId="{A6C10D1C-E534-43AA-912B-9C76576914C7}" type="pres">
      <dgm:prSet presAssocID="{746924BB-CDBD-49D8-9FA2-D24B93CAFA5E}" presName="sibTrans" presStyleCnt="0"/>
      <dgm:spPr/>
    </dgm:pt>
    <dgm:pt modelId="{88D398F0-2F3A-4315-A9EC-E19221E69C9C}" type="pres">
      <dgm:prSet presAssocID="{E621B54F-C068-40AB-B11F-A77AE619BA9E}" presName="compNode" presStyleCnt="0"/>
      <dgm:spPr/>
    </dgm:pt>
    <dgm:pt modelId="{AAD82C79-C5B7-484B-A151-0EB84DB3201F}" type="pres">
      <dgm:prSet presAssocID="{E621B54F-C068-40AB-B11F-A77AE619BA9E}" presName="bgRect" presStyleLbl="bgShp" presStyleIdx="1" presStyleCnt="3"/>
      <dgm:spPr/>
    </dgm:pt>
    <dgm:pt modelId="{00BDB637-4C22-400A-8C1B-3E544A2102B7}" type="pres">
      <dgm:prSet presAssocID="{E621B54F-C068-40AB-B11F-A77AE619BA9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ED4035B7-DBC8-47D4-833C-96C47B25B4EB}" type="pres">
      <dgm:prSet presAssocID="{E621B54F-C068-40AB-B11F-A77AE619BA9E}" presName="spaceRect" presStyleCnt="0"/>
      <dgm:spPr/>
    </dgm:pt>
    <dgm:pt modelId="{1B2DBBA7-477C-40F5-868D-94440EF7C49A}" type="pres">
      <dgm:prSet presAssocID="{E621B54F-C068-40AB-B11F-A77AE619BA9E}" presName="parTx" presStyleLbl="revTx" presStyleIdx="1" presStyleCnt="3">
        <dgm:presLayoutVars>
          <dgm:chMax val="0"/>
          <dgm:chPref val="0"/>
        </dgm:presLayoutVars>
      </dgm:prSet>
      <dgm:spPr/>
    </dgm:pt>
    <dgm:pt modelId="{A4D73E54-0450-4F4B-8D99-CDEF425FBE1F}" type="pres">
      <dgm:prSet presAssocID="{247F2C5C-84A4-4294-8519-4475105698FE}" presName="sibTrans" presStyleCnt="0"/>
      <dgm:spPr/>
    </dgm:pt>
    <dgm:pt modelId="{BC2BC805-BA72-47D8-AE06-931DC9C553CB}" type="pres">
      <dgm:prSet presAssocID="{9EB967A3-DE9A-4BC7-8637-07D4BBF13BB8}" presName="compNode" presStyleCnt="0"/>
      <dgm:spPr/>
    </dgm:pt>
    <dgm:pt modelId="{778864F4-1B00-4CAC-BC45-E14537594243}" type="pres">
      <dgm:prSet presAssocID="{9EB967A3-DE9A-4BC7-8637-07D4BBF13BB8}" presName="bgRect" presStyleLbl="bgShp" presStyleIdx="2" presStyleCnt="3" custLinFactNeighborX="0" custLinFactNeighborY="440"/>
      <dgm:spPr/>
    </dgm:pt>
    <dgm:pt modelId="{74A5C212-9671-4118-A547-9552228E8217}" type="pres">
      <dgm:prSet presAssocID="{9EB967A3-DE9A-4BC7-8637-07D4BBF13B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37E094B-3145-4FF4-B03C-B05EB1D3D02F}" type="pres">
      <dgm:prSet presAssocID="{9EB967A3-DE9A-4BC7-8637-07D4BBF13BB8}" presName="spaceRect" presStyleCnt="0"/>
      <dgm:spPr/>
    </dgm:pt>
    <dgm:pt modelId="{A3CCC436-04E7-47B8-BDD0-6B54BB354F45}" type="pres">
      <dgm:prSet presAssocID="{9EB967A3-DE9A-4BC7-8637-07D4BBF13BB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FC36628-B708-49F0-996F-37BBD722C58E}" type="presOf" srcId="{9EB967A3-DE9A-4BC7-8637-07D4BBF13BB8}" destId="{A3CCC436-04E7-47B8-BDD0-6B54BB354F45}" srcOrd="0" destOrd="0" presId="urn:microsoft.com/office/officeart/2018/2/layout/IconVerticalSolidList"/>
    <dgm:cxn modelId="{FC8DD53A-C28F-4F32-8E08-9E152B92C567}" srcId="{5865E6A5-9C1E-4512-856B-BDC9C27B28CE}" destId="{E621B54F-C068-40AB-B11F-A77AE619BA9E}" srcOrd="1" destOrd="0" parTransId="{2EA516E1-0179-4D10-BC81-4DD87A562B96}" sibTransId="{247F2C5C-84A4-4294-8519-4475105698FE}"/>
    <dgm:cxn modelId="{CC68E663-F01A-449A-AE2B-A56DB06FBC28}" type="presOf" srcId="{5865E6A5-9C1E-4512-856B-BDC9C27B28CE}" destId="{3269A02A-33B6-48E7-BC27-A0ECBCBCD69D}" srcOrd="0" destOrd="0" presId="urn:microsoft.com/office/officeart/2018/2/layout/IconVerticalSolidList"/>
    <dgm:cxn modelId="{E6CE4147-A9D6-4037-B19C-42180208ECA3}" srcId="{5865E6A5-9C1E-4512-856B-BDC9C27B28CE}" destId="{9EB967A3-DE9A-4BC7-8637-07D4BBF13BB8}" srcOrd="2" destOrd="0" parTransId="{8F7DAC57-2C96-422A-A818-9EFEEC997AAF}" sibTransId="{EB54D4E5-5756-48B1-81F9-66269A7F40AE}"/>
    <dgm:cxn modelId="{31EE9884-C095-4A4A-A359-184634D07333}" type="presOf" srcId="{E621B54F-C068-40AB-B11F-A77AE619BA9E}" destId="{1B2DBBA7-477C-40F5-868D-94440EF7C49A}" srcOrd="0" destOrd="0" presId="urn:microsoft.com/office/officeart/2018/2/layout/IconVerticalSolidList"/>
    <dgm:cxn modelId="{E2E140C3-194C-43EF-8765-9A1BFB069062}" srcId="{5865E6A5-9C1E-4512-856B-BDC9C27B28CE}" destId="{60729375-EB41-4A43-BCA6-C3B313063827}" srcOrd="0" destOrd="0" parTransId="{5CBFDDBC-7E05-4B3C-8614-235275690366}" sibTransId="{746924BB-CDBD-49D8-9FA2-D24B93CAFA5E}"/>
    <dgm:cxn modelId="{7D4841D4-E304-44F3-A93B-AF2E260B8589}" type="presOf" srcId="{60729375-EB41-4A43-BCA6-C3B313063827}" destId="{733623AA-659F-4855-A459-A6CE338AE4C2}" srcOrd="0" destOrd="0" presId="urn:microsoft.com/office/officeart/2018/2/layout/IconVerticalSolidList"/>
    <dgm:cxn modelId="{75515BE6-6B48-404A-A318-94F9F69C12E3}" type="presParOf" srcId="{3269A02A-33B6-48E7-BC27-A0ECBCBCD69D}" destId="{4FA00B01-9040-43A3-8752-E23432F566D2}" srcOrd="0" destOrd="0" presId="urn:microsoft.com/office/officeart/2018/2/layout/IconVerticalSolidList"/>
    <dgm:cxn modelId="{2F3A5EC4-854F-49BB-B0C0-20B31C07AB2D}" type="presParOf" srcId="{4FA00B01-9040-43A3-8752-E23432F566D2}" destId="{9B48C085-D0C6-48F7-A435-ED67F8E1AE68}" srcOrd="0" destOrd="0" presId="urn:microsoft.com/office/officeart/2018/2/layout/IconVerticalSolidList"/>
    <dgm:cxn modelId="{ECB19AB9-0557-4D25-8C3D-ABCAB5AEBD2C}" type="presParOf" srcId="{4FA00B01-9040-43A3-8752-E23432F566D2}" destId="{7124DE7D-84EB-4B3E-BDF3-24DC3898FC87}" srcOrd="1" destOrd="0" presId="urn:microsoft.com/office/officeart/2018/2/layout/IconVerticalSolidList"/>
    <dgm:cxn modelId="{D34B4BC4-103F-4806-AF77-BE850586315C}" type="presParOf" srcId="{4FA00B01-9040-43A3-8752-E23432F566D2}" destId="{0DF1A7DA-4F00-4006-97D2-D71B639A96A9}" srcOrd="2" destOrd="0" presId="urn:microsoft.com/office/officeart/2018/2/layout/IconVerticalSolidList"/>
    <dgm:cxn modelId="{62650171-D647-4162-9F0A-FCB1CBF081F2}" type="presParOf" srcId="{4FA00B01-9040-43A3-8752-E23432F566D2}" destId="{733623AA-659F-4855-A459-A6CE338AE4C2}" srcOrd="3" destOrd="0" presId="urn:microsoft.com/office/officeart/2018/2/layout/IconVerticalSolidList"/>
    <dgm:cxn modelId="{268BFBD8-4DAE-4F7F-A109-A40C186BEA03}" type="presParOf" srcId="{3269A02A-33B6-48E7-BC27-A0ECBCBCD69D}" destId="{A6C10D1C-E534-43AA-912B-9C76576914C7}" srcOrd="1" destOrd="0" presId="urn:microsoft.com/office/officeart/2018/2/layout/IconVerticalSolidList"/>
    <dgm:cxn modelId="{A4D0F1AF-A837-471B-9FB9-5684DCAA1CAD}" type="presParOf" srcId="{3269A02A-33B6-48E7-BC27-A0ECBCBCD69D}" destId="{88D398F0-2F3A-4315-A9EC-E19221E69C9C}" srcOrd="2" destOrd="0" presId="urn:microsoft.com/office/officeart/2018/2/layout/IconVerticalSolidList"/>
    <dgm:cxn modelId="{35D2A259-F583-48B3-AF6B-CAF4C26193A2}" type="presParOf" srcId="{88D398F0-2F3A-4315-A9EC-E19221E69C9C}" destId="{AAD82C79-C5B7-484B-A151-0EB84DB3201F}" srcOrd="0" destOrd="0" presId="urn:microsoft.com/office/officeart/2018/2/layout/IconVerticalSolidList"/>
    <dgm:cxn modelId="{F96E120E-3F6F-4E6A-BDBD-EBD86B7D766A}" type="presParOf" srcId="{88D398F0-2F3A-4315-A9EC-E19221E69C9C}" destId="{00BDB637-4C22-400A-8C1B-3E544A2102B7}" srcOrd="1" destOrd="0" presId="urn:microsoft.com/office/officeart/2018/2/layout/IconVerticalSolidList"/>
    <dgm:cxn modelId="{7DCEF0A4-9FFF-4C39-96BF-6AA9C4513798}" type="presParOf" srcId="{88D398F0-2F3A-4315-A9EC-E19221E69C9C}" destId="{ED4035B7-DBC8-47D4-833C-96C47B25B4EB}" srcOrd="2" destOrd="0" presId="urn:microsoft.com/office/officeart/2018/2/layout/IconVerticalSolidList"/>
    <dgm:cxn modelId="{8E344DCA-779A-4714-9C16-D9ECC189C587}" type="presParOf" srcId="{88D398F0-2F3A-4315-A9EC-E19221E69C9C}" destId="{1B2DBBA7-477C-40F5-868D-94440EF7C49A}" srcOrd="3" destOrd="0" presId="urn:microsoft.com/office/officeart/2018/2/layout/IconVerticalSolidList"/>
    <dgm:cxn modelId="{BF873DE9-9D7F-49C8-92F0-88874908C9B8}" type="presParOf" srcId="{3269A02A-33B6-48E7-BC27-A0ECBCBCD69D}" destId="{A4D73E54-0450-4F4B-8D99-CDEF425FBE1F}" srcOrd="3" destOrd="0" presId="urn:microsoft.com/office/officeart/2018/2/layout/IconVerticalSolidList"/>
    <dgm:cxn modelId="{1C789178-FA03-4F77-BC93-32298033C1E2}" type="presParOf" srcId="{3269A02A-33B6-48E7-BC27-A0ECBCBCD69D}" destId="{BC2BC805-BA72-47D8-AE06-931DC9C553CB}" srcOrd="4" destOrd="0" presId="urn:microsoft.com/office/officeart/2018/2/layout/IconVerticalSolidList"/>
    <dgm:cxn modelId="{22D0C47D-B31B-4269-B270-DA684C02BEEB}" type="presParOf" srcId="{BC2BC805-BA72-47D8-AE06-931DC9C553CB}" destId="{778864F4-1B00-4CAC-BC45-E14537594243}" srcOrd="0" destOrd="0" presId="urn:microsoft.com/office/officeart/2018/2/layout/IconVerticalSolidList"/>
    <dgm:cxn modelId="{4D3D0B1F-873D-455C-AF04-9A39E9D5737F}" type="presParOf" srcId="{BC2BC805-BA72-47D8-AE06-931DC9C553CB}" destId="{74A5C212-9671-4118-A547-9552228E8217}" srcOrd="1" destOrd="0" presId="urn:microsoft.com/office/officeart/2018/2/layout/IconVerticalSolidList"/>
    <dgm:cxn modelId="{AEF7F7A3-AA30-42AA-9315-9AADE26BCC74}" type="presParOf" srcId="{BC2BC805-BA72-47D8-AE06-931DC9C553CB}" destId="{837E094B-3145-4FF4-B03C-B05EB1D3D02F}" srcOrd="2" destOrd="0" presId="urn:microsoft.com/office/officeart/2018/2/layout/IconVerticalSolidList"/>
    <dgm:cxn modelId="{EFB545DE-F437-43AC-9C17-CCC91F1FA2BC}" type="presParOf" srcId="{BC2BC805-BA72-47D8-AE06-931DC9C553CB}" destId="{A3CCC436-04E7-47B8-BDD0-6B54BB354F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8C085-D0C6-48F7-A435-ED67F8E1AE68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4DE7D-84EB-4B3E-BDF3-24DC3898FC87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623AA-659F-4855-A459-A6CE338AE4C2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Sentiment Analysis imperfect</a:t>
          </a:r>
        </a:p>
      </dsp:txBody>
      <dsp:txXfrm>
        <a:off x="1435590" y="531"/>
        <a:ext cx="9080009" cy="1242935"/>
      </dsp:txXfrm>
    </dsp:sp>
    <dsp:sp modelId="{AAD82C79-C5B7-484B-A151-0EB84DB3201F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DB637-4C22-400A-8C1B-3E544A2102B7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DBBA7-477C-40F5-868D-94440EF7C49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Misses jokes, sarcasm, twists.</a:t>
          </a:r>
        </a:p>
      </dsp:txBody>
      <dsp:txXfrm>
        <a:off x="1435590" y="1554201"/>
        <a:ext cx="9080009" cy="1242935"/>
      </dsp:txXfrm>
    </dsp:sp>
    <dsp:sp modelId="{778864F4-1B00-4CAC-BC45-E14537594243}">
      <dsp:nvSpPr>
        <dsp:cNvPr id="0" name=""/>
        <dsp:cNvSpPr/>
      </dsp:nvSpPr>
      <dsp:spPr>
        <a:xfrm>
          <a:off x="0" y="3108402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5C212-9671-4118-A547-9552228E8217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CC436-04E7-47B8-BDD0-6B54BB354F4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New Reddit Filter setting?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ABCE-15E2-4B0F-B993-53CEDC2C1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3AB9C-6197-4EC5-9923-AE78B0B42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B268B-EAA2-4D35-BC3E-95E4A75D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C1A8-D136-4386-910F-04D10C1E458C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3DD77-B574-4910-BD12-1C2ADC25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7D44D-3262-4E03-9BF5-FA5445AB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5FA0-62A7-40C4-B2F8-0667ADA2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1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8AB3-6FCE-4868-9FD2-61688BE2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F2772-25C5-4494-A366-86769CC59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94787-5818-41B3-85EC-0281C582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C1A8-D136-4386-910F-04D10C1E458C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FAC35-F670-4241-BAA1-7CDB30108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42F8E-8E4B-4E58-990B-AD2F8683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5FA0-62A7-40C4-B2F8-0667ADA2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1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76E98-DB2C-4087-A8A0-CD2EF469B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DFA35-0F98-4199-B3E2-17A65F0D2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A6CE3-BA88-4CD7-A9CF-960682B2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C1A8-D136-4386-910F-04D10C1E458C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8AC4-041F-4954-ACDD-8D9BBC9A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1A3B7-14F6-4CAF-A1BA-3D00264E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5FA0-62A7-40C4-B2F8-0667ADA2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7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64C6-3BFD-40FE-93C9-DBC07DE0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AEB30-1022-4E96-9DAD-066B1D7E5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9926B-B0F3-4A87-B2BE-33FA505A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C1A8-D136-4386-910F-04D10C1E458C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F5904-20E0-4B5F-AF58-70B09BFC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93A0F-7EFB-477D-AC59-FEB785C6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5FA0-62A7-40C4-B2F8-0667ADA2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3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8EEA-6FE2-4A6C-B4B1-C022DB95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8A49A-462B-4FD3-AA91-FA37762E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538E4-B642-4011-A695-44F6744D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C1A8-D136-4386-910F-04D10C1E458C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449D9-DD97-4D4C-93DE-85EBE6EB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DF48-FE8A-49F5-9ECC-F25354B0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5FA0-62A7-40C4-B2F8-0667ADA2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8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7308-1C40-4E6D-AE89-E14EBC68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D4EB-40C0-4484-A3BB-B50E23AB9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2B384-4D3E-4E37-B62F-0DC52EFDD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2E529-6CDA-45E6-85DA-7E2A2A51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C1A8-D136-4386-910F-04D10C1E458C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574CD-0730-4B64-B610-1342963C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D4BAB-AB24-481F-A682-9E703AAF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5FA0-62A7-40C4-B2F8-0667ADA2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4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D1C6-4C7B-4715-BCC8-A48F65AF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EBFA0-2283-40D6-9FFA-EAA55234D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71F9A-7160-4EDF-8E8C-8A40B9691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5CEA0-5DDC-4965-B094-FC5B29723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65047-CEC8-48EB-86EC-CB6C871F2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702FA-7969-473A-A1C1-1E3B7E07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C1A8-D136-4386-910F-04D10C1E458C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0B4818-F83C-45B4-AB4B-F6F05C90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0E1D2-3679-42AC-BCDB-DC5873F2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5FA0-62A7-40C4-B2F8-0667ADA2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5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EC31-B127-46C0-B007-BAB3D703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0895F-5866-402F-ADC7-F9590622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C1A8-D136-4386-910F-04D10C1E458C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2A796-B968-4564-B6E0-203389BEA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63A0C-1DD8-4CA2-A942-650AAF2C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5FA0-62A7-40C4-B2F8-0667ADA2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9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25F13A-C915-4923-88CF-D891CF55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C1A8-D136-4386-910F-04D10C1E458C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136D8-0C39-4A56-8746-9D306A0E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6C9E3-9000-4698-9B1A-2B8CEFAA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5FA0-62A7-40C4-B2F8-0667ADA2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9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0517-3180-4620-8E8A-963DE161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DAA8C-57DD-43BA-8565-2A943C3D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61560-DED8-4935-9648-BFE4B917A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D58DB-F891-45B9-B52C-A0C1623D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C1A8-D136-4386-910F-04D10C1E458C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D5CB7-4654-4976-A368-25D55B79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29D80-6DA0-43F6-8B9D-80B3D718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5FA0-62A7-40C4-B2F8-0667ADA2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5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F503-E87F-48A7-B5A0-3831FBFB4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62443-FEEB-41C9-B8FC-FE6C8FF1A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AB624-2C9F-4892-88BC-75ECD21D8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2D2F5-635B-4312-8D97-F3EBB6D8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C1A8-D136-4386-910F-04D10C1E458C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724F9-C822-4CBC-9BE2-7D97CFCF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DCAE6-B390-499D-ABDD-FA030EBB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5FA0-62A7-40C4-B2F8-0667ADA2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8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09A79-751C-4601-B476-905A04918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E938E-D3A6-4C5B-97E8-871D7D9BA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A9CDD-5B76-4F3A-84EC-A8C34419F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7C1A8-D136-4386-910F-04D10C1E458C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040AC-A6DC-4235-BD48-F9F187F56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03CAA-D906-453D-B413-424E2A438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75FA0-62A7-40C4-B2F8-0667ADA2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2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7B0BD6-CEC7-414C-8EF9-4550DCDF8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2" y="4267832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Reddit Wholesome Meter (RWM)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3E0B8-F1F4-4227-B7A5-CE3A453DC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618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A Sentiment Analyzer of Reddit</a:t>
            </a:r>
          </a:p>
        </p:txBody>
      </p:sp>
      <p:sp>
        <p:nvSpPr>
          <p:cNvPr id="21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6D902A-A238-4F43-9E26-02AB6C4293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3" r="5958" b="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4465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47D35-9668-41E4-8715-0A2CE356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Why RWM?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07A43-8307-4149-92D3-4522DB041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Every subreddit is completely different. </a:t>
            </a:r>
          </a:p>
          <a:p>
            <a:r>
              <a:rPr lang="en-US" sz="2400" dirty="0"/>
              <a:t>Sentiment Analysis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573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31A132-66FF-4A77-BE80-550921A6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Tech Stack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3B537F39-57B1-454F-AD4D-6B67071A7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CC995-42F4-4EDB-948B-145B7ED2B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Python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PRAW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Textblob</a:t>
            </a:r>
            <a:r>
              <a:rPr lang="en-US" sz="2000" dirty="0">
                <a:solidFill>
                  <a:srgbClr val="000000"/>
                </a:solidFill>
              </a:rPr>
              <a:t> (NLTK)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Numpy</a:t>
            </a:r>
            <a:r>
              <a:rPr lang="en-US" sz="2000" dirty="0">
                <a:solidFill>
                  <a:srgbClr val="000000"/>
                </a:solidFill>
              </a:rPr>
              <a:t>, Matplotlib</a:t>
            </a:r>
          </a:p>
        </p:txBody>
      </p:sp>
    </p:spTree>
    <p:extLst>
      <p:ext uri="{BB962C8B-B14F-4D97-AF65-F5344CB8AC3E}">
        <p14:creationId xmlns:p14="http://schemas.microsoft.com/office/powerpoint/2010/main" val="56970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7F166F-910F-4B45-BCE7-1E524ABB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3888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291F1-1FA1-472C-A0D1-11AD9FED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0629F-B035-4776-818F-CE8996354238}"/>
              </a:ext>
            </a:extLst>
          </p:cNvPr>
          <p:cNvSpPr txBox="1"/>
          <p:nvPr/>
        </p:nvSpPr>
        <p:spPr>
          <a:xfrm>
            <a:off x="1178830" y="1405528"/>
            <a:ext cx="1941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r/</a:t>
            </a:r>
            <a:r>
              <a:rPr lang="en-US" sz="2400" dirty="0" err="1"/>
              <a:t>learnPython</a:t>
            </a:r>
            <a:endParaRPr lang="en-US" sz="2400"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D2E11276-179C-42D3-BF33-E69AC002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658"/>
          <a:stretch/>
        </p:blipFill>
        <p:spPr>
          <a:xfrm>
            <a:off x="735128" y="1796018"/>
            <a:ext cx="2829026" cy="2140060"/>
          </a:xfrm>
          <a:prstGeom prst="rect">
            <a:avLst/>
          </a:prstGeom>
        </p:spPr>
      </p:pic>
      <p:pic>
        <p:nvPicPr>
          <p:cNvPr id="18" name="Picture 17" descr="A picture containing device&#10;&#10;Description automatically generated">
            <a:extLst>
              <a:ext uri="{FF2B5EF4-FFF2-40B4-BE49-F238E27FC236}">
                <a16:creationId xmlns:a16="http://schemas.microsoft.com/office/drawing/2014/main" id="{48F86210-C973-45A6-BFA5-E6458628B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00" y="1776967"/>
            <a:ext cx="2863997" cy="215911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7DD6E8-3043-4C75-8DDA-11EC74CAAADA}"/>
              </a:ext>
            </a:extLst>
          </p:cNvPr>
          <p:cNvSpPr txBox="1"/>
          <p:nvPr/>
        </p:nvSpPr>
        <p:spPr>
          <a:xfrm>
            <a:off x="5222148" y="1405528"/>
            <a:ext cx="984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r/food</a:t>
            </a: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57D849D5-05BB-4E78-8576-FC1B49B92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735" y="1745215"/>
            <a:ext cx="2876698" cy="21718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599C0A9-D43D-45F9-957F-ADD4426A77CF}"/>
              </a:ext>
            </a:extLst>
          </p:cNvPr>
          <p:cNvSpPr txBox="1"/>
          <p:nvPr/>
        </p:nvSpPr>
        <p:spPr>
          <a:xfrm>
            <a:off x="8526708" y="1405528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r/politics</a:t>
            </a:r>
          </a:p>
        </p:txBody>
      </p:sp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BB2CACAA-3A5A-441C-B3BF-DE02D1E258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18" y="4579430"/>
            <a:ext cx="2857647" cy="21400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701E7C3-609F-4303-A15F-90136497C3B3}"/>
              </a:ext>
            </a:extLst>
          </p:cNvPr>
          <p:cNvSpPr txBox="1"/>
          <p:nvPr/>
        </p:nvSpPr>
        <p:spPr>
          <a:xfrm>
            <a:off x="1587276" y="4274199"/>
            <a:ext cx="112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r/funny</a:t>
            </a:r>
          </a:p>
        </p:txBody>
      </p:sp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D2361225-5547-4921-8FC9-612720128F3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2"/>
          <a:stretch/>
        </p:blipFill>
        <p:spPr>
          <a:xfrm>
            <a:off x="4276030" y="4579430"/>
            <a:ext cx="2870367" cy="214958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38771D5-10D8-413D-80AF-D6846A34A4D9}"/>
              </a:ext>
            </a:extLst>
          </p:cNvPr>
          <p:cNvSpPr txBox="1"/>
          <p:nvPr/>
        </p:nvSpPr>
        <p:spPr>
          <a:xfrm>
            <a:off x="4270163" y="4274199"/>
            <a:ext cx="2858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r/</a:t>
            </a:r>
            <a:r>
              <a:rPr lang="en-US" sz="2400" dirty="0" err="1"/>
              <a:t>CasualConversation</a:t>
            </a:r>
            <a:endParaRPr lang="en-US" sz="2400" dirty="0"/>
          </a:p>
        </p:txBody>
      </p:sp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FDEE9D2C-CD0C-4B57-81E4-A0A0EA1EE6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735" y="4669444"/>
            <a:ext cx="2876698" cy="215911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0D5F37D-0D4A-4BCD-9A90-6168BE281C5B}"/>
              </a:ext>
            </a:extLst>
          </p:cNvPr>
          <p:cNvSpPr txBox="1"/>
          <p:nvPr/>
        </p:nvSpPr>
        <p:spPr>
          <a:xfrm>
            <a:off x="8417767" y="4274199"/>
            <a:ext cx="1516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r/</a:t>
            </a:r>
            <a:r>
              <a:rPr lang="en-US" sz="2400" dirty="0" err="1"/>
              <a:t>RoastMe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830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AFCE-8082-4535-BDFD-A7EBDF36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6A3CFF6-BA4D-490A-A8E7-6A18476F3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3319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9625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Reddit Wholesome Meter (RWM)</vt:lpstr>
      <vt:lpstr>Why RWM?</vt:lpstr>
      <vt:lpstr>Tech Stack</vt:lpstr>
      <vt:lpstr>Demo</vt:lpstr>
      <vt:lpstr>Data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Reddit Wholesome Meter (RWM)</dc:title>
  <dc:creator>Alex Zhou</dc:creator>
  <cp:lastModifiedBy>Alex Zhou</cp:lastModifiedBy>
  <cp:revision>1</cp:revision>
  <dcterms:created xsi:type="dcterms:W3CDTF">2019-10-13T18:50:09Z</dcterms:created>
  <dcterms:modified xsi:type="dcterms:W3CDTF">2019-10-13T18:52:07Z</dcterms:modified>
</cp:coreProperties>
</file>