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947B-6434-4219-BCE8-F08F7FAE3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56B51-5D0C-4C40-B11B-8B721E36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AEB3-EBC7-4CD2-881F-61E37C97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18E-E8C4-40F6-B101-81877C76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03DF-092F-4607-BB93-AE24176E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5425-2808-4AB6-B790-BAD529D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4E19-110B-4A78-B9C5-69A5278D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DF99-C52E-4B96-8F99-7E160DA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EBAB-B119-4737-ACC0-F19E2022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4A11-CBC7-4788-85BD-C5D3AE53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DD2FA-4B4C-4402-BCAC-9BE8BC350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CF9B-0333-4C78-9EA7-4B24593F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66B0-1FED-4C8C-92DA-1078FC5D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B179-DB36-4A26-89D2-AA41975B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EA56-786C-4112-BE76-D1017E51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3EDA-4256-4EDC-BFD5-B1A77E7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7D56-5F60-4F83-9F74-03CF293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8DC1-54C3-449C-A003-943A19F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79C0-5F01-451A-9A68-9B0F1A0D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7B23-F889-47CD-9B77-1188D8E1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FC6B-B71E-49F7-B348-FF85C1B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A6F5A-A028-466A-96B7-5E11BF84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FA95-92AE-4356-BCE8-18A3FDE3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42AB-EEA9-437D-976D-07CDB149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02D8-BC4A-4E54-9CA1-9F9BB540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D4C2-12B4-40DA-B673-01A16B22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30C1-46EA-4D3E-8EA8-4E42E340C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04F2-E084-4BA8-B856-39213D41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D787-E64D-49DA-9D13-A7FD409E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B908-9506-4002-AC78-D0D7A49D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5589-B390-49CD-B1ED-D6757D9E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B617-C4C0-43EE-A263-336CF45E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0726-1260-4A0B-9444-F7E7C9F8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104A9-45DD-4859-8BAA-BDE8B135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6DE2E-461E-4365-A496-FB55796D9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9E4E9-5D24-49EF-80F7-756BD5FB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5B19B-D30E-4F2E-BBE7-21AE1A72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3ABCE-CC22-4761-809F-F4AD6408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25328-9DEE-4772-AC39-F222D87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8C18-3218-485C-BDFD-7F96652F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44C1C-4553-4C24-BC91-41B6936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281A7-1593-4542-9CC8-7A932F66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314E6-5B4C-4826-A0DA-3643B9B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84837-E95D-4ED0-9232-5FBF059A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F8E1B-EB3A-46E0-8E55-7FAD1967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FAB27-C2F3-4A60-9828-CE892CE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78E7-BA38-492D-B6F6-2B18F7CE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912-CB26-4BAE-98EB-2FED0A06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D354-5E28-49B3-AFBB-EAC880AD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66A1-6B8D-455F-89B3-DEA517A4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0AAF4-C28C-4FD3-A160-2D0F95BD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5A0D-0031-4F58-9632-279F40DC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E287-C572-4C4F-A0A1-D1C04723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83787-D24D-4F17-92F4-8EBB1F2C4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CE306-5B06-4AE4-94AB-C32D9B0F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51BD-3063-455A-85E7-3FF9CA81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6BB84-C2A8-4A85-B457-640BD4F4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4BE7-29A7-4E3C-A4EE-4115E3B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4F60E-08E3-44A1-B16C-64FA0500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96AB-0C45-4F6D-86E0-98C63BD6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8CFD-4CC5-4250-8550-13E210BD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69C5-B308-4A5D-B6E3-818BE9D66FD9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7C99-47C5-4C8A-9B19-BBB16F955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5705-3E98-4EB5-8095-CCFF04F4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70DC4-8521-47F6-B6F2-171E9AAFF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55D8C41-95AF-42F1-8D5B-0F0B6D6E4E07}"/>
              </a:ext>
            </a:extLst>
          </p:cNvPr>
          <p:cNvSpPr/>
          <p:nvPr/>
        </p:nvSpPr>
        <p:spPr>
          <a:xfrm>
            <a:off x="471447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8919F-E81E-46FB-9A20-5B52A75E7B7D}"/>
              </a:ext>
            </a:extLst>
          </p:cNvPr>
          <p:cNvSpPr txBox="1"/>
          <p:nvPr/>
        </p:nvSpPr>
        <p:spPr>
          <a:xfrm>
            <a:off x="78277" y="134170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24EA2-E1F9-4958-B830-5E6F52542B91}"/>
              </a:ext>
            </a:extLst>
          </p:cNvPr>
          <p:cNvSpPr/>
          <p:nvPr/>
        </p:nvSpPr>
        <p:spPr>
          <a:xfrm>
            <a:off x="4243209" y="1512962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Lists are merged into new lists of size 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1F3B25-CDF8-4DE9-B549-A915CE0A2611}"/>
              </a:ext>
            </a:extLst>
          </p:cNvPr>
          <p:cNvCxnSpPr>
            <a:cxnSpLocks/>
          </p:cNvCxnSpPr>
          <p:nvPr/>
        </p:nvCxnSpPr>
        <p:spPr>
          <a:xfrm>
            <a:off x="0" y="1241991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DAF7692-3C21-4774-B457-B895BD39A5FA}"/>
              </a:ext>
            </a:extLst>
          </p:cNvPr>
          <p:cNvSpPr/>
          <p:nvPr/>
        </p:nvSpPr>
        <p:spPr>
          <a:xfrm>
            <a:off x="1068198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F980D8-F1A1-485B-BEED-1FE42FA312A7}"/>
              </a:ext>
            </a:extLst>
          </p:cNvPr>
          <p:cNvCxnSpPr>
            <a:cxnSpLocks/>
          </p:cNvCxnSpPr>
          <p:nvPr/>
        </p:nvCxnSpPr>
        <p:spPr>
          <a:xfrm>
            <a:off x="1622883" y="139540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70111E-3AC1-4AC8-A471-69A59155F86B}"/>
              </a:ext>
            </a:extLst>
          </p:cNvPr>
          <p:cNvSpPr/>
          <p:nvPr/>
        </p:nvSpPr>
        <p:spPr>
          <a:xfrm>
            <a:off x="1664949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0C6DFD-52C7-4587-B24A-D0AE32A471BE}"/>
              </a:ext>
            </a:extLst>
          </p:cNvPr>
          <p:cNvSpPr/>
          <p:nvPr/>
        </p:nvSpPr>
        <p:spPr>
          <a:xfrm>
            <a:off x="2261700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C45486-DF25-4CCB-BDB3-40DDE3CC7C12}"/>
              </a:ext>
            </a:extLst>
          </p:cNvPr>
          <p:cNvCxnSpPr>
            <a:cxnSpLocks/>
          </p:cNvCxnSpPr>
          <p:nvPr/>
        </p:nvCxnSpPr>
        <p:spPr>
          <a:xfrm>
            <a:off x="2816385" y="1416174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CB0B47A-F9F7-48C4-A8BE-0AFD4C9A821E}"/>
              </a:ext>
            </a:extLst>
          </p:cNvPr>
          <p:cNvSpPr/>
          <p:nvPr/>
        </p:nvSpPr>
        <p:spPr>
          <a:xfrm>
            <a:off x="2858451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1C277E-36B8-4C4F-B51F-BA9E8427D347}"/>
              </a:ext>
            </a:extLst>
          </p:cNvPr>
          <p:cNvSpPr/>
          <p:nvPr/>
        </p:nvSpPr>
        <p:spPr>
          <a:xfrm>
            <a:off x="3455202" y="1674426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F17852-0995-4403-BEA1-B8F6E1E8D76B}"/>
              </a:ext>
            </a:extLst>
          </p:cNvPr>
          <p:cNvSpPr/>
          <p:nvPr/>
        </p:nvSpPr>
        <p:spPr>
          <a:xfrm>
            <a:off x="1068198" y="276300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C245DA-6FEE-46E2-86A5-626D3E6FF74D}"/>
              </a:ext>
            </a:extLst>
          </p:cNvPr>
          <p:cNvSpPr/>
          <p:nvPr/>
        </p:nvSpPr>
        <p:spPr>
          <a:xfrm>
            <a:off x="471447" y="2763008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D7DC63-0D4A-412F-8651-8BF5F4A950E2}"/>
              </a:ext>
            </a:extLst>
          </p:cNvPr>
          <p:cNvCxnSpPr>
            <a:cxnSpLocks/>
          </p:cNvCxnSpPr>
          <p:nvPr/>
        </p:nvCxnSpPr>
        <p:spPr>
          <a:xfrm>
            <a:off x="1622883" y="2504756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7C126C-3A51-43F7-98D0-3EEAE95808C8}"/>
              </a:ext>
            </a:extLst>
          </p:cNvPr>
          <p:cNvSpPr/>
          <p:nvPr/>
        </p:nvSpPr>
        <p:spPr>
          <a:xfrm>
            <a:off x="1664949" y="27630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4874F5-B9C6-4A63-A258-E0BF23ED2666}"/>
              </a:ext>
            </a:extLst>
          </p:cNvPr>
          <p:cNvSpPr/>
          <p:nvPr/>
        </p:nvSpPr>
        <p:spPr>
          <a:xfrm>
            <a:off x="2261700" y="27630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B058B-7283-4CCE-9724-EF1B4BCB661D}"/>
              </a:ext>
            </a:extLst>
          </p:cNvPr>
          <p:cNvCxnSpPr>
            <a:cxnSpLocks/>
          </p:cNvCxnSpPr>
          <p:nvPr/>
        </p:nvCxnSpPr>
        <p:spPr>
          <a:xfrm>
            <a:off x="2816385" y="2504756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E17336-0F14-4870-A510-4F9A2861AD5D}"/>
              </a:ext>
            </a:extLst>
          </p:cNvPr>
          <p:cNvSpPr/>
          <p:nvPr/>
        </p:nvSpPr>
        <p:spPr>
          <a:xfrm>
            <a:off x="2858451" y="27630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9341F8-52AF-4AD8-96FB-776ED5A4A01C}"/>
              </a:ext>
            </a:extLst>
          </p:cNvPr>
          <p:cNvSpPr/>
          <p:nvPr/>
        </p:nvSpPr>
        <p:spPr>
          <a:xfrm>
            <a:off x="3455202" y="2763008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D11AB94F-A6B9-40BF-85CF-65B2C1464285}"/>
              </a:ext>
            </a:extLst>
          </p:cNvPr>
          <p:cNvCxnSpPr>
            <a:stCxn id="51" idx="2"/>
            <a:endCxn id="52" idx="2"/>
          </p:cNvCxnSpPr>
          <p:nvPr/>
        </p:nvCxnSpPr>
        <p:spPr>
          <a:xfrm rot="5400000">
            <a:off x="1026133" y="2797143"/>
            <a:ext cx="12700" cy="5967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F415FD05-55DB-471D-AA70-5821F1E12D68}"/>
              </a:ext>
            </a:extLst>
          </p:cNvPr>
          <p:cNvCxnSpPr>
            <a:stCxn id="52" idx="0"/>
            <a:endCxn id="51" idx="0"/>
          </p:cNvCxnSpPr>
          <p:nvPr/>
        </p:nvCxnSpPr>
        <p:spPr>
          <a:xfrm rot="5400000" flipH="1" flipV="1">
            <a:off x="1026132" y="2464633"/>
            <a:ext cx="12700" cy="5967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3667531-5E81-48DB-9F68-8AF9F84C487A}"/>
              </a:ext>
            </a:extLst>
          </p:cNvPr>
          <p:cNvSpPr/>
          <p:nvPr/>
        </p:nvSpPr>
        <p:spPr>
          <a:xfrm>
            <a:off x="4242816" y="2660204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 the new lists as needed.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C4B4E1-0AC7-43F3-8C14-11976D3DECB2}"/>
              </a:ext>
            </a:extLst>
          </p:cNvPr>
          <p:cNvSpPr txBox="1"/>
          <p:nvPr/>
        </p:nvSpPr>
        <p:spPr>
          <a:xfrm>
            <a:off x="78277" y="3739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CD9008-5F0E-418A-9B4A-D938392A3F63}"/>
              </a:ext>
            </a:extLst>
          </p:cNvPr>
          <p:cNvCxnSpPr>
            <a:cxnSpLocks/>
          </p:cNvCxnSpPr>
          <p:nvPr/>
        </p:nvCxnSpPr>
        <p:spPr>
          <a:xfrm>
            <a:off x="0" y="3639636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EB9E0C1-98F8-4B69-99AD-BA470C640ACD}"/>
              </a:ext>
            </a:extLst>
          </p:cNvPr>
          <p:cNvSpPr/>
          <p:nvPr/>
        </p:nvSpPr>
        <p:spPr>
          <a:xfrm>
            <a:off x="1074547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CC8EB9-499E-479F-B237-1484FCFAB890}"/>
              </a:ext>
            </a:extLst>
          </p:cNvPr>
          <p:cNvSpPr/>
          <p:nvPr/>
        </p:nvSpPr>
        <p:spPr>
          <a:xfrm>
            <a:off x="477796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E1C2DE5-F4B3-4CA6-B6A5-B7843505FD0A}"/>
              </a:ext>
            </a:extLst>
          </p:cNvPr>
          <p:cNvSpPr/>
          <p:nvPr/>
        </p:nvSpPr>
        <p:spPr>
          <a:xfrm>
            <a:off x="1671298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76403F-D114-496B-9138-389D2610DC11}"/>
              </a:ext>
            </a:extLst>
          </p:cNvPr>
          <p:cNvSpPr/>
          <p:nvPr/>
        </p:nvSpPr>
        <p:spPr>
          <a:xfrm>
            <a:off x="2268049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4E102B-03EF-467C-AA4E-8D6146A6765D}"/>
              </a:ext>
            </a:extLst>
          </p:cNvPr>
          <p:cNvCxnSpPr>
            <a:cxnSpLocks/>
          </p:cNvCxnSpPr>
          <p:nvPr/>
        </p:nvCxnSpPr>
        <p:spPr>
          <a:xfrm>
            <a:off x="2822734" y="3889852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D583B82-1DE6-4504-88C5-4253428A935D}"/>
              </a:ext>
            </a:extLst>
          </p:cNvPr>
          <p:cNvSpPr/>
          <p:nvPr/>
        </p:nvSpPr>
        <p:spPr>
          <a:xfrm>
            <a:off x="2864800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BA9EC5-583D-4BB0-9E8F-C3F29D3F6CDD}"/>
              </a:ext>
            </a:extLst>
          </p:cNvPr>
          <p:cNvSpPr/>
          <p:nvPr/>
        </p:nvSpPr>
        <p:spPr>
          <a:xfrm>
            <a:off x="3461551" y="4148104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B5E79E-18A7-4C68-AA51-9B3DBA450469}"/>
              </a:ext>
            </a:extLst>
          </p:cNvPr>
          <p:cNvSpPr/>
          <p:nvPr/>
        </p:nvSpPr>
        <p:spPr>
          <a:xfrm>
            <a:off x="4249165" y="4045300"/>
            <a:ext cx="2487168" cy="741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Merge lists. There is a left over list of 2, but that’s fine.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9CEDF-EBCE-4935-A394-9A07F5523C2B}"/>
              </a:ext>
            </a:extLst>
          </p:cNvPr>
          <p:cNvCxnSpPr>
            <a:cxnSpLocks/>
          </p:cNvCxnSpPr>
          <p:nvPr/>
        </p:nvCxnSpPr>
        <p:spPr>
          <a:xfrm>
            <a:off x="1637939" y="3889852"/>
            <a:ext cx="0" cy="914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13709B5-64DD-4497-BA11-80E3D71A2230}"/>
              </a:ext>
            </a:extLst>
          </p:cNvPr>
          <p:cNvSpPr/>
          <p:nvPr/>
        </p:nvSpPr>
        <p:spPr>
          <a:xfrm>
            <a:off x="1068013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248F0A-BC2D-4856-BBB7-B4F8DF4D77FE}"/>
              </a:ext>
            </a:extLst>
          </p:cNvPr>
          <p:cNvSpPr/>
          <p:nvPr/>
        </p:nvSpPr>
        <p:spPr>
          <a:xfrm>
            <a:off x="471262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F0B3F0-354C-41A8-B156-96EB004A1FBD}"/>
              </a:ext>
            </a:extLst>
          </p:cNvPr>
          <p:cNvSpPr/>
          <p:nvPr/>
        </p:nvSpPr>
        <p:spPr>
          <a:xfrm>
            <a:off x="1664764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E01B1F-FD6F-4DC2-81B4-682B1B855987}"/>
              </a:ext>
            </a:extLst>
          </p:cNvPr>
          <p:cNvSpPr/>
          <p:nvPr/>
        </p:nvSpPr>
        <p:spPr>
          <a:xfrm>
            <a:off x="2261515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6ACC58F-6C34-4DCB-8459-0094DE7296C1}"/>
              </a:ext>
            </a:extLst>
          </p:cNvPr>
          <p:cNvCxnSpPr>
            <a:cxnSpLocks/>
          </p:cNvCxnSpPr>
          <p:nvPr/>
        </p:nvCxnSpPr>
        <p:spPr>
          <a:xfrm>
            <a:off x="2816200" y="5054467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FFE1A45-E92B-493B-8F6A-780732D47423}"/>
              </a:ext>
            </a:extLst>
          </p:cNvPr>
          <p:cNvSpPr/>
          <p:nvPr/>
        </p:nvSpPr>
        <p:spPr>
          <a:xfrm>
            <a:off x="2858266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750AF29-81E8-4A8C-855F-46EDB51271B7}"/>
              </a:ext>
            </a:extLst>
          </p:cNvPr>
          <p:cNvSpPr/>
          <p:nvPr/>
        </p:nvSpPr>
        <p:spPr>
          <a:xfrm>
            <a:off x="3455017" y="5312719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C7652F-EC0F-4833-8EC2-9D03ED96F012}"/>
              </a:ext>
            </a:extLst>
          </p:cNvPr>
          <p:cNvSpPr/>
          <p:nvPr/>
        </p:nvSpPr>
        <p:spPr>
          <a:xfrm>
            <a:off x="4242816" y="5140878"/>
            <a:ext cx="2487168" cy="7415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Sort the merged list if needed, but here it is already done.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D46DC4-2406-4773-8D25-C1166BAAE5CC}"/>
              </a:ext>
            </a:extLst>
          </p:cNvPr>
          <p:cNvSpPr/>
          <p:nvPr/>
        </p:nvSpPr>
        <p:spPr>
          <a:xfrm>
            <a:off x="471447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D74505-1244-4C2A-A279-27D7D3D30D26}"/>
              </a:ext>
            </a:extLst>
          </p:cNvPr>
          <p:cNvSpPr txBox="1"/>
          <p:nvPr/>
        </p:nvSpPr>
        <p:spPr>
          <a:xfrm>
            <a:off x="78277" y="99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E0DC22E-7531-4EAD-912F-21B76BCB4769}"/>
              </a:ext>
            </a:extLst>
          </p:cNvPr>
          <p:cNvSpPr/>
          <p:nvPr/>
        </p:nvSpPr>
        <p:spPr>
          <a:xfrm>
            <a:off x="4243209" y="270971"/>
            <a:ext cx="2487168" cy="603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Original list is split into lists of size 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C26B801-E88B-445E-8D51-7C40699B9896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DB02DF-D5E9-4671-A759-6C6BF1D513F8}"/>
              </a:ext>
            </a:extLst>
          </p:cNvPr>
          <p:cNvCxnSpPr/>
          <p:nvPr/>
        </p:nvCxnSpPr>
        <p:spPr>
          <a:xfrm>
            <a:off x="1026132" y="143022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BB58BB1-6E46-4569-8423-0DC310F1F47B}"/>
              </a:ext>
            </a:extLst>
          </p:cNvPr>
          <p:cNvSpPr/>
          <p:nvPr/>
        </p:nvSpPr>
        <p:spPr>
          <a:xfrm>
            <a:off x="1068198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3868BDC-6122-4101-B473-06B691ED8328}"/>
              </a:ext>
            </a:extLst>
          </p:cNvPr>
          <p:cNvCxnSpPr/>
          <p:nvPr/>
        </p:nvCxnSpPr>
        <p:spPr>
          <a:xfrm>
            <a:off x="1622883" y="153409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CFD7E6-FFB6-4B28-8193-B5EB7F2AE68D}"/>
              </a:ext>
            </a:extLst>
          </p:cNvPr>
          <p:cNvSpPr/>
          <p:nvPr/>
        </p:nvSpPr>
        <p:spPr>
          <a:xfrm>
            <a:off x="1664949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94B5514-77E0-4757-8AC8-8267D51C73BE}"/>
              </a:ext>
            </a:extLst>
          </p:cNvPr>
          <p:cNvCxnSpPr/>
          <p:nvPr/>
        </p:nvCxnSpPr>
        <p:spPr>
          <a:xfrm>
            <a:off x="2219634" y="163796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5F9312-60F0-4164-8856-1C0DCA7D0AFC}"/>
              </a:ext>
            </a:extLst>
          </p:cNvPr>
          <p:cNvSpPr/>
          <p:nvPr/>
        </p:nvSpPr>
        <p:spPr>
          <a:xfrm>
            <a:off x="2261700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FFE4E7D-4414-49A8-9051-BAB4C3076BCB}"/>
              </a:ext>
            </a:extLst>
          </p:cNvPr>
          <p:cNvCxnSpPr/>
          <p:nvPr/>
        </p:nvCxnSpPr>
        <p:spPr>
          <a:xfrm>
            <a:off x="2816385" y="174183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B6A646-C59A-4228-AC1F-2D2393758366}"/>
              </a:ext>
            </a:extLst>
          </p:cNvPr>
          <p:cNvSpPr/>
          <p:nvPr/>
        </p:nvSpPr>
        <p:spPr>
          <a:xfrm>
            <a:off x="2858451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C74F1CA-F57B-495D-911A-8FC819FBF305}"/>
              </a:ext>
            </a:extLst>
          </p:cNvPr>
          <p:cNvCxnSpPr/>
          <p:nvPr/>
        </p:nvCxnSpPr>
        <p:spPr>
          <a:xfrm>
            <a:off x="3413136" y="184570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C81F35-575C-4A2F-81AB-4407F10CC237}"/>
              </a:ext>
            </a:extLst>
          </p:cNvPr>
          <p:cNvSpPr/>
          <p:nvPr/>
        </p:nvSpPr>
        <p:spPr>
          <a:xfrm>
            <a:off x="3455202" y="432435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65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47C4B4E1-0AC7-43F3-8C14-11976D3DECB2}"/>
              </a:ext>
            </a:extLst>
          </p:cNvPr>
          <p:cNvSpPr txBox="1"/>
          <p:nvPr/>
        </p:nvSpPr>
        <p:spPr>
          <a:xfrm>
            <a:off x="78277" y="99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CD9008-5F0E-418A-9B4A-D938392A3F63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729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7B5E79E-18A7-4C68-AA51-9B3DBA450469}"/>
              </a:ext>
            </a:extLst>
          </p:cNvPr>
          <p:cNvSpPr/>
          <p:nvPr/>
        </p:nvSpPr>
        <p:spPr>
          <a:xfrm>
            <a:off x="4249165" y="405664"/>
            <a:ext cx="2487168" cy="7415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Merge lists. Start by figuring out where 0 belongs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3709B5-64DD-4497-BA11-80E3D71A2230}"/>
              </a:ext>
            </a:extLst>
          </p:cNvPr>
          <p:cNvSpPr/>
          <p:nvPr/>
        </p:nvSpPr>
        <p:spPr>
          <a:xfrm>
            <a:off x="1068013" y="6617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248F0A-BC2D-4856-BBB7-B4F8DF4D77FE}"/>
              </a:ext>
            </a:extLst>
          </p:cNvPr>
          <p:cNvSpPr/>
          <p:nvPr/>
        </p:nvSpPr>
        <p:spPr>
          <a:xfrm>
            <a:off x="471262" y="6617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F0B3F0-354C-41A8-B156-96EB004A1FBD}"/>
              </a:ext>
            </a:extLst>
          </p:cNvPr>
          <p:cNvSpPr/>
          <p:nvPr/>
        </p:nvSpPr>
        <p:spPr>
          <a:xfrm>
            <a:off x="1664764" y="6617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E01B1F-FD6F-4DC2-81B4-682B1B855987}"/>
              </a:ext>
            </a:extLst>
          </p:cNvPr>
          <p:cNvSpPr/>
          <p:nvPr/>
        </p:nvSpPr>
        <p:spPr>
          <a:xfrm>
            <a:off x="2261515" y="6617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6ACC58F-6C34-4DCB-8459-0094DE7296C1}"/>
              </a:ext>
            </a:extLst>
          </p:cNvPr>
          <p:cNvCxnSpPr>
            <a:cxnSpLocks/>
          </p:cNvCxnSpPr>
          <p:nvPr/>
        </p:nvCxnSpPr>
        <p:spPr>
          <a:xfrm>
            <a:off x="2816200" y="403449"/>
            <a:ext cx="0" cy="914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FFE1A45-E92B-493B-8F6A-780732D47423}"/>
              </a:ext>
            </a:extLst>
          </p:cNvPr>
          <p:cNvSpPr/>
          <p:nvPr/>
        </p:nvSpPr>
        <p:spPr>
          <a:xfrm>
            <a:off x="2858266" y="661701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750AF29-81E8-4A8C-855F-46EDB51271B7}"/>
              </a:ext>
            </a:extLst>
          </p:cNvPr>
          <p:cNvSpPr/>
          <p:nvPr/>
        </p:nvSpPr>
        <p:spPr>
          <a:xfrm>
            <a:off x="3455017" y="661701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8B7919-D391-4A77-A5BF-5774032B13BA}"/>
              </a:ext>
            </a:extLst>
          </p:cNvPr>
          <p:cNvSpPr/>
          <p:nvPr/>
        </p:nvSpPr>
        <p:spPr>
          <a:xfrm>
            <a:off x="1664764" y="171861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E391C1-8B2C-438F-8844-48F598B884B7}"/>
              </a:ext>
            </a:extLst>
          </p:cNvPr>
          <p:cNvSpPr/>
          <p:nvPr/>
        </p:nvSpPr>
        <p:spPr>
          <a:xfrm>
            <a:off x="1068013" y="171861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110389-2C62-40C2-B7EE-9FC2F422B3E2}"/>
              </a:ext>
            </a:extLst>
          </p:cNvPr>
          <p:cNvSpPr/>
          <p:nvPr/>
        </p:nvSpPr>
        <p:spPr>
          <a:xfrm>
            <a:off x="2261515" y="171861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59F23D-7C23-4340-8794-A763502D2A26}"/>
              </a:ext>
            </a:extLst>
          </p:cNvPr>
          <p:cNvSpPr/>
          <p:nvPr/>
        </p:nvSpPr>
        <p:spPr>
          <a:xfrm>
            <a:off x="2858266" y="1718612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CA9C12-1B32-43FD-BA8E-6BB9A7984CF2}"/>
              </a:ext>
            </a:extLst>
          </p:cNvPr>
          <p:cNvSpPr/>
          <p:nvPr/>
        </p:nvSpPr>
        <p:spPr>
          <a:xfrm>
            <a:off x="471262" y="1718612"/>
            <a:ext cx="512620" cy="3325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5B79AE-2C63-42A3-8061-396EC1401A5E}"/>
              </a:ext>
            </a:extLst>
          </p:cNvPr>
          <p:cNvSpPr/>
          <p:nvPr/>
        </p:nvSpPr>
        <p:spPr>
          <a:xfrm>
            <a:off x="3455017" y="1718612"/>
            <a:ext cx="512620" cy="3325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F55F24-8461-4C63-BDC0-E9D2F0895B0C}"/>
              </a:ext>
            </a:extLst>
          </p:cNvPr>
          <p:cNvSpPr/>
          <p:nvPr/>
        </p:nvSpPr>
        <p:spPr>
          <a:xfrm>
            <a:off x="4242816" y="1678901"/>
            <a:ext cx="2487168" cy="411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Move 3 to it’s proper position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CEE218-D5FD-495D-B7CC-8D597830B166}"/>
              </a:ext>
            </a:extLst>
          </p:cNvPr>
          <p:cNvSpPr/>
          <p:nvPr/>
        </p:nvSpPr>
        <p:spPr>
          <a:xfrm>
            <a:off x="1664764" y="28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C53ABC-7FA5-4C45-8ABE-E2C0C283216A}"/>
              </a:ext>
            </a:extLst>
          </p:cNvPr>
          <p:cNvSpPr/>
          <p:nvPr/>
        </p:nvSpPr>
        <p:spPr>
          <a:xfrm>
            <a:off x="1068013" y="28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80E54F-01F7-4080-A94B-8D2682FD0B5A}"/>
              </a:ext>
            </a:extLst>
          </p:cNvPr>
          <p:cNvSpPr/>
          <p:nvPr/>
        </p:nvSpPr>
        <p:spPr>
          <a:xfrm>
            <a:off x="2261515" y="28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D51EFE-2838-4003-B2B6-0177D6093A8D}"/>
              </a:ext>
            </a:extLst>
          </p:cNvPr>
          <p:cNvSpPr/>
          <p:nvPr/>
        </p:nvSpPr>
        <p:spPr>
          <a:xfrm>
            <a:off x="3455017" y="28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AC6C57-5FF7-40B8-8BE6-165EDDF6E9AC}"/>
              </a:ext>
            </a:extLst>
          </p:cNvPr>
          <p:cNvSpPr/>
          <p:nvPr/>
        </p:nvSpPr>
        <p:spPr>
          <a:xfrm>
            <a:off x="471262" y="2830857"/>
            <a:ext cx="512620" cy="3325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7B329E-8922-4D1D-B9F1-43D9A47B9358}"/>
              </a:ext>
            </a:extLst>
          </p:cNvPr>
          <p:cNvSpPr/>
          <p:nvPr/>
        </p:nvSpPr>
        <p:spPr>
          <a:xfrm>
            <a:off x="2858266" y="2830857"/>
            <a:ext cx="512620" cy="3325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E798837-F427-41EC-979D-893DE7AE3BFF}"/>
              </a:ext>
            </a:extLst>
          </p:cNvPr>
          <p:cNvSpPr/>
          <p:nvPr/>
        </p:nvSpPr>
        <p:spPr>
          <a:xfrm>
            <a:off x="4242816" y="2777099"/>
            <a:ext cx="2487168" cy="4400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Merge sort finished!</a:t>
            </a:r>
          </a:p>
        </p:txBody>
      </p:sp>
    </p:spTree>
    <p:extLst>
      <p:ext uri="{BB962C8B-B14F-4D97-AF65-F5344CB8AC3E}">
        <p14:creationId xmlns:p14="http://schemas.microsoft.com/office/powerpoint/2010/main" val="3230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131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Zhou</dc:creator>
  <cp:lastModifiedBy>Alex Zhou</cp:lastModifiedBy>
  <cp:revision>6</cp:revision>
  <dcterms:created xsi:type="dcterms:W3CDTF">2017-08-29T23:18:45Z</dcterms:created>
  <dcterms:modified xsi:type="dcterms:W3CDTF">2017-08-30T00:17:43Z</dcterms:modified>
</cp:coreProperties>
</file>