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C9D-5FB9-4D60-B5D2-B2E3F2F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DEF17-6578-45E1-98D2-5A462C9F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3526-B095-401E-81BB-6CA09796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9081-0D2D-4AAF-B0FC-D8587F30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FD1F-8EDD-4C57-8744-E28A1C1E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943F-6071-44BD-BC30-584852AF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F368-1CD2-4290-B554-F45855FF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7844-C6A5-4AA3-A6CD-39898E2D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CF9-9C86-4280-9DE1-CF5E44D6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C2F2-306F-4294-BAE1-3D4199F0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A3DC-B977-4251-8152-155C9E6C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77C7A-C0C5-4D54-9A61-0FADD55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82AA-DB7D-4263-A248-5C41D7CE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6567-4335-4A46-9C50-8FAE14C1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69E9-598D-467B-B56F-5B1209CD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4FF-52BB-44C7-A414-0C82307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BF8E-4F50-4555-84EA-55A2E8952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0650-DA24-422D-854E-10F1FB8D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7BBC-6266-4310-88CC-F505846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71C4-9D34-4E5A-8F07-5BBDA331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198C-6F5C-466A-94A4-CC422C12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C429-877B-48DB-B5B9-D2CAE402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13D4-6FC5-42CE-9F58-3489F7C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018-A320-4E5A-A896-9EF7BFC0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1B29-F7EC-4184-B3DD-C1ACED72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5802-2ADC-47F9-BD65-1237AFD6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829-C19F-4C94-8E71-7ADD816AC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AC14-5ABB-4FC2-8B09-ACD9FD17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6329-1D1A-42B2-BDDF-08D87FE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C77D-CF6E-4867-A22F-CBF63C8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CBC0-2A02-4B0C-B298-B6B82A5A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021-8738-4824-B90F-91B03359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AD94-F565-47AC-ADE5-A4FF91B8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7E906-ABED-494F-8335-3B95A31F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A0C59-683E-4AAB-B41F-EF1FDAA0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68D3E-C7D9-470D-838F-7FC1EE441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BD476-4E5B-4BDD-9297-22D3833D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A6060-A57A-4549-8514-798A7F1C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2A47B-B24D-491F-8F4E-D06B2C9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67BB-65DC-4557-A21A-62F6E8B3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2C5C-3714-40BB-917D-BDF3ECC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9050A-580F-4AB3-ADAC-ADFD1FFF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76098-64F0-4717-9DDE-225E0D3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FEEA4-9B8E-4999-9EFC-BB13255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5DA45-7C89-4058-BE39-34D59B85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177B-838F-4DD7-85F9-88860D2F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C9C7-21FE-4349-894E-26C5860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B5B3-01BA-44E3-9A33-5BE20FC9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58B67-0033-43D4-B7C6-5ED5EB1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18532-9877-40D8-9ED7-47D41C9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DA39-1A78-477A-A30B-59088E0B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89E8-D82E-442A-88D2-91D3A986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6BF0-FCEE-4F9E-B07C-F58AC48F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D4833-596A-4E1D-BCCB-07B37D75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404DA-BED7-40AA-9528-0C3315F7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508E-9AAB-4A09-A334-8B6CDEC6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32E4-9C88-4138-9DFC-88ED29A9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B64D-7CB4-42AC-B15C-54D97F4F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ACCC9-BF78-4E83-B93A-65A94D5D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7927-890A-4360-BDE9-63A76B03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0E6F-A775-4936-89E7-505C352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5D74-E88E-48E9-9A50-6DCAC5A9B1E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5B27-1E1E-4459-97BC-09C43991C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63B9-AF3C-4F3F-A5D8-CBFCB0EB9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49B9-F0C6-4445-A886-13E4C52F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6DC4-2406-4773-8D25-C1166BAAE5CC}"/>
              </a:ext>
            </a:extLst>
          </p:cNvPr>
          <p:cNvSpPr/>
          <p:nvPr/>
        </p:nvSpPr>
        <p:spPr>
          <a:xfrm>
            <a:off x="471447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98">
            <a:extLst>
              <a:ext uri="{FF2B5EF4-FFF2-40B4-BE49-F238E27FC236}">
                <a16:creationId xmlns:a16="http://schemas.microsoft.com/office/drawing/2014/main" id="{B5D74505-1244-4C2A-A279-27D7D3D30D26}"/>
              </a:ext>
            </a:extLst>
          </p:cNvPr>
          <p:cNvSpPr txBox="1"/>
          <p:nvPr/>
        </p:nvSpPr>
        <p:spPr>
          <a:xfrm>
            <a:off x="78277" y="99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DC22E-7531-4EAD-912F-21B76BCB4769}"/>
              </a:ext>
            </a:extLst>
          </p:cNvPr>
          <p:cNvSpPr/>
          <p:nvPr/>
        </p:nvSpPr>
        <p:spPr>
          <a:xfrm>
            <a:off x="4243209" y="270971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(3) is selected as the first pivot point.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6B801-E88B-445E-8D51-7C40699B989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BB58BB1-6E46-4569-8423-0DC310F1F47B}"/>
              </a:ext>
            </a:extLst>
          </p:cNvPr>
          <p:cNvSpPr/>
          <p:nvPr/>
        </p:nvSpPr>
        <p:spPr>
          <a:xfrm>
            <a:off x="1068198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FD7E6-FFB6-4B28-8193-B5EB7F2AE68D}"/>
              </a:ext>
            </a:extLst>
          </p:cNvPr>
          <p:cNvSpPr/>
          <p:nvPr/>
        </p:nvSpPr>
        <p:spPr>
          <a:xfrm>
            <a:off x="1664949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F9312-60F0-4164-8856-1C0DCA7D0AFC}"/>
              </a:ext>
            </a:extLst>
          </p:cNvPr>
          <p:cNvSpPr/>
          <p:nvPr/>
        </p:nvSpPr>
        <p:spPr>
          <a:xfrm>
            <a:off x="2261700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6A646-C59A-4228-AC1F-2D2393758366}"/>
              </a:ext>
            </a:extLst>
          </p:cNvPr>
          <p:cNvSpPr/>
          <p:nvPr/>
        </p:nvSpPr>
        <p:spPr>
          <a:xfrm>
            <a:off x="2858451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81F35-575C-4A2F-81AB-4407F10CC237}"/>
              </a:ext>
            </a:extLst>
          </p:cNvPr>
          <p:cNvSpPr/>
          <p:nvPr/>
        </p:nvSpPr>
        <p:spPr>
          <a:xfrm>
            <a:off x="3455202" y="432435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8BFB88-4130-42E7-BFF2-08DD0E6F1031}"/>
              </a:ext>
            </a:extLst>
          </p:cNvPr>
          <p:cNvSpPr/>
          <p:nvPr/>
        </p:nvSpPr>
        <p:spPr>
          <a:xfrm>
            <a:off x="471447" y="130576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379E1-B533-479C-97B7-2B520166DC73}"/>
              </a:ext>
            </a:extLst>
          </p:cNvPr>
          <p:cNvSpPr/>
          <p:nvPr/>
        </p:nvSpPr>
        <p:spPr>
          <a:xfrm>
            <a:off x="4242816" y="1145445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The numbers greater than 3 are selected and moved right of 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38E515-9B75-4C97-9627-C087E3EA83B8}"/>
              </a:ext>
            </a:extLst>
          </p:cNvPr>
          <p:cNvSpPr/>
          <p:nvPr/>
        </p:nvSpPr>
        <p:spPr>
          <a:xfrm>
            <a:off x="1068198" y="130576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1C1180-FBE6-4B04-BA73-0910644853B9}"/>
              </a:ext>
            </a:extLst>
          </p:cNvPr>
          <p:cNvSpPr/>
          <p:nvPr/>
        </p:nvSpPr>
        <p:spPr>
          <a:xfrm>
            <a:off x="1664949" y="130576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52628-54DF-4526-BA53-DDCC89E6E844}"/>
              </a:ext>
            </a:extLst>
          </p:cNvPr>
          <p:cNvSpPr/>
          <p:nvPr/>
        </p:nvSpPr>
        <p:spPr>
          <a:xfrm>
            <a:off x="2261700" y="1305767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DE7EE-42FF-4732-9514-F352170CAEA4}"/>
              </a:ext>
            </a:extLst>
          </p:cNvPr>
          <p:cNvSpPr/>
          <p:nvPr/>
        </p:nvSpPr>
        <p:spPr>
          <a:xfrm>
            <a:off x="2858451" y="130576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00C6-E0CD-44C4-80E3-156C84E4C337}"/>
              </a:ext>
            </a:extLst>
          </p:cNvPr>
          <p:cNvSpPr/>
          <p:nvPr/>
        </p:nvSpPr>
        <p:spPr>
          <a:xfrm>
            <a:off x="3455202" y="1305767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D2108C-77B4-4CB6-8269-42DA5D9E2635}"/>
              </a:ext>
            </a:extLst>
          </p:cNvPr>
          <p:cNvSpPr/>
          <p:nvPr/>
        </p:nvSpPr>
        <p:spPr>
          <a:xfrm>
            <a:off x="471447" y="217909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6367-4778-4B43-9FB3-FC6A9A18BC0F}"/>
              </a:ext>
            </a:extLst>
          </p:cNvPr>
          <p:cNvSpPr/>
          <p:nvPr/>
        </p:nvSpPr>
        <p:spPr>
          <a:xfrm>
            <a:off x="4235876" y="2136817"/>
            <a:ext cx="2487168" cy="4162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Done.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14A09-A393-4475-82F7-2F64990ACC74}"/>
              </a:ext>
            </a:extLst>
          </p:cNvPr>
          <p:cNvSpPr/>
          <p:nvPr/>
        </p:nvSpPr>
        <p:spPr>
          <a:xfrm>
            <a:off x="1068198" y="217909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B958A-861F-4919-9938-C83A48570951}"/>
              </a:ext>
            </a:extLst>
          </p:cNvPr>
          <p:cNvSpPr/>
          <p:nvPr/>
        </p:nvSpPr>
        <p:spPr>
          <a:xfrm>
            <a:off x="1664949" y="217909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471315-A014-4727-9676-0F17477AB283}"/>
              </a:ext>
            </a:extLst>
          </p:cNvPr>
          <p:cNvSpPr/>
          <p:nvPr/>
        </p:nvSpPr>
        <p:spPr>
          <a:xfrm>
            <a:off x="3455202" y="2179099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E75E8B-0F31-4991-81F9-34BF35E925DE}"/>
              </a:ext>
            </a:extLst>
          </p:cNvPr>
          <p:cNvSpPr/>
          <p:nvPr/>
        </p:nvSpPr>
        <p:spPr>
          <a:xfrm>
            <a:off x="2261700" y="217909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22DFD3-148B-42DB-85A7-40E1B351D854}"/>
              </a:ext>
            </a:extLst>
          </p:cNvPr>
          <p:cNvSpPr/>
          <p:nvPr/>
        </p:nvSpPr>
        <p:spPr>
          <a:xfrm>
            <a:off x="2858451" y="2179099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TextBox 98">
            <a:extLst>
              <a:ext uri="{FF2B5EF4-FFF2-40B4-BE49-F238E27FC236}">
                <a16:creationId xmlns:a16="http://schemas.microsoft.com/office/drawing/2014/main" id="{2EC8C60A-AE3B-4CBF-80E4-1B599E86E6A4}"/>
              </a:ext>
            </a:extLst>
          </p:cNvPr>
          <p:cNvSpPr txBox="1"/>
          <p:nvPr/>
        </p:nvSpPr>
        <p:spPr>
          <a:xfrm>
            <a:off x="71337" y="30707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697125-9A57-4EC1-A073-BE449F00CDF7}"/>
              </a:ext>
            </a:extLst>
          </p:cNvPr>
          <p:cNvCxnSpPr>
            <a:cxnSpLocks/>
          </p:cNvCxnSpPr>
          <p:nvPr/>
        </p:nvCxnSpPr>
        <p:spPr>
          <a:xfrm>
            <a:off x="-6940" y="2971002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6ACF5-0A7E-49D0-92BE-54E205BE29B4}"/>
              </a:ext>
            </a:extLst>
          </p:cNvPr>
          <p:cNvSpPr/>
          <p:nvPr/>
        </p:nvSpPr>
        <p:spPr>
          <a:xfrm>
            <a:off x="471447" y="34072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CBF521-DCC5-4863-85A5-47961465AC33}"/>
              </a:ext>
            </a:extLst>
          </p:cNvPr>
          <p:cNvSpPr/>
          <p:nvPr/>
        </p:nvSpPr>
        <p:spPr>
          <a:xfrm>
            <a:off x="4242816" y="3219403"/>
            <a:ext cx="2487168" cy="70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(0), the closest number to previous pivot, is selected as next pivot.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D30F49-6AF1-402B-841C-07C7107B898D}"/>
              </a:ext>
            </a:extLst>
          </p:cNvPr>
          <p:cNvSpPr/>
          <p:nvPr/>
        </p:nvSpPr>
        <p:spPr>
          <a:xfrm>
            <a:off x="1068198" y="34072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35A89D-E6F0-4ED1-90E0-EF03677D6C7E}"/>
              </a:ext>
            </a:extLst>
          </p:cNvPr>
          <p:cNvSpPr/>
          <p:nvPr/>
        </p:nvSpPr>
        <p:spPr>
          <a:xfrm>
            <a:off x="1664949" y="34072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41607A-99A7-482B-8513-C0EBE71231E9}"/>
              </a:ext>
            </a:extLst>
          </p:cNvPr>
          <p:cNvSpPr/>
          <p:nvPr/>
        </p:nvSpPr>
        <p:spPr>
          <a:xfrm>
            <a:off x="3455202" y="34072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54EBF2-BFDB-4E92-859A-7E1B82728C52}"/>
              </a:ext>
            </a:extLst>
          </p:cNvPr>
          <p:cNvSpPr/>
          <p:nvPr/>
        </p:nvSpPr>
        <p:spPr>
          <a:xfrm>
            <a:off x="2261700" y="3407208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F9A3F5-1930-467C-8667-797BA7C25DA7}"/>
              </a:ext>
            </a:extLst>
          </p:cNvPr>
          <p:cNvSpPr/>
          <p:nvPr/>
        </p:nvSpPr>
        <p:spPr>
          <a:xfrm>
            <a:off x="2858451" y="34072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C14959-82E7-450D-A235-161E194D9830}"/>
              </a:ext>
            </a:extLst>
          </p:cNvPr>
          <p:cNvSpPr/>
          <p:nvPr/>
        </p:nvSpPr>
        <p:spPr>
          <a:xfrm>
            <a:off x="471447" y="438754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FED120-28CB-4014-93E8-C6738E497E21}"/>
              </a:ext>
            </a:extLst>
          </p:cNvPr>
          <p:cNvSpPr/>
          <p:nvPr/>
        </p:nvSpPr>
        <p:spPr>
          <a:xfrm>
            <a:off x="4242816" y="4199743"/>
            <a:ext cx="2487168" cy="708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Numbers greater than 0 are moved right of it. No change.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ABF251-4A45-4A0A-9207-D6E504CEFDDF}"/>
              </a:ext>
            </a:extLst>
          </p:cNvPr>
          <p:cNvSpPr/>
          <p:nvPr/>
        </p:nvSpPr>
        <p:spPr>
          <a:xfrm>
            <a:off x="1068198" y="438754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4AB658-4980-42E6-9291-629A5EBBB0DC}"/>
              </a:ext>
            </a:extLst>
          </p:cNvPr>
          <p:cNvSpPr/>
          <p:nvPr/>
        </p:nvSpPr>
        <p:spPr>
          <a:xfrm>
            <a:off x="1664949" y="438754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40468D-9B89-4F0F-AAD4-EE2B515F8C69}"/>
              </a:ext>
            </a:extLst>
          </p:cNvPr>
          <p:cNvSpPr/>
          <p:nvPr/>
        </p:nvSpPr>
        <p:spPr>
          <a:xfrm>
            <a:off x="3455202" y="438754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7E05D-7CD7-472F-93F4-142A8E5C26C6}"/>
              </a:ext>
            </a:extLst>
          </p:cNvPr>
          <p:cNvSpPr/>
          <p:nvPr/>
        </p:nvSpPr>
        <p:spPr>
          <a:xfrm>
            <a:off x="2261700" y="4387548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0F6B57B-3BA0-4762-B9EE-E90F245D236F}"/>
              </a:ext>
            </a:extLst>
          </p:cNvPr>
          <p:cNvSpPr/>
          <p:nvPr/>
        </p:nvSpPr>
        <p:spPr>
          <a:xfrm>
            <a:off x="2858451" y="438754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7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98">
            <a:extLst>
              <a:ext uri="{FF2B5EF4-FFF2-40B4-BE49-F238E27FC236}">
                <a16:creationId xmlns:a16="http://schemas.microsoft.com/office/drawing/2014/main" id="{2EC8C60A-AE3B-4CBF-80E4-1B599E86E6A4}"/>
              </a:ext>
            </a:extLst>
          </p:cNvPr>
          <p:cNvSpPr txBox="1"/>
          <p:nvPr/>
        </p:nvSpPr>
        <p:spPr>
          <a:xfrm>
            <a:off x="71337" y="99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697125-9A57-4EC1-A073-BE449F00CDF7}"/>
              </a:ext>
            </a:extLst>
          </p:cNvPr>
          <p:cNvCxnSpPr>
            <a:cxnSpLocks/>
          </p:cNvCxnSpPr>
          <p:nvPr/>
        </p:nvCxnSpPr>
        <p:spPr>
          <a:xfrm>
            <a:off x="-6940" y="0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6ACF5-0A7E-49D0-92BE-54E205BE29B4}"/>
              </a:ext>
            </a:extLst>
          </p:cNvPr>
          <p:cNvSpPr/>
          <p:nvPr/>
        </p:nvSpPr>
        <p:spPr>
          <a:xfrm>
            <a:off x="471447" y="43620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CBF521-DCC5-4863-85A5-47961465AC33}"/>
              </a:ext>
            </a:extLst>
          </p:cNvPr>
          <p:cNvSpPr/>
          <p:nvPr/>
        </p:nvSpPr>
        <p:spPr>
          <a:xfrm>
            <a:off x="4242816" y="248401"/>
            <a:ext cx="2487168" cy="70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(2), the closest number to previous pivot, is selected as next pivot.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D30F49-6AF1-402B-841C-07C7107B898D}"/>
              </a:ext>
            </a:extLst>
          </p:cNvPr>
          <p:cNvSpPr/>
          <p:nvPr/>
        </p:nvSpPr>
        <p:spPr>
          <a:xfrm>
            <a:off x="1068198" y="43620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35A89D-E6F0-4ED1-90E0-EF03677D6C7E}"/>
              </a:ext>
            </a:extLst>
          </p:cNvPr>
          <p:cNvSpPr/>
          <p:nvPr/>
        </p:nvSpPr>
        <p:spPr>
          <a:xfrm>
            <a:off x="1664949" y="436206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41607A-99A7-482B-8513-C0EBE71231E9}"/>
              </a:ext>
            </a:extLst>
          </p:cNvPr>
          <p:cNvSpPr/>
          <p:nvPr/>
        </p:nvSpPr>
        <p:spPr>
          <a:xfrm>
            <a:off x="3455202" y="43620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54EBF2-BFDB-4E92-859A-7E1B82728C52}"/>
              </a:ext>
            </a:extLst>
          </p:cNvPr>
          <p:cNvSpPr/>
          <p:nvPr/>
        </p:nvSpPr>
        <p:spPr>
          <a:xfrm>
            <a:off x="2261700" y="43620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F9A3F5-1930-467C-8667-797BA7C25DA7}"/>
              </a:ext>
            </a:extLst>
          </p:cNvPr>
          <p:cNvSpPr/>
          <p:nvPr/>
        </p:nvSpPr>
        <p:spPr>
          <a:xfrm>
            <a:off x="2858451" y="43620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108AF-F86D-4823-AEF2-47E3C90602DE}"/>
              </a:ext>
            </a:extLst>
          </p:cNvPr>
          <p:cNvSpPr/>
          <p:nvPr/>
        </p:nvSpPr>
        <p:spPr>
          <a:xfrm>
            <a:off x="471447" y="148081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828D9-729B-4B8A-8AC1-F2958C592D55}"/>
              </a:ext>
            </a:extLst>
          </p:cNvPr>
          <p:cNvSpPr/>
          <p:nvPr/>
        </p:nvSpPr>
        <p:spPr>
          <a:xfrm>
            <a:off x="4242816" y="1293012"/>
            <a:ext cx="2487168" cy="708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Numbers greater than 0 are moved right of it. No change.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2F0349-8F2B-40B5-9873-C25EA5536244}"/>
              </a:ext>
            </a:extLst>
          </p:cNvPr>
          <p:cNvSpPr/>
          <p:nvPr/>
        </p:nvSpPr>
        <p:spPr>
          <a:xfrm>
            <a:off x="1068198" y="148081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BCC3A-33C4-4E45-A93F-A80F3F3DB762}"/>
              </a:ext>
            </a:extLst>
          </p:cNvPr>
          <p:cNvSpPr/>
          <p:nvPr/>
        </p:nvSpPr>
        <p:spPr>
          <a:xfrm>
            <a:off x="1664949" y="1480817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9DD98E-0117-4A0C-8A97-5FC22A55087B}"/>
              </a:ext>
            </a:extLst>
          </p:cNvPr>
          <p:cNvSpPr/>
          <p:nvPr/>
        </p:nvSpPr>
        <p:spPr>
          <a:xfrm>
            <a:off x="3455202" y="148081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A866F4-50E6-4996-AF10-17667435B9EA}"/>
              </a:ext>
            </a:extLst>
          </p:cNvPr>
          <p:cNvSpPr/>
          <p:nvPr/>
        </p:nvSpPr>
        <p:spPr>
          <a:xfrm>
            <a:off x="2261700" y="148081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DA959F-902C-444D-BE6C-97D266086796}"/>
              </a:ext>
            </a:extLst>
          </p:cNvPr>
          <p:cNvSpPr/>
          <p:nvPr/>
        </p:nvSpPr>
        <p:spPr>
          <a:xfrm>
            <a:off x="2858451" y="148081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" name="TextBox 98">
            <a:extLst>
              <a:ext uri="{FF2B5EF4-FFF2-40B4-BE49-F238E27FC236}">
                <a16:creationId xmlns:a16="http://schemas.microsoft.com/office/drawing/2014/main" id="{26D829EC-6395-4C65-9AEB-B44152C3551D}"/>
              </a:ext>
            </a:extLst>
          </p:cNvPr>
          <p:cNvSpPr txBox="1"/>
          <p:nvPr/>
        </p:nvSpPr>
        <p:spPr>
          <a:xfrm>
            <a:off x="71337" y="23159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1691EB-369F-4796-B8B4-2391E198D1C9}"/>
              </a:ext>
            </a:extLst>
          </p:cNvPr>
          <p:cNvCxnSpPr>
            <a:cxnSpLocks/>
          </p:cNvCxnSpPr>
          <p:nvPr/>
        </p:nvCxnSpPr>
        <p:spPr>
          <a:xfrm>
            <a:off x="-6940" y="2216276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49C0ADA-6334-499C-8FF0-B91FB8C5DAD1}"/>
              </a:ext>
            </a:extLst>
          </p:cNvPr>
          <p:cNvSpPr/>
          <p:nvPr/>
        </p:nvSpPr>
        <p:spPr>
          <a:xfrm>
            <a:off x="471447" y="26524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2C5A15-A9D2-4494-BBA7-328405E6DDEA}"/>
              </a:ext>
            </a:extLst>
          </p:cNvPr>
          <p:cNvSpPr/>
          <p:nvPr/>
        </p:nvSpPr>
        <p:spPr>
          <a:xfrm>
            <a:off x="4242816" y="2464677"/>
            <a:ext cx="2487168" cy="70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(1), the closest number to previous pivot, is selected as next pivot.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32C402-9DA7-4569-8850-E1038E38855F}"/>
              </a:ext>
            </a:extLst>
          </p:cNvPr>
          <p:cNvSpPr/>
          <p:nvPr/>
        </p:nvSpPr>
        <p:spPr>
          <a:xfrm>
            <a:off x="1068198" y="2652482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7CE6A3-9F85-4480-B2FF-79D3B8C29C3B}"/>
              </a:ext>
            </a:extLst>
          </p:cNvPr>
          <p:cNvSpPr/>
          <p:nvPr/>
        </p:nvSpPr>
        <p:spPr>
          <a:xfrm>
            <a:off x="1664949" y="26524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34A932-F1B0-4F52-B214-17C2E1567B75}"/>
              </a:ext>
            </a:extLst>
          </p:cNvPr>
          <p:cNvSpPr/>
          <p:nvPr/>
        </p:nvSpPr>
        <p:spPr>
          <a:xfrm>
            <a:off x="3455202" y="26524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989405-EDA4-47C5-ABD0-C948379D383B}"/>
              </a:ext>
            </a:extLst>
          </p:cNvPr>
          <p:cNvSpPr/>
          <p:nvPr/>
        </p:nvSpPr>
        <p:spPr>
          <a:xfrm>
            <a:off x="2261700" y="26524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67078-D5B1-4B31-91D1-D76166D858B2}"/>
              </a:ext>
            </a:extLst>
          </p:cNvPr>
          <p:cNvSpPr/>
          <p:nvPr/>
        </p:nvSpPr>
        <p:spPr>
          <a:xfrm>
            <a:off x="2858451" y="26524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5047D1-4BEE-49DB-B088-0EC235AD29B5}"/>
              </a:ext>
            </a:extLst>
          </p:cNvPr>
          <p:cNvSpPr/>
          <p:nvPr/>
        </p:nvSpPr>
        <p:spPr>
          <a:xfrm>
            <a:off x="471447" y="369709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6498F4-ED0A-4A70-B7DE-928BAECBE12F}"/>
              </a:ext>
            </a:extLst>
          </p:cNvPr>
          <p:cNvSpPr/>
          <p:nvPr/>
        </p:nvSpPr>
        <p:spPr>
          <a:xfrm>
            <a:off x="4242816" y="3509288"/>
            <a:ext cx="2487168" cy="70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Numbers greater than 0 are moved right of it..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53F255-2A23-4528-9943-D9B878D0CB22}"/>
              </a:ext>
            </a:extLst>
          </p:cNvPr>
          <p:cNvSpPr/>
          <p:nvPr/>
        </p:nvSpPr>
        <p:spPr>
          <a:xfrm>
            <a:off x="1068198" y="3697093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11EE71-583A-4E5D-AE45-8E86697EA423}"/>
              </a:ext>
            </a:extLst>
          </p:cNvPr>
          <p:cNvSpPr/>
          <p:nvPr/>
        </p:nvSpPr>
        <p:spPr>
          <a:xfrm>
            <a:off x="1664949" y="369709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86D869-0323-45F9-AD52-E37C99D79180}"/>
              </a:ext>
            </a:extLst>
          </p:cNvPr>
          <p:cNvSpPr/>
          <p:nvPr/>
        </p:nvSpPr>
        <p:spPr>
          <a:xfrm>
            <a:off x="3455202" y="369709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34454F-6187-451B-B278-4AE27CD35ED7}"/>
              </a:ext>
            </a:extLst>
          </p:cNvPr>
          <p:cNvSpPr/>
          <p:nvPr/>
        </p:nvSpPr>
        <p:spPr>
          <a:xfrm>
            <a:off x="2261700" y="369709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5588E8-5605-4F7B-8571-7EAE7AFAEFFF}"/>
              </a:ext>
            </a:extLst>
          </p:cNvPr>
          <p:cNvSpPr/>
          <p:nvPr/>
        </p:nvSpPr>
        <p:spPr>
          <a:xfrm>
            <a:off x="2858451" y="369709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B79AC-90D8-489D-B399-37DD2371BB92}"/>
              </a:ext>
            </a:extLst>
          </p:cNvPr>
          <p:cNvSpPr/>
          <p:nvPr/>
        </p:nvSpPr>
        <p:spPr>
          <a:xfrm>
            <a:off x="4242816" y="4699847"/>
            <a:ext cx="2487168" cy="4162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Done.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254880-4FBC-414D-93EA-E668C220B102}"/>
              </a:ext>
            </a:extLst>
          </p:cNvPr>
          <p:cNvSpPr/>
          <p:nvPr/>
        </p:nvSpPr>
        <p:spPr>
          <a:xfrm>
            <a:off x="1068198" y="474170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8BCA83-79E7-4597-BC11-00CF9F6F4CDC}"/>
              </a:ext>
            </a:extLst>
          </p:cNvPr>
          <p:cNvSpPr/>
          <p:nvPr/>
        </p:nvSpPr>
        <p:spPr>
          <a:xfrm>
            <a:off x="471447" y="4741704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322C5-9881-4085-A16B-92353A2644F3}"/>
              </a:ext>
            </a:extLst>
          </p:cNvPr>
          <p:cNvSpPr/>
          <p:nvPr/>
        </p:nvSpPr>
        <p:spPr>
          <a:xfrm>
            <a:off x="1667900" y="47417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2CECA-C8BF-40DD-8E06-5175EF2A9585}"/>
              </a:ext>
            </a:extLst>
          </p:cNvPr>
          <p:cNvSpPr/>
          <p:nvPr/>
        </p:nvSpPr>
        <p:spPr>
          <a:xfrm>
            <a:off x="3455202" y="47417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115DBB-3875-426A-879D-FC4348F3C7EC}"/>
              </a:ext>
            </a:extLst>
          </p:cNvPr>
          <p:cNvSpPr/>
          <p:nvPr/>
        </p:nvSpPr>
        <p:spPr>
          <a:xfrm>
            <a:off x="2261700" y="47417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06D365-0DB3-46C1-A2C2-8B9AF8FF4A28}"/>
              </a:ext>
            </a:extLst>
          </p:cNvPr>
          <p:cNvSpPr/>
          <p:nvPr/>
        </p:nvSpPr>
        <p:spPr>
          <a:xfrm>
            <a:off x="2858451" y="47417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83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98">
            <a:extLst>
              <a:ext uri="{FF2B5EF4-FFF2-40B4-BE49-F238E27FC236}">
                <a16:creationId xmlns:a16="http://schemas.microsoft.com/office/drawing/2014/main" id="{26D829EC-6395-4C65-9AEB-B44152C3551D}"/>
              </a:ext>
            </a:extLst>
          </p:cNvPr>
          <p:cNvSpPr txBox="1"/>
          <p:nvPr/>
        </p:nvSpPr>
        <p:spPr>
          <a:xfrm>
            <a:off x="71337" y="992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1691EB-369F-4796-B8B4-2391E198D1C9}"/>
              </a:ext>
            </a:extLst>
          </p:cNvPr>
          <p:cNvCxnSpPr>
            <a:cxnSpLocks/>
          </p:cNvCxnSpPr>
          <p:nvPr/>
        </p:nvCxnSpPr>
        <p:spPr>
          <a:xfrm>
            <a:off x="-6940" y="-451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31B79AC-90D8-489D-B399-37DD2371BB92}"/>
              </a:ext>
            </a:extLst>
          </p:cNvPr>
          <p:cNvSpPr/>
          <p:nvPr/>
        </p:nvSpPr>
        <p:spPr>
          <a:xfrm>
            <a:off x="4235876" y="130548"/>
            <a:ext cx="2487168" cy="1030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Now, instead of checking for larger numbers to the left of the pivot, check for smaller numbers to the right of it.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254880-4FBC-414D-93EA-E668C220B102}"/>
              </a:ext>
            </a:extLst>
          </p:cNvPr>
          <p:cNvSpPr/>
          <p:nvPr/>
        </p:nvSpPr>
        <p:spPr>
          <a:xfrm>
            <a:off x="955687" y="4796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8BCA83-79E7-4597-BC11-00CF9F6F4CDC}"/>
              </a:ext>
            </a:extLst>
          </p:cNvPr>
          <p:cNvSpPr/>
          <p:nvPr/>
        </p:nvSpPr>
        <p:spPr>
          <a:xfrm>
            <a:off x="358936" y="479675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322C5-9881-4085-A16B-92353A2644F3}"/>
              </a:ext>
            </a:extLst>
          </p:cNvPr>
          <p:cNvSpPr/>
          <p:nvPr/>
        </p:nvSpPr>
        <p:spPr>
          <a:xfrm>
            <a:off x="1555389" y="4796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2CECA-C8BF-40DD-8E06-5175EF2A9585}"/>
              </a:ext>
            </a:extLst>
          </p:cNvPr>
          <p:cNvSpPr/>
          <p:nvPr/>
        </p:nvSpPr>
        <p:spPr>
          <a:xfrm>
            <a:off x="3342691" y="4796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115DBB-3875-426A-879D-FC4348F3C7EC}"/>
              </a:ext>
            </a:extLst>
          </p:cNvPr>
          <p:cNvSpPr/>
          <p:nvPr/>
        </p:nvSpPr>
        <p:spPr>
          <a:xfrm>
            <a:off x="2149189" y="4796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06D365-0DB3-46C1-A2C2-8B9AF8FF4A28}"/>
              </a:ext>
            </a:extLst>
          </p:cNvPr>
          <p:cNvSpPr/>
          <p:nvPr/>
        </p:nvSpPr>
        <p:spPr>
          <a:xfrm>
            <a:off x="2745940" y="4796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B869B0-D9EC-4456-B616-57AAC909E026}"/>
              </a:ext>
            </a:extLst>
          </p:cNvPr>
          <p:cNvSpPr/>
          <p:nvPr/>
        </p:nvSpPr>
        <p:spPr>
          <a:xfrm>
            <a:off x="955687" y="15464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21C40-F4B0-42A8-999F-5A60C25CA437}"/>
              </a:ext>
            </a:extLst>
          </p:cNvPr>
          <p:cNvSpPr/>
          <p:nvPr/>
        </p:nvSpPr>
        <p:spPr>
          <a:xfrm>
            <a:off x="358936" y="1546475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9663A4-1B8E-4142-9F42-9E675F00A4F1}"/>
              </a:ext>
            </a:extLst>
          </p:cNvPr>
          <p:cNvSpPr/>
          <p:nvPr/>
        </p:nvSpPr>
        <p:spPr>
          <a:xfrm>
            <a:off x="1555389" y="15464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B3312F-D337-4400-960C-6E751000A017}"/>
              </a:ext>
            </a:extLst>
          </p:cNvPr>
          <p:cNvSpPr/>
          <p:nvPr/>
        </p:nvSpPr>
        <p:spPr>
          <a:xfrm>
            <a:off x="3342691" y="15464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527BFE-E77D-47AD-B784-EB0A865F5076}"/>
              </a:ext>
            </a:extLst>
          </p:cNvPr>
          <p:cNvSpPr/>
          <p:nvPr/>
        </p:nvSpPr>
        <p:spPr>
          <a:xfrm>
            <a:off x="2149189" y="1546475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F46558-DA0A-4B83-B8C1-60FE4FFAEE97}"/>
              </a:ext>
            </a:extLst>
          </p:cNvPr>
          <p:cNvSpPr/>
          <p:nvPr/>
        </p:nvSpPr>
        <p:spPr>
          <a:xfrm>
            <a:off x="2745940" y="15464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D8665D-AB89-47BB-AC21-E6D909C1B6E6}"/>
              </a:ext>
            </a:extLst>
          </p:cNvPr>
          <p:cNvSpPr/>
          <p:nvPr/>
        </p:nvSpPr>
        <p:spPr>
          <a:xfrm>
            <a:off x="4235876" y="1358670"/>
            <a:ext cx="2487168" cy="70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Numbers less than 1 are moved left of the pivot.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936A9A-6597-4FBA-B44E-ADF3DF8FC774}"/>
              </a:ext>
            </a:extLst>
          </p:cNvPr>
          <p:cNvSpPr/>
          <p:nvPr/>
        </p:nvSpPr>
        <p:spPr>
          <a:xfrm>
            <a:off x="1549878" y="26132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016B31-6935-4E45-BC9C-D576573FD603}"/>
              </a:ext>
            </a:extLst>
          </p:cNvPr>
          <p:cNvSpPr/>
          <p:nvPr/>
        </p:nvSpPr>
        <p:spPr>
          <a:xfrm>
            <a:off x="953127" y="2613275"/>
            <a:ext cx="512620" cy="3325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D827C2-45DA-4875-A0DE-B70C3A7BAA2E}"/>
              </a:ext>
            </a:extLst>
          </p:cNvPr>
          <p:cNvSpPr/>
          <p:nvPr/>
        </p:nvSpPr>
        <p:spPr>
          <a:xfrm>
            <a:off x="2149580" y="26132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860A60-0D31-40D9-9F22-8F3AA14CD7ED}"/>
              </a:ext>
            </a:extLst>
          </p:cNvPr>
          <p:cNvSpPr/>
          <p:nvPr/>
        </p:nvSpPr>
        <p:spPr>
          <a:xfrm>
            <a:off x="3355265" y="26132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607419-60FD-4C8F-858D-2DD5CD4AFA96}"/>
              </a:ext>
            </a:extLst>
          </p:cNvPr>
          <p:cNvSpPr/>
          <p:nvPr/>
        </p:nvSpPr>
        <p:spPr>
          <a:xfrm>
            <a:off x="353425" y="260188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FCA47A-B6BA-49CB-98FF-C58AB5F443B6}"/>
              </a:ext>
            </a:extLst>
          </p:cNvPr>
          <p:cNvSpPr/>
          <p:nvPr/>
        </p:nvSpPr>
        <p:spPr>
          <a:xfrm>
            <a:off x="2758514" y="261327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AA0C6B1-B697-4E2A-92F9-69B2D1F9C247}"/>
              </a:ext>
            </a:extLst>
          </p:cNvPr>
          <p:cNvSpPr/>
          <p:nvPr/>
        </p:nvSpPr>
        <p:spPr>
          <a:xfrm>
            <a:off x="4235876" y="2613275"/>
            <a:ext cx="2487168" cy="3488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Quicksort Done!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17C464-BD1E-4FA3-ADF4-0B94C18E583A}"/>
              </a:ext>
            </a:extLst>
          </p:cNvPr>
          <p:cNvSpPr/>
          <p:nvPr/>
        </p:nvSpPr>
        <p:spPr>
          <a:xfrm>
            <a:off x="4235876" y="3003666"/>
            <a:ext cx="2487168" cy="861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(Technically, the algorithm would continue with new pivot points, but there would be no other changes.)</a:t>
            </a:r>
          </a:p>
        </p:txBody>
      </p:sp>
    </p:spTree>
    <p:extLst>
      <p:ext uri="{BB962C8B-B14F-4D97-AF65-F5344CB8AC3E}">
        <p14:creationId xmlns:p14="http://schemas.microsoft.com/office/powerpoint/2010/main" val="13075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258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Zhou</dc:creator>
  <cp:lastModifiedBy>Alex Zhou</cp:lastModifiedBy>
  <cp:revision>4</cp:revision>
  <dcterms:created xsi:type="dcterms:W3CDTF">2017-08-31T17:16:04Z</dcterms:created>
  <dcterms:modified xsi:type="dcterms:W3CDTF">2017-08-31T19:22:25Z</dcterms:modified>
</cp:coreProperties>
</file>