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649D-E8FD-4E46-9E69-EE6A7FD2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20353-23F1-41B0-9A5A-C3B67779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FC81-0EE3-45B4-85C0-89182EE8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DC23-1166-47FD-A85A-51F13AD1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1ACD-E74D-4E7C-AE43-E7BFE28B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4240-0A56-4444-9AAF-7524B4F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33EEF-40D0-43CD-9C01-C6A26808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30A3-0EEA-4EEA-BE34-2F4A1BB2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5760-189E-4909-BBDD-01EE3AA9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87DA-0CAD-4059-8BA2-9C3E1B27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A899E-AA97-42FD-8F41-43DEAADE0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A3EA-4693-4297-B27C-1748A298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CA0F-70C2-472C-9998-9C20709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5351-E87A-4ACE-9588-8F182FFA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876F-FCB3-4D90-9A1F-8D9F27C1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6296-6D69-4597-A628-D591C34A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DA49-E004-4FCD-B456-BD42E3E8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9208-47D5-46FE-8801-224D6AA6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9979-C036-4F84-892D-EE5320D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CB45-FA45-4B42-8485-AD196915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BD86-FA90-42F5-8D7F-4588868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3F9B-BB9F-413F-B22B-1A4EED9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0EFB-A5E6-4071-962C-642EF04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98BA-C25A-478E-863A-09591C9A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350D-1FA9-4C5E-AA89-7766A281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C744-7A2A-4562-935A-36A2C12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C821-6E8B-4B41-999E-07C6D2C26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B3173-FF7F-42BD-807A-9CA2D2C0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2E14-DD10-46A8-A3ED-24A4B323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DD8A-F0DC-417B-B4A3-CA31A2B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C10D-B7B0-437C-B923-500F3F94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BFBE-682C-4636-AC3D-F63AC06D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7D1A-85D3-479B-8292-7EA7D028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8612-F296-4150-A48C-6DAA0DA1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928F9-AADA-42B5-8091-B5038C34B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9A908-280F-4DBD-BB1C-ACBA19F3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742E-D131-4F86-A7CB-41154B9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D82E7-38D2-453A-A985-18B5B59A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6FB6E-5986-46AD-A446-25232DC2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8CE-A34F-4263-BFEA-66C140E1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76B2-6402-49BB-A4BF-AD42CE2D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B5F0-8748-4817-BA28-1365C497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F51BE-E595-4022-A09B-2E3B8FE5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7155D-4F07-4A5B-9E21-A0578157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CF36A-C267-4177-98B7-F4BA6F7D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303B-2FF6-4F3C-9C3E-82257642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762-4BB2-45D8-8C2D-0E9F4C7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CA05-50B0-4222-BD43-5B550D06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3A44-9109-4BDE-BE14-3F631A3B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A589A-7745-4FD5-8E6E-ED981F4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7DC65-CBCA-4FAA-A775-FFA62D14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7EBB3-AFC8-49C6-8B3D-9361CD6D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DCC9-C327-41E7-A959-5E82389B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F1598-A02D-4AA0-9DF8-D8ABAC8A5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5739-F089-4E2E-A0F4-222CBE1EA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61AF-52FE-4B82-9833-D81F9738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0A01-E7A4-4550-8B4C-68752F6E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8C6A-465B-4F2A-B3CC-3EAF577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06359-D6F9-4F81-A9FB-FC87571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B33D-6AAF-4C1A-9883-93772FD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EA9A-EE8A-4C14-B770-470AE6BA6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4726-B16B-46D1-9ED3-660B51FFC86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FA87-864A-4C59-A3A8-84B518F1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2C2A-1800-4148-866F-6317F3AB5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4993-C70A-4E2B-870F-7A9D6C8A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B134922F-BCD7-48E4-A2BF-C0463E74A546}"/>
              </a:ext>
            </a:extLst>
          </p:cNvPr>
          <p:cNvSpPr/>
          <p:nvPr/>
        </p:nvSpPr>
        <p:spPr>
          <a:xfrm>
            <a:off x="499263" y="439877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9D28F2-7293-4F51-ACAF-759CFAA3B549}"/>
              </a:ext>
            </a:extLst>
          </p:cNvPr>
          <p:cNvSpPr/>
          <p:nvPr/>
        </p:nvSpPr>
        <p:spPr>
          <a:xfrm>
            <a:off x="1081154" y="43987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EE4F7E-9905-4FE2-B426-9B0277953B2D}"/>
              </a:ext>
            </a:extLst>
          </p:cNvPr>
          <p:cNvSpPr/>
          <p:nvPr/>
        </p:nvSpPr>
        <p:spPr>
          <a:xfrm>
            <a:off x="1663045" y="43987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32B38A-20B3-450E-9ACD-3439D277D33A}"/>
              </a:ext>
            </a:extLst>
          </p:cNvPr>
          <p:cNvSpPr/>
          <p:nvPr/>
        </p:nvSpPr>
        <p:spPr>
          <a:xfrm>
            <a:off x="2244936" y="43987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951C504-E119-4FB0-9D19-D58078E6ACA5}"/>
              </a:ext>
            </a:extLst>
          </p:cNvPr>
          <p:cNvSpPr/>
          <p:nvPr/>
        </p:nvSpPr>
        <p:spPr>
          <a:xfrm>
            <a:off x="2826827" y="439877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F1A3BC0-416D-4545-B0EE-A5C14130E980}"/>
              </a:ext>
            </a:extLst>
          </p:cNvPr>
          <p:cNvSpPr/>
          <p:nvPr/>
        </p:nvSpPr>
        <p:spPr>
          <a:xfrm>
            <a:off x="3408718" y="43987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id="{59959A3F-92F9-4047-A387-537C2BE660C3}"/>
              </a:ext>
            </a:extLst>
          </p:cNvPr>
          <p:cNvSpPr txBox="1"/>
          <p:nvPr/>
        </p:nvSpPr>
        <p:spPr>
          <a:xfrm>
            <a:off x="106093" y="1331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68C4D69-5CFB-4900-8205-C7EA69AF18F3}"/>
              </a:ext>
            </a:extLst>
          </p:cNvPr>
          <p:cNvSpPr/>
          <p:nvPr/>
        </p:nvSpPr>
        <p:spPr>
          <a:xfrm>
            <a:off x="4271025" y="304380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3)</a:t>
            </a:r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EED7EF8A-A855-41E4-AF2E-C0962D10F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85289"/>
              </p:ext>
            </p:extLst>
          </p:nvPr>
        </p:nvGraphicFramePr>
        <p:xfrm>
          <a:off x="4271027" y="907884"/>
          <a:ext cx="2486775" cy="384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49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&gt; 0. Needs to swap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158" name="Rectangle 157">
            <a:extLst>
              <a:ext uri="{FF2B5EF4-FFF2-40B4-BE49-F238E27FC236}">
                <a16:creationId xmlns:a16="http://schemas.microsoft.com/office/drawing/2014/main" id="{5EB9C9D3-421E-4311-8C3D-955CEAD818A4}"/>
              </a:ext>
            </a:extLst>
          </p:cNvPr>
          <p:cNvSpPr/>
          <p:nvPr/>
        </p:nvSpPr>
        <p:spPr>
          <a:xfrm>
            <a:off x="2825593" y="1646696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9A97303-B1A5-4F47-8E22-37AADA9C7938}"/>
              </a:ext>
            </a:extLst>
          </p:cNvPr>
          <p:cNvSpPr/>
          <p:nvPr/>
        </p:nvSpPr>
        <p:spPr>
          <a:xfrm>
            <a:off x="1079920" y="164669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FAC3EF4-F350-4C22-B8CC-839F513629E5}"/>
              </a:ext>
            </a:extLst>
          </p:cNvPr>
          <p:cNvSpPr/>
          <p:nvPr/>
        </p:nvSpPr>
        <p:spPr>
          <a:xfrm>
            <a:off x="1661811" y="164669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3A21992-7E83-4576-9ADE-59D4D767CF97}"/>
              </a:ext>
            </a:extLst>
          </p:cNvPr>
          <p:cNvSpPr/>
          <p:nvPr/>
        </p:nvSpPr>
        <p:spPr>
          <a:xfrm>
            <a:off x="2243702" y="164669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15E1F8-3074-4A0D-98DD-4BBF33FB482B}"/>
              </a:ext>
            </a:extLst>
          </p:cNvPr>
          <p:cNvSpPr/>
          <p:nvPr/>
        </p:nvSpPr>
        <p:spPr>
          <a:xfrm>
            <a:off x="498029" y="1646696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A4E3594-EF04-4662-8FE0-77EDDA4BF608}"/>
              </a:ext>
            </a:extLst>
          </p:cNvPr>
          <p:cNvSpPr/>
          <p:nvPr/>
        </p:nvSpPr>
        <p:spPr>
          <a:xfrm>
            <a:off x="3407484" y="16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5E26502-2598-4F96-9F4A-B1A36B38633D}"/>
              </a:ext>
            </a:extLst>
          </p:cNvPr>
          <p:cNvCxnSpPr>
            <a:cxnSpLocks/>
          </p:cNvCxnSpPr>
          <p:nvPr/>
        </p:nvCxnSpPr>
        <p:spPr>
          <a:xfrm>
            <a:off x="37753" y="2511432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C451E38B-C3EB-4140-83F3-9DFBA382D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78468"/>
              </p:ext>
            </p:extLst>
          </p:nvPr>
        </p:nvGraphicFramePr>
        <p:xfrm>
          <a:off x="4269792" y="1604491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4F1AD6EC-9325-435E-B0B6-00911F1F95AA}"/>
              </a:ext>
            </a:extLst>
          </p:cNvPr>
          <p:cNvCxnSpPr>
            <a:stCxn id="158" idx="2"/>
            <a:endCxn id="162" idx="2"/>
          </p:cNvCxnSpPr>
          <p:nvPr/>
        </p:nvCxnSpPr>
        <p:spPr>
          <a:xfrm rot="5400000">
            <a:off x="1918121" y="815424"/>
            <a:ext cx="12700" cy="23275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EE85A1D1-4995-4486-BB21-C4AAAE8221E1}"/>
              </a:ext>
            </a:extLst>
          </p:cNvPr>
          <p:cNvCxnSpPr>
            <a:stCxn id="162" idx="0"/>
            <a:endCxn id="158" idx="0"/>
          </p:cNvCxnSpPr>
          <p:nvPr/>
        </p:nvCxnSpPr>
        <p:spPr>
          <a:xfrm rot="5400000" flipH="1" flipV="1">
            <a:off x="1918121" y="482914"/>
            <a:ext cx="12700" cy="23275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1EF4933-381C-42DE-822D-1E8EC37DC12E}"/>
              </a:ext>
            </a:extLst>
          </p:cNvPr>
          <p:cNvCxnSpPr>
            <a:cxnSpLocks/>
          </p:cNvCxnSpPr>
          <p:nvPr/>
        </p:nvCxnSpPr>
        <p:spPr>
          <a:xfrm>
            <a:off x="27816" y="33409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F9F99DC-2BFC-42D5-9298-5C1997E9CD83}"/>
              </a:ext>
            </a:extLst>
          </p:cNvPr>
          <p:cNvSpPr/>
          <p:nvPr/>
        </p:nvSpPr>
        <p:spPr>
          <a:xfrm>
            <a:off x="2820854" y="28532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B26E212-77CC-4A87-9E8D-90F6D1CD5B18}"/>
              </a:ext>
            </a:extLst>
          </p:cNvPr>
          <p:cNvSpPr/>
          <p:nvPr/>
        </p:nvSpPr>
        <p:spPr>
          <a:xfrm>
            <a:off x="1075181" y="285325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E610C34-F3E1-4F6E-B62C-FE076169F34B}"/>
              </a:ext>
            </a:extLst>
          </p:cNvPr>
          <p:cNvSpPr/>
          <p:nvPr/>
        </p:nvSpPr>
        <p:spPr>
          <a:xfrm>
            <a:off x="1657072" y="28532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ADEEC19-A2B9-4DCF-BE16-566C36F44FE6}"/>
              </a:ext>
            </a:extLst>
          </p:cNvPr>
          <p:cNvSpPr/>
          <p:nvPr/>
        </p:nvSpPr>
        <p:spPr>
          <a:xfrm>
            <a:off x="2238963" y="28532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C14DAE9-5D18-4804-AD76-B062A2362012}"/>
              </a:ext>
            </a:extLst>
          </p:cNvPr>
          <p:cNvSpPr/>
          <p:nvPr/>
        </p:nvSpPr>
        <p:spPr>
          <a:xfrm>
            <a:off x="491039" y="28532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574B90-B9EC-46D2-8880-0EA44C655AB3}"/>
              </a:ext>
            </a:extLst>
          </p:cNvPr>
          <p:cNvSpPr/>
          <p:nvPr/>
        </p:nvSpPr>
        <p:spPr>
          <a:xfrm>
            <a:off x="3402745" y="285325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2" name="TextBox 9">
            <a:extLst>
              <a:ext uri="{FF2B5EF4-FFF2-40B4-BE49-F238E27FC236}">
                <a16:creationId xmlns:a16="http://schemas.microsoft.com/office/drawing/2014/main" id="{FE4C7F9D-3F13-4D28-A873-0852E99DC31D}"/>
              </a:ext>
            </a:extLst>
          </p:cNvPr>
          <p:cNvSpPr txBox="1"/>
          <p:nvPr/>
        </p:nvSpPr>
        <p:spPr>
          <a:xfrm>
            <a:off x="97939" y="25467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143F06A-2686-46F7-8EAB-C6B0FB560D48}"/>
              </a:ext>
            </a:extLst>
          </p:cNvPr>
          <p:cNvSpPr/>
          <p:nvPr/>
        </p:nvSpPr>
        <p:spPr>
          <a:xfrm>
            <a:off x="4262871" y="2717957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3)</a:t>
            </a:r>
          </a:p>
        </p:txBody>
      </p:sp>
      <p:graphicFrame>
        <p:nvGraphicFramePr>
          <p:cNvPr id="202" name="Table 201">
            <a:extLst>
              <a:ext uri="{FF2B5EF4-FFF2-40B4-BE49-F238E27FC236}">
                <a16:creationId xmlns:a16="http://schemas.microsoft.com/office/drawing/2014/main" id="{9A15C908-1723-4B3F-9FD8-5008F7E9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56394"/>
              </p:ext>
            </p:extLst>
          </p:nvPr>
        </p:nvGraphicFramePr>
        <p:xfrm>
          <a:off x="4262873" y="3337949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&lt; 3. No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D93AD2-7C84-4BB0-94C7-6A7D0DA175F8}"/>
              </a:ext>
            </a:extLst>
          </p:cNvPr>
          <p:cNvCxnSpPr>
            <a:cxnSpLocks/>
          </p:cNvCxnSpPr>
          <p:nvPr/>
        </p:nvCxnSpPr>
        <p:spPr>
          <a:xfrm>
            <a:off x="14313" y="4091835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TextBox 9">
            <a:extLst>
              <a:ext uri="{FF2B5EF4-FFF2-40B4-BE49-F238E27FC236}">
                <a16:creationId xmlns:a16="http://schemas.microsoft.com/office/drawing/2014/main" id="{E8B52CFF-ACF0-4E7F-897F-CA633DC7E173}"/>
              </a:ext>
            </a:extLst>
          </p:cNvPr>
          <p:cNvSpPr txBox="1"/>
          <p:nvPr/>
        </p:nvSpPr>
        <p:spPr>
          <a:xfrm>
            <a:off x="74499" y="41271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C1A5017-A6EE-4D5C-ADE4-B4DF8D631555}"/>
              </a:ext>
            </a:extLst>
          </p:cNvPr>
          <p:cNvSpPr/>
          <p:nvPr/>
        </p:nvSpPr>
        <p:spPr>
          <a:xfrm>
            <a:off x="4239431" y="4298360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BE0EB097-B618-4E45-BCF3-C52C6DEA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5629"/>
              </p:ext>
            </p:extLst>
          </p:nvPr>
        </p:nvGraphicFramePr>
        <p:xfrm>
          <a:off x="4239433" y="4918352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 &lt; 1. No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217" name="Rectangle 216">
            <a:extLst>
              <a:ext uri="{FF2B5EF4-FFF2-40B4-BE49-F238E27FC236}">
                <a16:creationId xmlns:a16="http://schemas.microsoft.com/office/drawing/2014/main" id="{908F85F2-F3DC-468D-BEB0-1B89F80CF9F3}"/>
              </a:ext>
            </a:extLst>
          </p:cNvPr>
          <p:cNvSpPr/>
          <p:nvPr/>
        </p:nvSpPr>
        <p:spPr>
          <a:xfrm>
            <a:off x="2820854" y="443978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09C8A5C-813B-484F-987F-2D4DED837799}"/>
              </a:ext>
            </a:extLst>
          </p:cNvPr>
          <p:cNvSpPr/>
          <p:nvPr/>
        </p:nvSpPr>
        <p:spPr>
          <a:xfrm>
            <a:off x="1075181" y="443978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DC14192-6D74-4754-ABAE-3873F32C58DB}"/>
              </a:ext>
            </a:extLst>
          </p:cNvPr>
          <p:cNvSpPr/>
          <p:nvPr/>
        </p:nvSpPr>
        <p:spPr>
          <a:xfrm>
            <a:off x="1657072" y="443978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319CA75-BAB9-4BE7-A8A2-88ECAA75A5BD}"/>
              </a:ext>
            </a:extLst>
          </p:cNvPr>
          <p:cNvSpPr/>
          <p:nvPr/>
        </p:nvSpPr>
        <p:spPr>
          <a:xfrm>
            <a:off x="2238963" y="443978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7C2F939-2779-4D60-BAF0-C413C59E1A25}"/>
              </a:ext>
            </a:extLst>
          </p:cNvPr>
          <p:cNvSpPr/>
          <p:nvPr/>
        </p:nvSpPr>
        <p:spPr>
          <a:xfrm>
            <a:off x="491039" y="443978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EAA3004-FB29-4F95-A8CF-33998FC21591}"/>
              </a:ext>
            </a:extLst>
          </p:cNvPr>
          <p:cNvSpPr/>
          <p:nvPr/>
        </p:nvSpPr>
        <p:spPr>
          <a:xfrm>
            <a:off x="3402745" y="443978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425FD44-9F38-43A0-B6F9-AC342D7D5CB7}"/>
              </a:ext>
            </a:extLst>
          </p:cNvPr>
          <p:cNvSpPr txBox="1"/>
          <p:nvPr/>
        </p:nvSpPr>
        <p:spPr>
          <a:xfrm>
            <a:off x="4269791" y="5314913"/>
            <a:ext cx="2456416" cy="536879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*note how gap size changes to 1. There aren’t enough numbers to continue with gap size of 3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281095-3FDE-40CA-A7D8-6C12130F9250}"/>
              </a:ext>
            </a:extLst>
          </p:cNvPr>
          <p:cNvGrpSpPr/>
          <p:nvPr/>
        </p:nvGrpSpPr>
        <p:grpSpPr>
          <a:xfrm>
            <a:off x="755573" y="765871"/>
            <a:ext cx="2324274" cy="235116"/>
            <a:chOff x="755573" y="765871"/>
            <a:chExt cx="2324274" cy="235116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DF79012-A2EF-47FE-97CA-BDF6B4F7F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3" y="772387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4B79083-DE39-4BBC-84E6-97C2885CF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847" y="765871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3459B46-5ED1-4E1E-BAF6-E03B9F64E2DC}"/>
                </a:ext>
              </a:extLst>
            </p:cNvPr>
            <p:cNvCxnSpPr/>
            <p:nvPr/>
          </p:nvCxnSpPr>
          <p:spPr>
            <a:xfrm>
              <a:off x="755573" y="1000987"/>
              <a:ext cx="231363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488316-E4D9-49B3-9BB5-9C5007901207}"/>
              </a:ext>
            </a:extLst>
          </p:cNvPr>
          <p:cNvGrpSpPr/>
          <p:nvPr/>
        </p:nvGrpSpPr>
        <p:grpSpPr>
          <a:xfrm>
            <a:off x="1331491" y="3169947"/>
            <a:ext cx="2324274" cy="235116"/>
            <a:chOff x="755573" y="765871"/>
            <a:chExt cx="2324274" cy="23511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EDCAB0-6C49-478D-8ED9-F788266C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3" y="772387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BE71B7-60E9-4FDB-B375-134E76D98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847" y="765871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82F4FB-CD26-479C-9BB4-DF22FAB9C5B4}"/>
                </a:ext>
              </a:extLst>
            </p:cNvPr>
            <p:cNvCxnSpPr/>
            <p:nvPr/>
          </p:nvCxnSpPr>
          <p:spPr>
            <a:xfrm>
              <a:off x="755573" y="1000987"/>
              <a:ext cx="2313633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B10C52-A947-49ED-82CD-D643EFA51DD3}"/>
              </a:ext>
            </a:extLst>
          </p:cNvPr>
          <p:cNvGrpSpPr/>
          <p:nvPr/>
        </p:nvGrpSpPr>
        <p:grpSpPr>
          <a:xfrm>
            <a:off x="747349" y="4772298"/>
            <a:ext cx="584142" cy="228600"/>
            <a:chOff x="747349" y="4772298"/>
            <a:chExt cx="584142" cy="228600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1F9244C-9E1D-444A-BDE2-182B84E26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AF683ECE-BFC6-47BD-9BEC-D1A2F40A3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D43F61-5E27-4A54-B0FE-7A573F63AD06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6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5B086D-04AF-4877-8DFF-A2C2062D47BF}"/>
              </a:ext>
            </a:extLst>
          </p:cNvPr>
          <p:cNvCxnSpPr>
            <a:cxnSpLocks/>
          </p:cNvCxnSpPr>
          <p:nvPr/>
        </p:nvCxnSpPr>
        <p:spPr>
          <a:xfrm>
            <a:off x="-18091" y="1925782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9">
            <a:extLst>
              <a:ext uri="{FF2B5EF4-FFF2-40B4-BE49-F238E27FC236}">
                <a16:creationId xmlns:a16="http://schemas.microsoft.com/office/drawing/2014/main" id="{1B59FC55-C9F5-46DD-A419-213E9AAA9A3D}"/>
              </a:ext>
            </a:extLst>
          </p:cNvPr>
          <p:cNvSpPr txBox="1"/>
          <p:nvPr/>
        </p:nvSpPr>
        <p:spPr>
          <a:xfrm>
            <a:off x="42095" y="19610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AD046-3765-4E6C-BD44-F75F73228ACA}"/>
              </a:ext>
            </a:extLst>
          </p:cNvPr>
          <p:cNvSpPr/>
          <p:nvPr/>
        </p:nvSpPr>
        <p:spPr>
          <a:xfrm>
            <a:off x="4207027" y="2132307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7B4E921-A05F-448C-8A4F-E1B1A126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29736"/>
              </p:ext>
            </p:extLst>
          </p:nvPr>
        </p:nvGraphicFramePr>
        <p:xfrm>
          <a:off x="4207029" y="2752299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&lt; 2. No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F4210024-77DD-4921-961C-2A22C29B4768}"/>
              </a:ext>
            </a:extLst>
          </p:cNvPr>
          <p:cNvSpPr/>
          <p:nvPr/>
        </p:nvSpPr>
        <p:spPr>
          <a:xfrm>
            <a:off x="2788450" y="22737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F496A-CD7E-4AD8-A54C-7B3A6412A54E}"/>
              </a:ext>
            </a:extLst>
          </p:cNvPr>
          <p:cNvSpPr/>
          <p:nvPr/>
        </p:nvSpPr>
        <p:spPr>
          <a:xfrm>
            <a:off x="1042777" y="2273735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F4F5B1-E3DC-482C-B56D-DA2A1323AD6B}"/>
              </a:ext>
            </a:extLst>
          </p:cNvPr>
          <p:cNvSpPr/>
          <p:nvPr/>
        </p:nvSpPr>
        <p:spPr>
          <a:xfrm>
            <a:off x="1624668" y="2273735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A6C7E3-6C8B-4042-9524-DE8B9D9B823E}"/>
              </a:ext>
            </a:extLst>
          </p:cNvPr>
          <p:cNvSpPr/>
          <p:nvPr/>
        </p:nvSpPr>
        <p:spPr>
          <a:xfrm>
            <a:off x="2206559" y="22737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EB1BD3-CE4F-4905-9530-BA5BB7A34957}"/>
              </a:ext>
            </a:extLst>
          </p:cNvPr>
          <p:cNvSpPr/>
          <p:nvPr/>
        </p:nvSpPr>
        <p:spPr>
          <a:xfrm>
            <a:off x="458635" y="22737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025AC4-784F-4872-81A8-7599F2A69778}"/>
              </a:ext>
            </a:extLst>
          </p:cNvPr>
          <p:cNvSpPr/>
          <p:nvPr/>
        </p:nvSpPr>
        <p:spPr>
          <a:xfrm>
            <a:off x="3370341" y="22737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1B38A-F9A2-430C-BC46-3AD11FDB305E}"/>
              </a:ext>
            </a:extLst>
          </p:cNvPr>
          <p:cNvCxnSpPr>
            <a:cxnSpLocks/>
          </p:cNvCxnSpPr>
          <p:nvPr/>
        </p:nvCxnSpPr>
        <p:spPr>
          <a:xfrm>
            <a:off x="7848" y="3503611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9">
            <a:extLst>
              <a:ext uri="{FF2B5EF4-FFF2-40B4-BE49-F238E27FC236}">
                <a16:creationId xmlns:a16="http://schemas.microsoft.com/office/drawing/2014/main" id="{A073AD08-D603-465F-9CD0-AD34F9B8461A}"/>
              </a:ext>
            </a:extLst>
          </p:cNvPr>
          <p:cNvSpPr txBox="1"/>
          <p:nvPr/>
        </p:nvSpPr>
        <p:spPr>
          <a:xfrm>
            <a:off x="68034" y="353888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AE8BBC-47D9-4202-B9B6-49182FBF2485}"/>
              </a:ext>
            </a:extLst>
          </p:cNvPr>
          <p:cNvSpPr/>
          <p:nvPr/>
        </p:nvSpPr>
        <p:spPr>
          <a:xfrm>
            <a:off x="4232966" y="3710136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BB9062D-AFEE-4CB4-A7D9-D41E8C97B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18388"/>
              </p:ext>
            </p:extLst>
          </p:nvPr>
        </p:nvGraphicFramePr>
        <p:xfrm>
          <a:off x="4232968" y="4330128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&lt; 2. No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150ACF8-3424-44B7-B239-3F425581C163}"/>
              </a:ext>
            </a:extLst>
          </p:cNvPr>
          <p:cNvSpPr/>
          <p:nvPr/>
        </p:nvSpPr>
        <p:spPr>
          <a:xfrm>
            <a:off x="2814389" y="385156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BF0407-AEC2-491D-A686-5E1B5DA28A3F}"/>
              </a:ext>
            </a:extLst>
          </p:cNvPr>
          <p:cNvSpPr/>
          <p:nvPr/>
        </p:nvSpPr>
        <p:spPr>
          <a:xfrm>
            <a:off x="1068716" y="385156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560D21-5E00-4860-99A5-92A3498BA2BB}"/>
              </a:ext>
            </a:extLst>
          </p:cNvPr>
          <p:cNvSpPr/>
          <p:nvPr/>
        </p:nvSpPr>
        <p:spPr>
          <a:xfrm>
            <a:off x="1650607" y="385156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AB4160-EBC1-4388-96EB-46E02DFAF227}"/>
              </a:ext>
            </a:extLst>
          </p:cNvPr>
          <p:cNvSpPr/>
          <p:nvPr/>
        </p:nvSpPr>
        <p:spPr>
          <a:xfrm>
            <a:off x="2232498" y="385156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B03EA-0740-4A9A-9866-CF22B5B0C281}"/>
              </a:ext>
            </a:extLst>
          </p:cNvPr>
          <p:cNvSpPr/>
          <p:nvPr/>
        </p:nvSpPr>
        <p:spPr>
          <a:xfrm>
            <a:off x="484574" y="385156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DD83A8-C09B-45E4-8FFE-99FB22BE1881}"/>
              </a:ext>
            </a:extLst>
          </p:cNvPr>
          <p:cNvSpPr/>
          <p:nvPr/>
        </p:nvSpPr>
        <p:spPr>
          <a:xfrm>
            <a:off x="3396280" y="385156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970FD1-9CC9-4AE4-BB9D-93F2D8168546}"/>
              </a:ext>
            </a:extLst>
          </p:cNvPr>
          <p:cNvCxnSpPr>
            <a:cxnSpLocks/>
          </p:cNvCxnSpPr>
          <p:nvPr/>
        </p:nvCxnSpPr>
        <p:spPr>
          <a:xfrm>
            <a:off x="0" y="5027031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9">
            <a:extLst>
              <a:ext uri="{FF2B5EF4-FFF2-40B4-BE49-F238E27FC236}">
                <a16:creationId xmlns:a16="http://schemas.microsoft.com/office/drawing/2014/main" id="{4F755887-4E5D-4708-9AE5-7A1939CD0D79}"/>
              </a:ext>
            </a:extLst>
          </p:cNvPr>
          <p:cNvSpPr txBox="1"/>
          <p:nvPr/>
        </p:nvSpPr>
        <p:spPr>
          <a:xfrm>
            <a:off x="60184" y="50623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B0B57C-0016-4368-BF14-D0C86BACEB6D}"/>
              </a:ext>
            </a:extLst>
          </p:cNvPr>
          <p:cNvSpPr/>
          <p:nvPr/>
        </p:nvSpPr>
        <p:spPr>
          <a:xfrm>
            <a:off x="4225118" y="5233556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197051AE-534E-4A51-9E83-B32CE29F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63286"/>
              </p:ext>
            </p:extLst>
          </p:nvPr>
        </p:nvGraphicFramePr>
        <p:xfrm>
          <a:off x="4225120" y="5853548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&lt; 4. No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955DBF4E-5C5B-496B-9E85-3B4A5E2662E5}"/>
              </a:ext>
            </a:extLst>
          </p:cNvPr>
          <p:cNvSpPr/>
          <p:nvPr/>
        </p:nvSpPr>
        <p:spPr>
          <a:xfrm>
            <a:off x="2806541" y="53749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CFC916-BE18-4C42-B7B5-A8234CAED331}"/>
              </a:ext>
            </a:extLst>
          </p:cNvPr>
          <p:cNvSpPr/>
          <p:nvPr/>
        </p:nvSpPr>
        <p:spPr>
          <a:xfrm>
            <a:off x="1060868" y="53749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6325D1-5D7C-4E09-860A-2E732AC287D3}"/>
              </a:ext>
            </a:extLst>
          </p:cNvPr>
          <p:cNvSpPr/>
          <p:nvPr/>
        </p:nvSpPr>
        <p:spPr>
          <a:xfrm>
            <a:off x="1642759" y="537498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F6E645-F165-49AD-BD5A-5BB08113162C}"/>
              </a:ext>
            </a:extLst>
          </p:cNvPr>
          <p:cNvSpPr/>
          <p:nvPr/>
        </p:nvSpPr>
        <p:spPr>
          <a:xfrm>
            <a:off x="2224650" y="537498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93C785-BAD8-4020-91BF-248DFA215019}"/>
              </a:ext>
            </a:extLst>
          </p:cNvPr>
          <p:cNvSpPr/>
          <p:nvPr/>
        </p:nvSpPr>
        <p:spPr>
          <a:xfrm>
            <a:off x="476726" y="53749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12FEB4-F337-4335-A80E-F292B441F0EF}"/>
              </a:ext>
            </a:extLst>
          </p:cNvPr>
          <p:cNvSpPr/>
          <p:nvPr/>
        </p:nvSpPr>
        <p:spPr>
          <a:xfrm>
            <a:off x="3388432" y="53749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DCA648-F75A-4CBA-ACBB-34D6F304A7E0}"/>
              </a:ext>
            </a:extLst>
          </p:cNvPr>
          <p:cNvGrpSpPr/>
          <p:nvPr/>
        </p:nvGrpSpPr>
        <p:grpSpPr>
          <a:xfrm>
            <a:off x="1325026" y="2656300"/>
            <a:ext cx="584142" cy="228600"/>
            <a:chOff x="747349" y="4772298"/>
            <a:chExt cx="584142" cy="22860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0009B32-FE05-4ECD-B391-75A2E2222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9B63A9E-1A23-464A-97FE-D478E1707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348CF3-1A01-4E51-A406-3F69748EA435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E44887A-BB9B-4471-8744-885A52FEF855}"/>
              </a:ext>
            </a:extLst>
          </p:cNvPr>
          <p:cNvGrpSpPr/>
          <p:nvPr/>
        </p:nvGrpSpPr>
        <p:grpSpPr>
          <a:xfrm>
            <a:off x="1325026" y="4202969"/>
            <a:ext cx="584142" cy="228600"/>
            <a:chOff x="747349" y="4772298"/>
            <a:chExt cx="584142" cy="22860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862CDEF-8456-4EA0-B845-6F8B6A81B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2F48E8F-BE83-4F9E-880C-0B9D0F3D3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791E06-7F08-4BC6-8B04-F6267756FDBE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8CFADF3-C13B-4F21-A533-7E8937BA72C0}"/>
              </a:ext>
            </a:extLst>
          </p:cNvPr>
          <p:cNvGrpSpPr/>
          <p:nvPr/>
        </p:nvGrpSpPr>
        <p:grpSpPr>
          <a:xfrm>
            <a:off x="1906917" y="5726388"/>
            <a:ext cx="584142" cy="228600"/>
            <a:chOff x="747349" y="4772298"/>
            <a:chExt cx="584142" cy="22860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47AF718-E863-40FA-BCD2-012BE26E0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8D2A92B-0833-46E9-89B3-9CF6ED3CD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7B94E8-27D2-4BF1-A455-730F2658E71D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81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8CBF755-3BCF-4EF2-A5DB-983E2082A788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id="{79FECC70-0767-422B-9FD1-53759932FF46}"/>
              </a:ext>
            </a:extLst>
          </p:cNvPr>
          <p:cNvSpPr txBox="1"/>
          <p:nvPr/>
        </p:nvSpPr>
        <p:spPr>
          <a:xfrm>
            <a:off x="60186" y="352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7F6EB7-790F-42AC-936E-4FC20877E77C}"/>
              </a:ext>
            </a:extLst>
          </p:cNvPr>
          <p:cNvSpPr/>
          <p:nvPr/>
        </p:nvSpPr>
        <p:spPr>
          <a:xfrm>
            <a:off x="4225118" y="206525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F6F0B381-236A-4035-814C-384731D8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06543"/>
              </p:ext>
            </p:extLst>
          </p:nvPr>
        </p:nvGraphicFramePr>
        <p:xfrm>
          <a:off x="4225120" y="826517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 &gt; 2. Need to swap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CB132944-EB60-45DF-94DC-2316F884CF75}"/>
              </a:ext>
            </a:extLst>
          </p:cNvPr>
          <p:cNvSpPr/>
          <p:nvPr/>
        </p:nvSpPr>
        <p:spPr>
          <a:xfrm>
            <a:off x="2806541" y="34795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5481EB-8BB3-4F79-B4C1-798603AEE5FE}"/>
              </a:ext>
            </a:extLst>
          </p:cNvPr>
          <p:cNvSpPr/>
          <p:nvPr/>
        </p:nvSpPr>
        <p:spPr>
          <a:xfrm>
            <a:off x="1060868" y="3479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84D85F-EDE7-4AB2-ABF0-85FA7361656C}"/>
              </a:ext>
            </a:extLst>
          </p:cNvPr>
          <p:cNvSpPr/>
          <p:nvPr/>
        </p:nvSpPr>
        <p:spPr>
          <a:xfrm>
            <a:off x="1642759" y="3479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19485B-E1A3-483D-990D-5A353AC86575}"/>
              </a:ext>
            </a:extLst>
          </p:cNvPr>
          <p:cNvSpPr/>
          <p:nvPr/>
        </p:nvSpPr>
        <p:spPr>
          <a:xfrm>
            <a:off x="2224650" y="347953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B28E3DA-00AA-46D0-8980-89C83CDD3A1D}"/>
              </a:ext>
            </a:extLst>
          </p:cNvPr>
          <p:cNvSpPr/>
          <p:nvPr/>
        </p:nvSpPr>
        <p:spPr>
          <a:xfrm>
            <a:off x="476726" y="3479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EBC155-A1F4-460F-858A-ACE09B19A823}"/>
              </a:ext>
            </a:extLst>
          </p:cNvPr>
          <p:cNvSpPr/>
          <p:nvPr/>
        </p:nvSpPr>
        <p:spPr>
          <a:xfrm>
            <a:off x="3388432" y="347953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13DA76A-A8EE-48D7-8E83-522FCFEBB55E}"/>
              </a:ext>
            </a:extLst>
          </p:cNvPr>
          <p:cNvSpPr/>
          <p:nvPr/>
        </p:nvSpPr>
        <p:spPr>
          <a:xfrm>
            <a:off x="2234052" y="1530001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5CA1FE-A08B-4EE4-A696-A803ADCC381A}"/>
              </a:ext>
            </a:extLst>
          </p:cNvPr>
          <p:cNvSpPr/>
          <p:nvPr/>
        </p:nvSpPr>
        <p:spPr>
          <a:xfrm>
            <a:off x="1060868" y="15300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852C71-B22B-4D49-8FFB-BD79F2E56D9F}"/>
              </a:ext>
            </a:extLst>
          </p:cNvPr>
          <p:cNvSpPr/>
          <p:nvPr/>
        </p:nvSpPr>
        <p:spPr>
          <a:xfrm>
            <a:off x="1642759" y="15300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E5E6AEE-E5AE-4D1A-9C15-1BCFD34EC9A2}"/>
              </a:ext>
            </a:extLst>
          </p:cNvPr>
          <p:cNvSpPr/>
          <p:nvPr/>
        </p:nvSpPr>
        <p:spPr>
          <a:xfrm>
            <a:off x="2813394" y="1530001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6098BF3-F3ED-4AC3-B0EF-0F7FEEFF2D19}"/>
              </a:ext>
            </a:extLst>
          </p:cNvPr>
          <p:cNvSpPr/>
          <p:nvPr/>
        </p:nvSpPr>
        <p:spPr>
          <a:xfrm>
            <a:off x="476726" y="15300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6B1622-46F4-4C3A-B72D-7E793018DC77}"/>
              </a:ext>
            </a:extLst>
          </p:cNvPr>
          <p:cNvSpPr/>
          <p:nvPr/>
        </p:nvSpPr>
        <p:spPr>
          <a:xfrm>
            <a:off x="3388432" y="15300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831B53B4-CD95-4BCC-98E6-1EF3390F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1224"/>
              </p:ext>
            </p:extLst>
          </p:nvPr>
        </p:nvGraphicFramePr>
        <p:xfrm>
          <a:off x="4225118" y="1482436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Swapped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C514F81-C1E9-4E23-944B-CB2A2B17EA43}"/>
              </a:ext>
            </a:extLst>
          </p:cNvPr>
          <p:cNvCxnSpPr>
            <a:stCxn id="111" idx="2"/>
            <a:endCxn id="108" idx="2"/>
          </p:cNvCxnSpPr>
          <p:nvPr/>
        </p:nvCxnSpPr>
        <p:spPr>
          <a:xfrm rot="5400000">
            <a:off x="2780033" y="1572840"/>
            <a:ext cx="12700" cy="5793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5C52DE2-3970-4674-BAC5-D286BEF57E89}"/>
              </a:ext>
            </a:extLst>
          </p:cNvPr>
          <p:cNvCxnSpPr>
            <a:stCxn id="108" idx="0"/>
            <a:endCxn id="111" idx="0"/>
          </p:cNvCxnSpPr>
          <p:nvPr/>
        </p:nvCxnSpPr>
        <p:spPr>
          <a:xfrm rot="5400000" flipH="1" flipV="1">
            <a:off x="2780033" y="1240330"/>
            <a:ext cx="12700" cy="5793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A808B0A-C077-46BA-B243-7D263B0B8856}"/>
              </a:ext>
            </a:extLst>
          </p:cNvPr>
          <p:cNvSpPr/>
          <p:nvPr/>
        </p:nvSpPr>
        <p:spPr>
          <a:xfrm>
            <a:off x="2216487" y="2526382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C458C4-DFE3-4B68-8F66-22F00B850187}"/>
              </a:ext>
            </a:extLst>
          </p:cNvPr>
          <p:cNvSpPr/>
          <p:nvPr/>
        </p:nvSpPr>
        <p:spPr>
          <a:xfrm>
            <a:off x="1043303" y="25263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EC7F9A-B12A-4CF1-B7EC-7C0F20004A6B}"/>
              </a:ext>
            </a:extLst>
          </p:cNvPr>
          <p:cNvSpPr/>
          <p:nvPr/>
        </p:nvSpPr>
        <p:spPr>
          <a:xfrm>
            <a:off x="1625194" y="2526382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02FA23-29F9-4C9A-8EE4-8C1C9DD2F8CC}"/>
              </a:ext>
            </a:extLst>
          </p:cNvPr>
          <p:cNvSpPr/>
          <p:nvPr/>
        </p:nvSpPr>
        <p:spPr>
          <a:xfrm>
            <a:off x="2795829" y="25263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CEA6CD-0BE4-4387-889C-F8E0F48ACE06}"/>
              </a:ext>
            </a:extLst>
          </p:cNvPr>
          <p:cNvSpPr/>
          <p:nvPr/>
        </p:nvSpPr>
        <p:spPr>
          <a:xfrm>
            <a:off x="459161" y="25263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05419B-5EB8-4277-89C0-1C953329F148}"/>
              </a:ext>
            </a:extLst>
          </p:cNvPr>
          <p:cNvSpPr/>
          <p:nvPr/>
        </p:nvSpPr>
        <p:spPr>
          <a:xfrm>
            <a:off x="3370867" y="252638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9632054-6CA5-4371-BC1F-90102990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632"/>
              </p:ext>
            </p:extLst>
          </p:nvPr>
        </p:nvGraphicFramePr>
        <p:xfrm>
          <a:off x="4207553" y="2478817"/>
          <a:ext cx="2486775" cy="54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545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 if next pair also needs change*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2B46697-DC77-4C12-8B1A-460178E9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3321"/>
              </p:ext>
            </p:extLst>
          </p:nvPr>
        </p:nvGraphicFramePr>
        <p:xfrm>
          <a:off x="4207553" y="3024137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further change needed.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9E10DC-60B9-45D5-A79D-2F1A14EB584F}"/>
              </a:ext>
            </a:extLst>
          </p:cNvPr>
          <p:cNvSpPr txBox="1"/>
          <p:nvPr/>
        </p:nvSpPr>
        <p:spPr>
          <a:xfrm>
            <a:off x="4207159" y="3373378"/>
            <a:ext cx="248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*Note how this step is very similar to what happened in insertion sort.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DAB994-5A39-4EF1-91E9-8221887440EF}"/>
              </a:ext>
            </a:extLst>
          </p:cNvPr>
          <p:cNvGrpSpPr/>
          <p:nvPr/>
        </p:nvGrpSpPr>
        <p:grpSpPr>
          <a:xfrm>
            <a:off x="2490362" y="705867"/>
            <a:ext cx="584142" cy="228600"/>
            <a:chOff x="747349" y="4772298"/>
            <a:chExt cx="584142" cy="22860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9D0F627-0F1F-40F2-85D9-C528B1C9A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AD0310-B084-44BC-853D-4C1D4F23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2650FD-47C6-49C6-A220-1C0393484712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CAA31E-8456-4CFC-B5EE-AB71C7471540}"/>
              </a:ext>
            </a:extLst>
          </p:cNvPr>
          <p:cNvGrpSpPr/>
          <p:nvPr/>
        </p:nvGrpSpPr>
        <p:grpSpPr>
          <a:xfrm>
            <a:off x="1906220" y="2877217"/>
            <a:ext cx="584142" cy="228600"/>
            <a:chOff x="747349" y="4772298"/>
            <a:chExt cx="584142" cy="22860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882906A-E504-4EBB-9E68-5143F709D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2E716E-5643-4147-ACDD-7C276CA31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266EE40-4163-4B69-8B38-6208AC34C9F3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77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20A45A7-6CA5-46C1-A00C-5247EBD72F64}"/>
              </a:ext>
            </a:extLst>
          </p:cNvPr>
          <p:cNvCxnSpPr>
            <a:cxnSpLocks/>
          </p:cNvCxnSpPr>
          <p:nvPr/>
        </p:nvCxnSpPr>
        <p:spPr>
          <a:xfrm>
            <a:off x="-16644" y="-35269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9">
            <a:extLst>
              <a:ext uri="{FF2B5EF4-FFF2-40B4-BE49-F238E27FC236}">
                <a16:creationId xmlns:a16="http://schemas.microsoft.com/office/drawing/2014/main" id="{DD10F011-4D9F-45D8-8056-C6D10504C710}"/>
              </a:ext>
            </a:extLst>
          </p:cNvPr>
          <p:cNvSpPr txBox="1"/>
          <p:nvPr/>
        </p:nvSpPr>
        <p:spPr>
          <a:xfrm>
            <a:off x="43542" y="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C733A20-023E-4ED3-867E-BB18711E0A50}"/>
              </a:ext>
            </a:extLst>
          </p:cNvPr>
          <p:cNvSpPr/>
          <p:nvPr/>
        </p:nvSpPr>
        <p:spPr>
          <a:xfrm>
            <a:off x="4208474" y="171256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Two numbers are compared (w/ gap size 1*)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74A420C8-3B48-4110-9974-BBC0A9C37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88699"/>
              </p:ext>
            </p:extLst>
          </p:nvPr>
        </p:nvGraphicFramePr>
        <p:xfrm>
          <a:off x="4208476" y="791248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 &gt; 3. Need to swap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sp>
        <p:nvSpPr>
          <p:cNvPr id="121" name="Rectangle 120">
            <a:extLst>
              <a:ext uri="{FF2B5EF4-FFF2-40B4-BE49-F238E27FC236}">
                <a16:creationId xmlns:a16="http://schemas.microsoft.com/office/drawing/2014/main" id="{CC718DD8-17A5-4D4A-8969-B75A8CFBB719}"/>
              </a:ext>
            </a:extLst>
          </p:cNvPr>
          <p:cNvSpPr/>
          <p:nvPr/>
        </p:nvSpPr>
        <p:spPr>
          <a:xfrm>
            <a:off x="2789897" y="31268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27C32E-5608-411B-BD6D-97FA7F11F5F5}"/>
              </a:ext>
            </a:extLst>
          </p:cNvPr>
          <p:cNvSpPr/>
          <p:nvPr/>
        </p:nvSpPr>
        <p:spPr>
          <a:xfrm>
            <a:off x="1044224" y="3126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31B3DC5-E6A9-4643-930D-118BBD903A4A}"/>
              </a:ext>
            </a:extLst>
          </p:cNvPr>
          <p:cNvSpPr/>
          <p:nvPr/>
        </p:nvSpPr>
        <p:spPr>
          <a:xfrm>
            <a:off x="1626115" y="3126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8357B0-1134-4581-BFDC-67E74792E38F}"/>
              </a:ext>
            </a:extLst>
          </p:cNvPr>
          <p:cNvSpPr/>
          <p:nvPr/>
        </p:nvSpPr>
        <p:spPr>
          <a:xfrm>
            <a:off x="2208006" y="3126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42EC78-7A09-4367-A9C2-5FC8A582EB3B}"/>
              </a:ext>
            </a:extLst>
          </p:cNvPr>
          <p:cNvSpPr/>
          <p:nvPr/>
        </p:nvSpPr>
        <p:spPr>
          <a:xfrm>
            <a:off x="460082" y="31268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F6CAB7-A5E2-48A2-BDDA-7CC331E418A2}"/>
              </a:ext>
            </a:extLst>
          </p:cNvPr>
          <p:cNvSpPr/>
          <p:nvPr/>
        </p:nvSpPr>
        <p:spPr>
          <a:xfrm>
            <a:off x="3371788" y="312684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AFA336-ED8E-4664-ADCF-DB915EF5A72E}"/>
              </a:ext>
            </a:extLst>
          </p:cNvPr>
          <p:cNvSpPr/>
          <p:nvPr/>
        </p:nvSpPr>
        <p:spPr>
          <a:xfrm>
            <a:off x="2217408" y="149473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6BAFE8-3C06-4A5B-9112-F129C2CF5C5F}"/>
              </a:ext>
            </a:extLst>
          </p:cNvPr>
          <p:cNvSpPr/>
          <p:nvPr/>
        </p:nvSpPr>
        <p:spPr>
          <a:xfrm>
            <a:off x="1044224" y="149473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9A6428D-5DF9-4D88-9747-FAE11CB40800}"/>
              </a:ext>
            </a:extLst>
          </p:cNvPr>
          <p:cNvSpPr/>
          <p:nvPr/>
        </p:nvSpPr>
        <p:spPr>
          <a:xfrm>
            <a:off x="1626115" y="149473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E878B8-187A-4E4B-A4CC-B49CA0BE9866}"/>
              </a:ext>
            </a:extLst>
          </p:cNvPr>
          <p:cNvSpPr/>
          <p:nvPr/>
        </p:nvSpPr>
        <p:spPr>
          <a:xfrm>
            <a:off x="2796750" y="1494732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5795F0-21EA-49AE-B010-8AE45587B30F}"/>
              </a:ext>
            </a:extLst>
          </p:cNvPr>
          <p:cNvSpPr/>
          <p:nvPr/>
        </p:nvSpPr>
        <p:spPr>
          <a:xfrm>
            <a:off x="460082" y="149473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7A7045-3BFE-4E28-8157-32CCB3C95B1E}"/>
              </a:ext>
            </a:extLst>
          </p:cNvPr>
          <p:cNvSpPr/>
          <p:nvPr/>
        </p:nvSpPr>
        <p:spPr>
          <a:xfrm>
            <a:off x="3371788" y="1494732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1DBFDC7F-233A-4C03-B604-2940CBF9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33057"/>
              </p:ext>
            </p:extLst>
          </p:nvPr>
        </p:nvGraphicFramePr>
        <p:xfrm>
          <a:off x="4208474" y="1447167"/>
          <a:ext cx="2486775" cy="38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3800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Swapped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AC351CD8-50F7-41C1-8DC8-898F660D96D5}"/>
              </a:ext>
            </a:extLst>
          </p:cNvPr>
          <p:cNvCxnSpPr>
            <a:cxnSpLocks/>
          </p:cNvCxnSpPr>
          <p:nvPr/>
        </p:nvCxnSpPr>
        <p:spPr>
          <a:xfrm rot="5400000">
            <a:off x="3322675" y="1550270"/>
            <a:ext cx="12700" cy="5793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C723DC9F-052B-485E-AE75-EF3C0085B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020" y="1205061"/>
            <a:ext cx="12700" cy="5793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E67811F-523A-44CA-95FE-FC001D2C7BEC}"/>
              </a:ext>
            </a:extLst>
          </p:cNvPr>
          <p:cNvSpPr/>
          <p:nvPr/>
        </p:nvSpPr>
        <p:spPr>
          <a:xfrm>
            <a:off x="2217408" y="242919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4F1B85-9F19-4FCA-835B-5C2CDFA4644D}"/>
              </a:ext>
            </a:extLst>
          </p:cNvPr>
          <p:cNvSpPr/>
          <p:nvPr/>
        </p:nvSpPr>
        <p:spPr>
          <a:xfrm>
            <a:off x="1044224" y="242919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E335B8-71FE-4DF0-B66D-00B1C5C1C599}"/>
              </a:ext>
            </a:extLst>
          </p:cNvPr>
          <p:cNvSpPr/>
          <p:nvPr/>
        </p:nvSpPr>
        <p:spPr>
          <a:xfrm>
            <a:off x="1626115" y="242919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B94EAC-7A54-4B37-92DF-839F14604E8A}"/>
              </a:ext>
            </a:extLst>
          </p:cNvPr>
          <p:cNvSpPr/>
          <p:nvPr/>
        </p:nvSpPr>
        <p:spPr>
          <a:xfrm>
            <a:off x="2796750" y="242919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56072E-F0A7-4C2F-8261-D678394F8942}"/>
              </a:ext>
            </a:extLst>
          </p:cNvPr>
          <p:cNvSpPr/>
          <p:nvPr/>
        </p:nvSpPr>
        <p:spPr>
          <a:xfrm>
            <a:off x="460082" y="242919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64FE09-0566-438E-8D28-959CEFE0796C}"/>
              </a:ext>
            </a:extLst>
          </p:cNvPr>
          <p:cNvSpPr/>
          <p:nvPr/>
        </p:nvSpPr>
        <p:spPr>
          <a:xfrm>
            <a:off x="3371788" y="242919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E295D18-79D6-4E97-928F-6AB4BE507888}"/>
              </a:ext>
            </a:extLst>
          </p:cNvPr>
          <p:cNvGrpSpPr/>
          <p:nvPr/>
        </p:nvGrpSpPr>
        <p:grpSpPr>
          <a:xfrm>
            <a:off x="3010446" y="651544"/>
            <a:ext cx="584142" cy="228600"/>
            <a:chOff x="747349" y="4772298"/>
            <a:chExt cx="584142" cy="22860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D606113-FF02-4716-A2D6-B95EF9F99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8C946ED-E06D-4A7E-85A1-0DECA6EEB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2638AD5-4E7C-48B5-9581-6E0542DB4AE2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788F5F-D8F9-4FA6-A463-D3BDB946A354}"/>
              </a:ext>
            </a:extLst>
          </p:cNvPr>
          <p:cNvGrpSpPr/>
          <p:nvPr/>
        </p:nvGrpSpPr>
        <p:grpSpPr>
          <a:xfrm>
            <a:off x="2437957" y="2802482"/>
            <a:ext cx="584142" cy="228600"/>
            <a:chOff x="747349" y="4772298"/>
            <a:chExt cx="584142" cy="228600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437465E-932B-41E6-A83C-D1F13FBA4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349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889A971-50DE-4EE1-B3D9-326E3BDFF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491" y="477229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E65778-3F4E-4434-B6EC-CB9D5C94FD2F}"/>
                </a:ext>
              </a:extLst>
            </p:cNvPr>
            <p:cNvCxnSpPr/>
            <p:nvPr/>
          </p:nvCxnSpPr>
          <p:spPr>
            <a:xfrm>
              <a:off x="747349" y="5000898"/>
              <a:ext cx="58414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29F7ACF0-93A3-4ED8-A870-63FE77C9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88893"/>
              </p:ext>
            </p:extLst>
          </p:nvPr>
        </p:nvGraphicFramePr>
        <p:xfrm>
          <a:off x="4208474" y="2355141"/>
          <a:ext cx="2486775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545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 if next pair also needs change*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1C6B535-9FB3-47ED-9519-1F1C19B61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8461"/>
              </p:ext>
            </p:extLst>
          </p:nvPr>
        </p:nvGraphicFramePr>
        <p:xfrm>
          <a:off x="4208474" y="2900461"/>
          <a:ext cx="2486775" cy="641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75">
                  <a:extLst>
                    <a:ext uri="{9D8B030D-6E8A-4147-A177-3AD203B41FA5}">
                      <a16:colId xmlns:a16="http://schemas.microsoft.com/office/drawing/2014/main" val="3091918892"/>
                    </a:ext>
                  </a:extLst>
                </a:gridCol>
              </a:tblGrid>
              <a:tr h="6410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 further change needed. Shell sort finished!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1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53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312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Zhou</dc:creator>
  <cp:lastModifiedBy>Alex Zhou</cp:lastModifiedBy>
  <cp:revision>10</cp:revision>
  <dcterms:created xsi:type="dcterms:W3CDTF">2017-08-24T23:26:55Z</dcterms:created>
  <dcterms:modified xsi:type="dcterms:W3CDTF">2017-08-27T19:11:59Z</dcterms:modified>
</cp:coreProperties>
</file>