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7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E937-D3E0-411C-A41C-E4D3C0CC58B7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B4DB-B6C1-45DD-98F0-8266A26A6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4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2C5-FCF5-4FCD-875F-82A61E9CEBBB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9F1F-348D-49E9-B41E-756D6F00D890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DBE-BC12-408A-9E6D-BA9CF8A04C0C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429C-7359-4D2B-91BE-E2EC7D1C1D50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CC6-17B2-45AA-8D09-64FC564CEE07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8A7-750C-4C80-8D67-BB4A51E5401B}" type="datetime1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C1-BF7A-422F-9EBD-98D4139D06A5}" type="datetime1">
              <a:rPr lang="de-DE" smtClean="0"/>
              <a:t>21.08.2018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ED75-B4F8-4C3E-BD73-B54542EEDC5B}" type="datetime1">
              <a:rPr lang="de-DE" smtClean="0"/>
              <a:t>21.08.2018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29D-606D-4821-9C42-4F203C739061}" type="datetime1">
              <a:rPr lang="de-DE" smtClean="0"/>
              <a:t>21.08.2018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975F-CF57-4375-9AAB-13C0BA8BBF0E}" type="datetime1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7AE0-13A7-4065-8DCC-7ED111EDD6FC}" type="datetime1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0144-3059-40CC-939A-4C799B58F210}" type="datetime1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212" y="1361725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Java Spring MVC Framework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32689" y="5633545"/>
            <a:ext cx="9144000" cy="769882"/>
          </a:xfrm>
        </p:spPr>
        <p:txBody>
          <a:bodyPr/>
          <a:lstStyle/>
          <a:p>
            <a:pPr algn="r"/>
            <a:r>
              <a:rPr lang="de-DE" dirty="0" smtClean="0"/>
              <a:t>Oleksandr </a:t>
            </a:r>
            <a:r>
              <a:rPr lang="de-DE" dirty="0" err="1" smtClean="0"/>
              <a:t>Trunov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0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6436" y="1444812"/>
            <a:ext cx="10987288" cy="9382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only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16436" y="2837433"/>
            <a:ext cx="10987288" cy="9382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Presentation of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16436" y="4230054"/>
            <a:ext cx="10987288" cy="9382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Logic, get HTTP-Request, check URL, select a right Model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42864" y="2818242"/>
            <a:ext cx="1839310" cy="945931"/>
            <a:chOff x="546538" y="2049517"/>
            <a:chExt cx="1839310" cy="945931"/>
          </a:xfrm>
        </p:grpSpPr>
        <p:sp>
          <p:nvSpPr>
            <p:cNvPr id="4" name="Rechteck 3"/>
            <p:cNvSpPr/>
            <p:nvPr/>
          </p:nvSpPr>
          <p:spPr>
            <a:xfrm>
              <a:off x="546538" y="2049517"/>
              <a:ext cx="1839310" cy="945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51641" y="2133601"/>
              <a:ext cx="1618593" cy="7882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 / Client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2379816" y="3164843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379816" y="3465929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35565" y="271766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2171663" y="350593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456061" y="803295"/>
            <a:ext cx="8271427" cy="532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8998152" y="833794"/>
            <a:ext cx="2741923" cy="788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MVC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592717" y="2717660"/>
            <a:ext cx="1847193" cy="12507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Front Controller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716488" y="1077111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4235669" y="1836952"/>
            <a:ext cx="12453" cy="72625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635225" y="2086437"/>
            <a:ext cx="7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de-DE" dirty="0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4825604" y="1836952"/>
            <a:ext cx="12453" cy="72625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4838056" y="2086437"/>
            <a:ext cx="1235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295493" y="2926464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5506286" y="3164843"/>
            <a:ext cx="3600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333833" y="2725991"/>
            <a:ext cx="4062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– execute the business logic</a:t>
            </a:r>
            <a:endParaRPr lang="en-US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5513483" y="3349509"/>
            <a:ext cx="36000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5448812" y="3465929"/>
            <a:ext cx="3714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(Model)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Name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3716488" y="5139823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7201157" y="5139823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 flipV="1">
            <a:off x="5202621" y="3875268"/>
            <a:ext cx="1998536" cy="11907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6458502" y="4297964"/>
            <a:ext cx="164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Name</a:t>
            </a:r>
            <a:endParaRPr lang="de-DE" dirty="0"/>
          </a:p>
        </p:txBody>
      </p:sp>
      <p:cxnSp>
        <p:nvCxnSpPr>
          <p:cNvPr id="66" name="Gerade Verbindung mit Pfeil 65"/>
          <p:cNvCxnSpPr/>
          <p:nvPr/>
        </p:nvCxnSpPr>
        <p:spPr>
          <a:xfrm flipH="1" flipV="1">
            <a:off x="4950372" y="4013394"/>
            <a:ext cx="2154622" cy="127331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380502" y="4520943"/>
            <a:ext cx="693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 flipH="1" flipV="1">
            <a:off x="4576793" y="4008396"/>
            <a:ext cx="19662" cy="108642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3406369" y="3968390"/>
            <a:ext cx="118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rendered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de-DE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de-D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(detailed)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106296" y="2055948"/>
            <a:ext cx="1796995" cy="890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 Controller)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58771" y="1083471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82202" y="1880460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11468" y="330933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(Business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06295" y="4874948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8771" y="1883900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Adapter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92658" y="2805858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711468" y="1240962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Access)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9711468" y="2277990"/>
            <a:ext cx="1796995" cy="76144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866722" y="3727816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782202" y="4874948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14686" y="2501221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" idx="3"/>
            <a:endCxn id="5" idx="1"/>
          </p:cNvCxnSpPr>
          <p:nvPr/>
        </p:nvCxnSpPr>
        <p:spPr>
          <a:xfrm flipV="1">
            <a:off x="2903291" y="1386167"/>
            <a:ext cx="955480" cy="1115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" idx="3"/>
            <a:endCxn id="11" idx="1"/>
          </p:cNvCxnSpPr>
          <p:nvPr/>
        </p:nvCxnSpPr>
        <p:spPr>
          <a:xfrm flipV="1">
            <a:off x="2903291" y="2186596"/>
            <a:ext cx="955480" cy="3146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16437" y="5933520"/>
            <a:ext cx="1483925" cy="36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73956" y="5933519"/>
            <a:ext cx="1483925" cy="363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056477" y="595887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Privided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Framework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80699" y="594619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Developer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/>
          <p:cNvCxnSpPr>
            <a:stCxn id="3" idx="3"/>
            <a:endCxn id="15" idx="1"/>
          </p:cNvCxnSpPr>
          <p:nvPr/>
        </p:nvCxnSpPr>
        <p:spPr>
          <a:xfrm>
            <a:off x="2903291" y="2501221"/>
            <a:ext cx="963431" cy="15292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3"/>
            <a:endCxn id="7" idx="1"/>
          </p:cNvCxnSpPr>
          <p:nvPr/>
        </p:nvCxnSpPr>
        <p:spPr>
          <a:xfrm flipV="1">
            <a:off x="5655766" y="2183156"/>
            <a:ext cx="1126436" cy="3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2"/>
            <a:endCxn id="12" idx="3"/>
          </p:cNvCxnSpPr>
          <p:nvPr/>
        </p:nvCxnSpPr>
        <p:spPr>
          <a:xfrm flipH="1">
            <a:off x="7089653" y="2485852"/>
            <a:ext cx="591047" cy="622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1"/>
            <a:endCxn id="11" idx="2"/>
          </p:cNvCxnSpPr>
          <p:nvPr/>
        </p:nvCxnSpPr>
        <p:spPr>
          <a:xfrm flipH="1" flipV="1">
            <a:off x="4757269" y="2489292"/>
            <a:ext cx="535389" cy="6192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14686" y="5177644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3"/>
            <a:endCxn id="7" idx="0"/>
          </p:cNvCxnSpPr>
          <p:nvPr/>
        </p:nvCxnSpPr>
        <p:spPr>
          <a:xfrm>
            <a:off x="5655766" y="1386167"/>
            <a:ext cx="2024934" cy="4942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7" idx="3"/>
          </p:cNvCxnSpPr>
          <p:nvPr/>
        </p:nvCxnSpPr>
        <p:spPr>
          <a:xfrm>
            <a:off x="8579197" y="2183156"/>
            <a:ext cx="10084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593523" y="245121"/>
            <a:ext cx="2021216" cy="288920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/>
          <p:cNvCxnSpPr>
            <a:stCxn id="7" idx="2"/>
            <a:endCxn id="16" idx="0"/>
          </p:cNvCxnSpPr>
          <p:nvPr/>
        </p:nvCxnSpPr>
        <p:spPr>
          <a:xfrm>
            <a:off x="7680700" y="2485852"/>
            <a:ext cx="0" cy="2389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15" idx="2"/>
            <a:endCxn id="9" idx="3"/>
          </p:cNvCxnSpPr>
          <p:nvPr/>
        </p:nvCxnSpPr>
        <p:spPr>
          <a:xfrm flipH="1">
            <a:off x="2903290" y="4333208"/>
            <a:ext cx="1861930" cy="8444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" idx="2"/>
            <a:endCxn id="9" idx="0"/>
          </p:cNvCxnSpPr>
          <p:nvPr/>
        </p:nvCxnSpPr>
        <p:spPr>
          <a:xfrm flipH="1">
            <a:off x="2004793" y="2946494"/>
            <a:ext cx="1" cy="19284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" idx="3"/>
            <a:endCxn id="16" idx="1"/>
          </p:cNvCxnSpPr>
          <p:nvPr/>
        </p:nvCxnSpPr>
        <p:spPr>
          <a:xfrm>
            <a:off x="2903290" y="5177644"/>
            <a:ext cx="387891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106296" y="2055948"/>
            <a:ext cx="1796995" cy="890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 Controller)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58771" y="1083471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14686" y="2501221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" idx="3"/>
            <a:endCxn id="5" idx="1"/>
          </p:cNvCxnSpPr>
          <p:nvPr/>
        </p:nvCxnSpPr>
        <p:spPr>
          <a:xfrm flipV="1">
            <a:off x="2903291" y="1386167"/>
            <a:ext cx="955480" cy="1115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16437" y="5933520"/>
            <a:ext cx="1483925" cy="36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73956" y="5933519"/>
            <a:ext cx="1483925" cy="363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056477" y="595887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Privided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Framework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80699" y="594619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Developer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337190" y="2055948"/>
            <a:ext cx="5367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Dispetcher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Servlet: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Controller get Request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Task of selecting an appropriate controller to Handler Mapping</a:t>
            </a: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URL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suitable to URL Controller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selected Controller to Front Controller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2420" y="205594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3090145" y="1647813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027089" y="1791579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2903291" y="1608804"/>
            <a:ext cx="955480" cy="1115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106296" y="2055948"/>
            <a:ext cx="1796995" cy="890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 Controller)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58771" y="1083471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82202" y="1880460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8771" y="1883900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Adapter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92658" y="2805858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Name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14686" y="2501221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" idx="3"/>
            <a:endCxn id="5" idx="1"/>
          </p:cNvCxnSpPr>
          <p:nvPr/>
        </p:nvCxnSpPr>
        <p:spPr>
          <a:xfrm flipV="1">
            <a:off x="2903291" y="1386167"/>
            <a:ext cx="955480" cy="1115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" idx="3"/>
            <a:endCxn id="11" idx="1"/>
          </p:cNvCxnSpPr>
          <p:nvPr/>
        </p:nvCxnSpPr>
        <p:spPr>
          <a:xfrm flipV="1">
            <a:off x="2903291" y="2186596"/>
            <a:ext cx="955480" cy="3146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16437" y="5933520"/>
            <a:ext cx="1483925" cy="36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73956" y="5933519"/>
            <a:ext cx="1483925" cy="363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056477" y="595887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Privided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Framework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80699" y="594619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Developer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/>
          <p:cNvCxnSpPr>
            <a:stCxn id="11" idx="3"/>
            <a:endCxn id="7" idx="1"/>
          </p:cNvCxnSpPr>
          <p:nvPr/>
        </p:nvCxnSpPr>
        <p:spPr>
          <a:xfrm flipV="1">
            <a:off x="5655766" y="2183156"/>
            <a:ext cx="1126436" cy="3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2"/>
            <a:endCxn id="12" idx="3"/>
          </p:cNvCxnSpPr>
          <p:nvPr/>
        </p:nvCxnSpPr>
        <p:spPr>
          <a:xfrm flipH="1">
            <a:off x="7089653" y="2485852"/>
            <a:ext cx="591047" cy="622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1"/>
            <a:endCxn id="11" idx="2"/>
          </p:cNvCxnSpPr>
          <p:nvPr/>
        </p:nvCxnSpPr>
        <p:spPr>
          <a:xfrm flipH="1" flipV="1">
            <a:off x="4757269" y="2489292"/>
            <a:ext cx="535389" cy="6192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3"/>
            <a:endCxn id="7" idx="0"/>
          </p:cNvCxnSpPr>
          <p:nvPr/>
        </p:nvCxnSpPr>
        <p:spPr>
          <a:xfrm>
            <a:off x="5655766" y="1386167"/>
            <a:ext cx="2024934" cy="4942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7" idx="3"/>
          </p:cNvCxnSpPr>
          <p:nvPr/>
        </p:nvCxnSpPr>
        <p:spPr>
          <a:xfrm>
            <a:off x="8579197" y="2183156"/>
            <a:ext cx="10084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2420" y="205594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DE" dirty="0"/>
          </a:p>
        </p:txBody>
      </p:sp>
      <p:sp>
        <p:nvSpPr>
          <p:cNvPr id="35" name="Ellipse 34"/>
          <p:cNvSpPr/>
          <p:nvPr/>
        </p:nvSpPr>
        <p:spPr>
          <a:xfrm>
            <a:off x="3090145" y="1647813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353201" y="2369036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87976" y="3061532"/>
            <a:ext cx="48946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Dispetcher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Servlet: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 a task to execute a business logic of Controller to Handler Adapter </a:t>
            </a: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Adapter: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business logic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business logic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all results in the Model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 logical View Name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06336" y="2865335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Rechteck 40"/>
          <p:cNvSpPr/>
          <p:nvPr/>
        </p:nvSpPr>
        <p:spPr>
          <a:xfrm>
            <a:off x="6782202" y="4874948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>
            <a:off x="7680700" y="2485852"/>
            <a:ext cx="0" cy="2389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711468" y="330933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(Business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9711468" y="1240962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Access)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ussdiagramm: Magnetplattenspeicher 46"/>
          <p:cNvSpPr/>
          <p:nvPr/>
        </p:nvSpPr>
        <p:spPr>
          <a:xfrm>
            <a:off x="9711468" y="2277990"/>
            <a:ext cx="1796995" cy="76144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9593523" y="245121"/>
            <a:ext cx="2021216" cy="288920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Architecture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pPr algn="r"/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106296" y="2055948"/>
            <a:ext cx="1796995" cy="890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 Controller)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58771" y="1083471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Mapping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782202" y="1880460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06295" y="4874948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8771" y="1883900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 Adapter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292658" y="2805858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866722" y="3727816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782202" y="4874948"/>
            <a:ext cx="1796995" cy="60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14686" y="2501221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" idx="3"/>
            <a:endCxn id="5" idx="1"/>
          </p:cNvCxnSpPr>
          <p:nvPr/>
        </p:nvCxnSpPr>
        <p:spPr>
          <a:xfrm flipV="1">
            <a:off x="2903291" y="1386167"/>
            <a:ext cx="955480" cy="11150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" idx="3"/>
            <a:endCxn id="11" idx="1"/>
          </p:cNvCxnSpPr>
          <p:nvPr/>
        </p:nvCxnSpPr>
        <p:spPr>
          <a:xfrm flipV="1">
            <a:off x="2903291" y="2186596"/>
            <a:ext cx="955480" cy="3146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16437" y="5933520"/>
            <a:ext cx="1483925" cy="36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73956" y="5933519"/>
            <a:ext cx="1483925" cy="363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056477" y="595887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Privided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Framework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680699" y="5946198"/>
            <a:ext cx="323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Developer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/>
          <p:cNvCxnSpPr>
            <a:stCxn id="3" idx="3"/>
            <a:endCxn id="15" idx="1"/>
          </p:cNvCxnSpPr>
          <p:nvPr/>
        </p:nvCxnSpPr>
        <p:spPr>
          <a:xfrm>
            <a:off x="2903291" y="2501221"/>
            <a:ext cx="963431" cy="15292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3"/>
            <a:endCxn id="7" idx="1"/>
          </p:cNvCxnSpPr>
          <p:nvPr/>
        </p:nvCxnSpPr>
        <p:spPr>
          <a:xfrm flipV="1">
            <a:off x="5655766" y="2183156"/>
            <a:ext cx="1126436" cy="3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2"/>
            <a:endCxn id="12" idx="3"/>
          </p:cNvCxnSpPr>
          <p:nvPr/>
        </p:nvCxnSpPr>
        <p:spPr>
          <a:xfrm flipH="1">
            <a:off x="7089653" y="2485852"/>
            <a:ext cx="591047" cy="622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1"/>
            <a:endCxn id="11" idx="2"/>
          </p:cNvCxnSpPr>
          <p:nvPr/>
        </p:nvCxnSpPr>
        <p:spPr>
          <a:xfrm flipH="1" flipV="1">
            <a:off x="4757269" y="2489292"/>
            <a:ext cx="535389" cy="6192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14686" y="5177644"/>
            <a:ext cx="7553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3"/>
            <a:endCxn id="7" idx="0"/>
          </p:cNvCxnSpPr>
          <p:nvPr/>
        </p:nvCxnSpPr>
        <p:spPr>
          <a:xfrm>
            <a:off x="5655766" y="1386167"/>
            <a:ext cx="2024934" cy="4942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7" idx="3"/>
          </p:cNvCxnSpPr>
          <p:nvPr/>
        </p:nvCxnSpPr>
        <p:spPr>
          <a:xfrm>
            <a:off x="8579197" y="2183156"/>
            <a:ext cx="10084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7" idx="2"/>
            <a:endCxn id="16" idx="0"/>
          </p:cNvCxnSpPr>
          <p:nvPr/>
        </p:nvCxnSpPr>
        <p:spPr>
          <a:xfrm>
            <a:off x="7680700" y="2485852"/>
            <a:ext cx="0" cy="2389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15" idx="2"/>
            <a:endCxn id="9" idx="3"/>
          </p:cNvCxnSpPr>
          <p:nvPr/>
        </p:nvCxnSpPr>
        <p:spPr>
          <a:xfrm flipH="1">
            <a:off x="2903290" y="4333208"/>
            <a:ext cx="1861930" cy="8444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3" idx="2"/>
            <a:endCxn id="9" idx="0"/>
          </p:cNvCxnSpPr>
          <p:nvPr/>
        </p:nvCxnSpPr>
        <p:spPr>
          <a:xfrm flipH="1">
            <a:off x="2004793" y="2946494"/>
            <a:ext cx="1" cy="19284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" idx="3"/>
            <a:endCxn id="16" idx="1"/>
          </p:cNvCxnSpPr>
          <p:nvPr/>
        </p:nvCxnSpPr>
        <p:spPr>
          <a:xfrm>
            <a:off x="2903290" y="5177644"/>
            <a:ext cx="387891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62420" y="205594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DE" dirty="0"/>
          </a:p>
        </p:txBody>
      </p:sp>
      <p:sp>
        <p:nvSpPr>
          <p:cNvPr id="35" name="Ellipse 34"/>
          <p:cNvSpPr/>
          <p:nvPr/>
        </p:nvSpPr>
        <p:spPr>
          <a:xfrm>
            <a:off x="3090145" y="1647813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353201" y="2369036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3438804" y="3053594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8664077" y="3122453"/>
            <a:ext cx="3558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Dispetcher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Servlet: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the task of resolving View (depends on the View Name) to View Resolver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8353976" y="3135925"/>
            <a:ext cx="310101" cy="264369"/>
          </a:xfrm>
          <a:prstGeom prst="ellipse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664077" y="4201186"/>
            <a:ext cx="2328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Resolver: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 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64077" y="4755426"/>
            <a:ext cx="3391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Model, render Data from the Model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Response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-64653" y="473237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9711468" y="330933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(Business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9711468" y="1240962"/>
            <a:ext cx="1796995" cy="6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 Access)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Magnetplattenspeicher 47"/>
          <p:cNvSpPr/>
          <p:nvPr/>
        </p:nvSpPr>
        <p:spPr>
          <a:xfrm>
            <a:off x="9711468" y="2277990"/>
            <a:ext cx="1796995" cy="76144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9593523" y="245121"/>
            <a:ext cx="2021216" cy="288920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123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Java Spring MVC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(ANN (Artificial Neural Networks)</dc:title>
  <dc:creator>TRUNOV, OLEKSANDR</dc:creator>
  <cp:lastModifiedBy>TRUNOV, OLEKSANDR</cp:lastModifiedBy>
  <cp:revision>115</cp:revision>
  <dcterms:created xsi:type="dcterms:W3CDTF">2018-08-07T08:06:56Z</dcterms:created>
  <dcterms:modified xsi:type="dcterms:W3CDTF">2018-08-21T07:56:15Z</dcterms:modified>
</cp:coreProperties>
</file>