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B4D8-E4CD-D341-A82E-0D979A180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68810-B259-C740-8F27-BAB08AEBC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4854-ECA3-5D46-8A4A-F8BB1FC4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9820-7F00-944F-9862-8217B8C136F2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41CEA-9546-BB45-A4C4-9D2F5464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F62F4-B257-604A-AB20-093B3617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FDE5-DD6E-AB42-9666-26DA18BD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51AC-3EF0-DF4C-B1FC-A16C7714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608C9-CEF5-4D4A-B9A2-188CD6758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D5B8-589D-4B4B-8593-F230D5AF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9820-7F00-944F-9862-8217B8C136F2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7E717-7CA1-484E-8D9F-FA09CB9A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21A0F-C7FC-364B-96A0-66DCABE8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FDE5-DD6E-AB42-9666-26DA18BD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5F8E0-EC4F-7748-B5BE-1EBDD9D3A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4D1EE-403B-8547-B1F1-8FEF14284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D5516-41A6-BC47-8758-F6E55F4D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9820-7F00-944F-9862-8217B8C136F2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16962-F8BF-6D48-9BC0-FE20FA24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086AD-3BFE-A34F-9ECB-36C4D12D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FDE5-DD6E-AB42-9666-26DA18BD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3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3FF8-F487-CA41-B64B-85F57ABC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FD0B-6D8B-9743-8004-B27BA2E37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2F883-9B6C-5747-BF24-6F68EB91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9820-7F00-944F-9862-8217B8C136F2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28ACC-BF6A-FB44-9366-0E5B885E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E5EB2-408A-1340-B6E6-1BE22FF1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FDE5-DD6E-AB42-9666-26DA18BD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3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A302-3AEC-4B47-AB1C-169848DB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33489-B60E-974C-A63A-A41B0CD2B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74C3A-A4DA-6342-8061-BB711C11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9820-7F00-944F-9862-8217B8C136F2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8580D-D9CA-BD49-BEF8-5EA12B01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5019-5F0C-CB40-9822-A3D91D92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FDE5-DD6E-AB42-9666-26DA18BD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8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E139-D912-7240-88AF-258245B2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7431-79D7-7C41-A780-F0B7B3EBC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57804-1AC3-0249-81F9-8D26EF76F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2526F-5023-6449-920F-026D7F3A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9820-7F00-944F-9862-8217B8C136F2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2DC89-EB9C-8741-BB7D-4DC179D5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D8AD3-EB19-F54F-9E36-3349BCB7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FDE5-DD6E-AB42-9666-26DA18BD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7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5287-76E6-9248-A10B-1AD01E1D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D7015-C2BC-D84F-8EC0-8AB5F6F26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C76F9-B20E-BC41-AE0D-9F796416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10CFD-640E-1A40-BC59-B6BF77212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34DDC-14A8-4944-9105-E35D60E33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60B9B-7AC3-F346-BAA4-F3798166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9820-7F00-944F-9862-8217B8C136F2}" type="datetimeFigureOut">
              <a:rPr lang="en-US" smtClean="0"/>
              <a:t>8/3/20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D5ECF-E14D-3F48-A255-FD51709D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3B466-0B29-C640-A728-74EA6602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FDE5-DD6E-AB42-9666-26DA18BD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1FCF-973D-3947-B9AB-088E43A0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0448E-6099-544E-BB88-C966FBE3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9820-7F00-944F-9862-8217B8C136F2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280BA-5424-3E47-BCFB-92778308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0D2C1-EB57-9240-83F3-A34E5D81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FDE5-DD6E-AB42-9666-26DA18BD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C693E-B9E5-A742-BC9B-A85330C5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9820-7F00-944F-9862-8217B8C136F2}" type="datetimeFigureOut">
              <a:rPr lang="en-US" smtClean="0"/>
              <a:t>8/3/20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6D36C-497E-1641-8E3B-6E66208E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87529-E01C-214B-BCAA-A7B6D957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FDE5-DD6E-AB42-9666-26DA18BD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5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2990-81A8-1D4F-A7F5-A967F355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5644-7CF1-5D4D-A985-7788C4EFF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B2689-E387-2243-81EA-FCC15FB0C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1B48B-6E9C-F049-AC80-ED29E3CA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9820-7F00-944F-9862-8217B8C136F2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48BB1-158B-5E41-8DA5-41DBF5DE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115D1-5C7B-F340-9455-73CF21DE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FDE5-DD6E-AB42-9666-26DA18BD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DFED-0DDF-7848-AE70-38DF1C67C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A213C-6A8B-5149-8B62-72325336F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33F0C-7E94-4E41-B82A-18181417E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19C6E-C6C2-0B41-8EAC-4D35AA6B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9820-7F00-944F-9862-8217B8C136F2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E5C42-0EAB-B748-A1A0-AFF05EA1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337E5-0C04-684C-8EF9-0917D348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FDE5-DD6E-AB42-9666-26DA18BD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86417-B5C7-E448-AEC0-C619BB94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0FA10-4190-5749-B944-A40DE568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28141-9B18-EF4A-B6C3-D8F0875DB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D9820-7F00-944F-9862-8217B8C136F2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E4C98-F401-C64D-9CDB-24226FA16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49C05-C941-A348-9713-01CA2B00E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CFDE5-DD6E-AB42-9666-26DA18BD9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3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D76F2EE-FDFA-8445-96CD-23574A01FEE7}"/>
              </a:ext>
            </a:extLst>
          </p:cNvPr>
          <p:cNvGrpSpPr/>
          <p:nvPr/>
        </p:nvGrpSpPr>
        <p:grpSpPr>
          <a:xfrm>
            <a:off x="1108406" y="265918"/>
            <a:ext cx="8744686" cy="6286841"/>
            <a:chOff x="1108406" y="265918"/>
            <a:chExt cx="8744686" cy="62868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89FCDA-EDBE-A34E-8995-C95F43694EB1}"/>
                </a:ext>
              </a:extLst>
            </p:cNvPr>
            <p:cNvSpPr/>
            <p:nvPr/>
          </p:nvSpPr>
          <p:spPr>
            <a:xfrm>
              <a:off x="3746311" y="265918"/>
              <a:ext cx="3518257" cy="120276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 1: Literature Review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Blood plasma proteins associated with AD or AD phenotypes in &gt;1 non-targeted discovery study and with available genetic summary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CDD911-D580-7243-885D-07A87FFF8BB4}"/>
                </a:ext>
              </a:extLst>
            </p:cNvPr>
            <p:cNvSpPr/>
            <p:nvPr/>
          </p:nvSpPr>
          <p:spPr>
            <a:xfrm>
              <a:off x="1108406" y="2464633"/>
              <a:ext cx="3518257" cy="120276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 2: Blood plasma protein PRS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PRS (with and without APOE SNPs) tested for association with AD and meta-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analysed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three cohorts (GERAD, ADNI, ANM)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C218AE-D0A3-8845-A0E3-F3F0406DB5A0}"/>
                </a:ext>
              </a:extLst>
            </p:cNvPr>
            <p:cNvSpPr/>
            <p:nvPr/>
          </p:nvSpPr>
          <p:spPr>
            <a:xfrm>
              <a:off x="6368805" y="2464633"/>
              <a:ext cx="3484287" cy="120276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 3: AD PRS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PRS (with and without APOE SNPs) tested for association with blood plasma protein levels in one cohort (ANM)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02736A-9635-5446-8FEE-071411D12652}"/>
                </a:ext>
              </a:extLst>
            </p:cNvPr>
            <p:cNvSpPr/>
            <p:nvPr/>
          </p:nvSpPr>
          <p:spPr>
            <a:xfrm>
              <a:off x="3747885" y="4663347"/>
              <a:ext cx="3515109" cy="117000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 4: Bi-directional MR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each significant protein, MR conducted with AD as an outcome and exposure using Kunkle et al data for AD and Sun et al for proteins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95D51B-8F94-4E40-B41F-A0E3DA71111E}"/>
                </a:ext>
              </a:extLst>
            </p:cNvPr>
            <p:cNvSpPr txBox="1"/>
            <p:nvPr/>
          </p:nvSpPr>
          <p:spPr>
            <a:xfrm>
              <a:off x="2412646" y="1641685"/>
              <a:ext cx="3092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Shortlist of proteins used as base data to construct protein PRS</a:t>
              </a:r>
            </a:p>
          </p:txBody>
        </p: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B0244E21-FE85-6C48-B3E4-A0366BB0043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88515" y="647708"/>
              <a:ext cx="995946" cy="2637905"/>
            </a:xfrm>
            <a:prstGeom prst="bentConnector3">
              <a:avLst>
                <a:gd name="adj1" fmla="val 760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33CEDBC8-089E-A640-9DC2-99FE37E4E313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 rot="16200000" flipH="1">
              <a:off x="6310221" y="663905"/>
              <a:ext cx="995946" cy="2605509"/>
            </a:xfrm>
            <a:prstGeom prst="bentConnector3">
              <a:avLst>
                <a:gd name="adj1" fmla="val 760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74F0ACC8-B27A-C249-A7D9-D79FDE65E20A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rot="16200000" flipH="1">
              <a:off x="3688515" y="2846421"/>
              <a:ext cx="995945" cy="2637905"/>
            </a:xfrm>
            <a:prstGeom prst="bentConnector3">
              <a:avLst>
                <a:gd name="adj1" fmla="val 648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18F7A8F2-7D96-4243-8114-965D8E4D7DA0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rot="5400000">
              <a:off x="6310222" y="2862620"/>
              <a:ext cx="995946" cy="2605509"/>
            </a:xfrm>
            <a:prstGeom prst="bentConnector3">
              <a:avLst>
                <a:gd name="adj1" fmla="val 648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6D6FE1E-92E9-1A4D-AA25-88E5E2F22CA2}"/>
                </a:ext>
              </a:extLst>
            </p:cNvPr>
            <p:cNvSpPr txBox="1"/>
            <p:nvPr/>
          </p:nvSpPr>
          <p:spPr>
            <a:xfrm>
              <a:off x="5578907" y="1641685"/>
              <a:ext cx="3092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Shortlist of proteins with individual level blood data used as target for AD PRS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B5DB569-718F-1745-A7C0-39A72EAD8501}"/>
                </a:ext>
              </a:extLst>
            </p:cNvPr>
            <p:cNvSpPr txBox="1"/>
            <p:nvPr/>
          </p:nvSpPr>
          <p:spPr>
            <a:xfrm>
              <a:off x="3562417" y="3804171"/>
              <a:ext cx="4032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Statistically significant proteins in either PRS analysis examined for causality using MR 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A37EE5E-DC60-1641-816A-BB292AF065A5}"/>
                </a:ext>
              </a:extLst>
            </p:cNvPr>
            <p:cNvSpPr txBox="1"/>
            <p:nvPr/>
          </p:nvSpPr>
          <p:spPr>
            <a:xfrm>
              <a:off x="3738605" y="6244982"/>
              <a:ext cx="353366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Shortlist of causal proteins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E0AC26B0-E567-7F42-B2CA-620F718E567B}"/>
                </a:ext>
              </a:extLst>
            </p:cNvPr>
            <p:cNvCxnSpPr>
              <a:cxnSpLocks/>
              <a:stCxn id="9" idx="2"/>
              <a:endCxn id="127" idx="0"/>
            </p:cNvCxnSpPr>
            <p:nvPr/>
          </p:nvCxnSpPr>
          <p:spPr>
            <a:xfrm>
              <a:off x="5505440" y="5833351"/>
              <a:ext cx="0" cy="411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2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158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Handy, Alexander</dc:creator>
  <cp:lastModifiedBy>Handy, Alexander</cp:lastModifiedBy>
  <cp:revision>16</cp:revision>
  <dcterms:created xsi:type="dcterms:W3CDTF">2020-07-10T15:28:51Z</dcterms:created>
  <dcterms:modified xsi:type="dcterms:W3CDTF">2020-08-03T06:45:03Z</dcterms:modified>
</cp:coreProperties>
</file>