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89032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/>
              <a:t>Case Study  </a:t>
            </a:r>
            <a:br>
              <a:rPr lang="en-GB" sz="5400" dirty="0" smtClean="0"/>
            </a:br>
            <a:r>
              <a:rPr lang="en-GB" sz="5400" dirty="0" smtClean="0"/>
              <a:t>Microsoft-</a:t>
            </a:r>
            <a:r>
              <a:rPr lang="en-GB" sz="5400" dirty="0" err="1" smtClean="0"/>
              <a:t>Poli</a:t>
            </a:r>
            <a:r>
              <a:rPr lang="en-GB" sz="5400" dirty="0" smtClean="0"/>
              <a:t> 2020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130" y="2671162"/>
            <a:ext cx="4242485" cy="1655762"/>
          </a:xfrm>
        </p:spPr>
        <p:txBody>
          <a:bodyPr/>
          <a:lstStyle/>
          <a:p>
            <a:r>
              <a:rPr lang="en-GB" b="1" i="1" dirty="0" smtClean="0"/>
              <a:t>Hang Alexandru</a:t>
            </a:r>
          </a:p>
          <a:p>
            <a:r>
              <a:rPr lang="en-GB" b="1" i="1" dirty="0" err="1" smtClean="0"/>
              <a:t>Manea</a:t>
            </a:r>
            <a:r>
              <a:rPr lang="en-GB" b="1" i="1" dirty="0" smtClean="0"/>
              <a:t> Georgiana </a:t>
            </a:r>
            <a:r>
              <a:rPr lang="en-GB" b="1" i="1" dirty="0" err="1" smtClean="0"/>
              <a:t>Raluca</a:t>
            </a:r>
            <a:endParaRPr lang="en-GB" b="1" i="1" dirty="0" smtClean="0"/>
          </a:p>
          <a:p>
            <a:r>
              <a:rPr lang="en-GB" b="1" i="1" dirty="0" err="1" smtClean="0"/>
              <a:t>Sandu</a:t>
            </a:r>
            <a:r>
              <a:rPr lang="en-GB" b="1" i="1" dirty="0" smtClean="0"/>
              <a:t> Adrian Marius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66018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82661"/>
            <a:ext cx="9905999" cy="5275263"/>
          </a:xfrm>
        </p:spPr>
        <p:txBody>
          <a:bodyPr>
            <a:normAutofit/>
          </a:bodyPr>
          <a:lstStyle/>
          <a:p>
            <a:r>
              <a:rPr lang="en-GB" dirty="0" smtClean="0"/>
              <a:t>Un </a:t>
            </a:r>
            <a:r>
              <a:rPr lang="en-GB" dirty="0" err="1" smtClean="0"/>
              <a:t>calcul</a:t>
            </a:r>
            <a:r>
              <a:rPr lang="en-GB" dirty="0" smtClean="0"/>
              <a:t> </a:t>
            </a:r>
            <a:r>
              <a:rPr lang="en-GB" dirty="0" err="1" smtClean="0"/>
              <a:t>simplu</a:t>
            </a:r>
            <a:r>
              <a:rPr lang="en-GB" dirty="0" smtClean="0"/>
              <a:t>, ne </a:t>
            </a:r>
            <a:r>
              <a:rPr lang="en-GB" dirty="0" err="1" smtClean="0"/>
              <a:t>arata</a:t>
            </a:r>
            <a:r>
              <a:rPr lang="en-GB" dirty="0" smtClean="0"/>
              <a:t> ca </a:t>
            </a:r>
            <a:r>
              <a:rPr lang="en-GB" dirty="0" err="1" smtClean="0"/>
              <a:t>inchirierea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numar</a:t>
            </a:r>
            <a:r>
              <a:rPr lang="en-GB" dirty="0" smtClean="0"/>
              <a:t> </a:t>
            </a:r>
            <a:r>
              <a:rPr lang="en-GB" dirty="0" err="1" smtClean="0"/>
              <a:t>necesr</a:t>
            </a:r>
            <a:r>
              <a:rPr lang="en-GB" dirty="0" smtClean="0"/>
              <a:t> de </a:t>
            </a:r>
            <a:r>
              <a:rPr lang="en-GB" dirty="0" err="1" smtClean="0"/>
              <a:t>masini</a:t>
            </a:r>
            <a:r>
              <a:rPr lang="en-GB" dirty="0" smtClean="0"/>
              <a:t> </a:t>
            </a:r>
            <a:r>
              <a:rPr lang="en-GB" dirty="0" err="1" smtClean="0"/>
              <a:t>virtuale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4 </a:t>
            </a:r>
            <a:r>
              <a:rPr lang="en-GB" dirty="0" err="1" smtClean="0"/>
              <a:t>ani</a:t>
            </a:r>
            <a:r>
              <a:rPr lang="en-GB" dirty="0" smtClean="0"/>
              <a:t>, </a:t>
            </a:r>
            <a:r>
              <a:rPr lang="en-GB" dirty="0" err="1" smtClean="0"/>
              <a:t>ar</a:t>
            </a:r>
            <a:r>
              <a:rPr lang="en-GB" dirty="0" smtClean="0"/>
              <a:t> costa </a:t>
            </a:r>
            <a:r>
              <a:rPr lang="en-GB" dirty="0" err="1" smtClean="0"/>
              <a:t>aproximativ</a:t>
            </a:r>
            <a:r>
              <a:rPr lang="en-GB" dirty="0" smtClean="0"/>
              <a:t> 14.000 $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0.097$*12ore*5zile*50saptamani=14.000 </a:t>
            </a:r>
            <a:r>
              <a:rPr lang="en-GB" dirty="0" err="1" smtClean="0">
                <a:solidFill>
                  <a:srgbClr val="FF0000"/>
                </a:solidFill>
              </a:rPr>
              <a:t>dolari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folosi</a:t>
            </a:r>
            <a:r>
              <a:rPr lang="en-GB" dirty="0" smtClean="0"/>
              <a:t> </a:t>
            </a:r>
            <a:r>
              <a:rPr lang="en-GB" dirty="0" err="1" smtClean="0"/>
              <a:t>aceste</a:t>
            </a:r>
            <a:r>
              <a:rPr lang="en-GB" dirty="0" smtClean="0"/>
              <a:t> </a:t>
            </a:r>
            <a:r>
              <a:rPr lang="en-GB" dirty="0" err="1" smtClean="0"/>
              <a:t>masini</a:t>
            </a:r>
            <a:r>
              <a:rPr lang="en-GB" dirty="0" smtClean="0"/>
              <a:t> </a:t>
            </a:r>
            <a:r>
              <a:rPr lang="en-GB" dirty="0" err="1" smtClean="0"/>
              <a:t>virtuale</a:t>
            </a:r>
            <a:r>
              <a:rPr lang="en-GB" dirty="0" smtClean="0"/>
              <a:t>, nu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nevoie</a:t>
            </a:r>
            <a:r>
              <a:rPr lang="en-GB" dirty="0" smtClean="0"/>
              <a:t> </a:t>
            </a:r>
            <a:r>
              <a:rPr lang="en-GB" dirty="0" err="1" smtClean="0"/>
              <a:t>decat</a:t>
            </a:r>
            <a:r>
              <a:rPr lang="en-GB" dirty="0" smtClean="0"/>
              <a:t> de un PC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poate</a:t>
            </a:r>
            <a:r>
              <a:rPr lang="en-GB" dirty="0" smtClean="0"/>
              <a:t> </a:t>
            </a:r>
            <a:r>
              <a:rPr lang="en-GB" dirty="0" err="1" smtClean="0"/>
              <a:t>accesa</a:t>
            </a:r>
            <a:r>
              <a:rPr lang="en-GB" dirty="0" smtClean="0"/>
              <a:t> </a:t>
            </a:r>
            <a:r>
              <a:rPr lang="en-GB" dirty="0" err="1" smtClean="0"/>
              <a:t>internetul</a:t>
            </a:r>
            <a:r>
              <a:rPr lang="en-GB" dirty="0" smtClean="0"/>
              <a:t>. Un system Intel NUC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ComputeStick</a:t>
            </a:r>
            <a:r>
              <a:rPr lang="en-GB" dirty="0" smtClean="0"/>
              <a:t>, </a:t>
            </a:r>
            <a:r>
              <a:rPr lang="en-GB" dirty="0" err="1" smtClean="0"/>
              <a:t>este</a:t>
            </a:r>
            <a:r>
              <a:rPr lang="en-GB" dirty="0" smtClean="0"/>
              <a:t> sufficient. </a:t>
            </a:r>
            <a:r>
              <a:rPr lang="en-GB" dirty="0" err="1" smtClean="0"/>
              <a:t>Pretul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astfel</a:t>
            </a:r>
            <a:r>
              <a:rPr lang="en-GB" dirty="0" smtClean="0"/>
              <a:t> de system </a:t>
            </a:r>
            <a:r>
              <a:rPr lang="en-GB" dirty="0" err="1" smtClean="0"/>
              <a:t>este</a:t>
            </a:r>
            <a:r>
              <a:rPr lang="en-GB" dirty="0" smtClean="0"/>
              <a:t> de 100-150 </a:t>
            </a:r>
            <a:r>
              <a:rPr lang="en-GB" dirty="0" err="1" smtClean="0"/>
              <a:t>dolari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150*60=9.000 </a:t>
            </a:r>
            <a:r>
              <a:rPr lang="en-GB" dirty="0" err="1" smtClean="0">
                <a:solidFill>
                  <a:srgbClr val="FF0000"/>
                </a:solidFill>
              </a:rPr>
              <a:t>dolari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GB" sz="3200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Total: 23.000 </a:t>
            </a:r>
            <a:r>
              <a:rPr lang="en-GB" sz="3200" dirty="0" err="1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dolari</a:t>
            </a:r>
            <a:r>
              <a:rPr lang="en-GB" sz="3200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GB" sz="3200" dirty="0" err="1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pentru</a:t>
            </a:r>
            <a:r>
              <a:rPr lang="en-GB" sz="3200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4 </a:t>
            </a:r>
            <a:r>
              <a:rPr lang="en-GB" sz="3200" dirty="0" err="1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ani</a:t>
            </a:r>
            <a:r>
              <a:rPr lang="en-GB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28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err="1" smtClean="0"/>
              <a:t>Dupa</a:t>
            </a:r>
            <a:r>
              <a:rPr lang="en-GB" dirty="0" smtClean="0"/>
              <a:t> 4 </a:t>
            </a:r>
            <a:r>
              <a:rPr lang="en-GB" dirty="0" err="1" smtClean="0"/>
              <a:t>ani</a:t>
            </a:r>
            <a:r>
              <a:rPr lang="en-GB" dirty="0" smtClean="0"/>
              <a:t>, am </a:t>
            </a:r>
            <a:r>
              <a:rPr lang="en-GB" dirty="0" err="1" smtClean="0"/>
              <a:t>economisit</a:t>
            </a:r>
            <a:r>
              <a:rPr lang="en-GB" dirty="0" smtClean="0"/>
              <a:t> 29.000 </a:t>
            </a:r>
            <a:r>
              <a:rPr lang="en-GB" dirty="0" err="1" smtClean="0"/>
              <a:t>dolari</a:t>
            </a:r>
            <a:r>
              <a:rPr lang="en-GB" dirty="0" smtClean="0"/>
              <a:t>.</a:t>
            </a:r>
          </a:p>
          <a:p>
            <a:r>
              <a:rPr lang="en-GB" dirty="0" smtClean="0"/>
              <a:t>Sa nu </a:t>
            </a:r>
            <a:r>
              <a:rPr lang="en-GB" dirty="0" err="1" smtClean="0"/>
              <a:t>uitam</a:t>
            </a:r>
            <a:r>
              <a:rPr lang="en-GB" dirty="0" smtClean="0"/>
              <a:t> ca </a:t>
            </a:r>
            <a:r>
              <a:rPr lang="en-GB" dirty="0" err="1" smtClean="0"/>
              <a:t>dupa</a:t>
            </a:r>
            <a:r>
              <a:rPr lang="en-GB" dirty="0" smtClean="0"/>
              <a:t> 4 </a:t>
            </a:r>
            <a:r>
              <a:rPr lang="en-GB" dirty="0" err="1" smtClean="0"/>
              <a:t>ani</a:t>
            </a:r>
            <a:r>
              <a:rPr lang="en-GB" dirty="0" smtClean="0"/>
              <a:t>, </a:t>
            </a:r>
            <a:r>
              <a:rPr lang="en-GB" dirty="0" err="1" smtClean="0"/>
              <a:t>calculatoarele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putea</a:t>
            </a:r>
            <a:r>
              <a:rPr lang="en-GB" dirty="0" smtClean="0"/>
              <a:t> </a:t>
            </a:r>
            <a:r>
              <a:rPr lang="en-GB" dirty="0" err="1" smtClean="0"/>
              <a:t>deveni</a:t>
            </a:r>
            <a:r>
              <a:rPr lang="en-GB" dirty="0" smtClean="0"/>
              <a:t> </a:t>
            </a:r>
            <a:r>
              <a:rPr lang="en-GB" dirty="0" err="1" smtClean="0"/>
              <a:t>invechite</a:t>
            </a:r>
            <a:r>
              <a:rPr lang="en-GB" dirty="0" smtClean="0"/>
              <a:t>,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cand</a:t>
            </a:r>
            <a:r>
              <a:rPr lang="en-GB" dirty="0" smtClean="0"/>
              <a:t> </a:t>
            </a:r>
            <a:r>
              <a:rPr lang="en-GB" dirty="0" err="1" smtClean="0"/>
              <a:t>Masinile</a:t>
            </a:r>
            <a:r>
              <a:rPr lang="en-GB" dirty="0" smtClean="0"/>
              <a:t> </a:t>
            </a:r>
            <a:r>
              <a:rPr lang="en-GB" dirty="0" err="1" smtClean="0"/>
              <a:t>virtuale</a:t>
            </a:r>
            <a:r>
              <a:rPr lang="en-GB" dirty="0" smtClean="0"/>
              <a:t> Microsoft </a:t>
            </a:r>
            <a:r>
              <a:rPr lang="en-GB" dirty="0" err="1" smtClean="0"/>
              <a:t>sunt</a:t>
            </a:r>
            <a:r>
              <a:rPr lang="en-GB" dirty="0" smtClean="0"/>
              <a:t> </a:t>
            </a:r>
            <a:r>
              <a:rPr lang="en-GB" dirty="0" err="1" smtClean="0"/>
              <a:t>mereu</a:t>
            </a:r>
            <a:r>
              <a:rPr lang="en-GB" dirty="0" smtClean="0"/>
              <a:t> </a:t>
            </a:r>
            <a:r>
              <a:rPr lang="en-GB" dirty="0" err="1" smtClean="0"/>
              <a:t>actualizate</a:t>
            </a:r>
            <a:r>
              <a:rPr lang="en-GB" dirty="0" smtClean="0"/>
              <a:t> la </a:t>
            </a:r>
            <a:r>
              <a:rPr lang="en-GB" dirty="0" err="1" smtClean="0"/>
              <a:t>cele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inalte</a:t>
            </a:r>
            <a:r>
              <a:rPr lang="en-GB" dirty="0" smtClean="0"/>
              <a:t> standard</a:t>
            </a:r>
          </a:p>
          <a:p>
            <a:r>
              <a:rPr lang="en-GB" dirty="0" err="1" smtClean="0"/>
              <a:t>Astfel</a:t>
            </a:r>
            <a:r>
              <a:rPr lang="en-GB" dirty="0" smtClean="0"/>
              <a:t>, ne </a:t>
            </a:r>
            <a:r>
              <a:rPr lang="en-GB" dirty="0" err="1" smtClean="0"/>
              <a:t>asiguram</a:t>
            </a:r>
            <a:r>
              <a:rPr lang="en-GB" dirty="0" smtClean="0"/>
              <a:t> ca </a:t>
            </a:r>
            <a:r>
              <a:rPr lang="en-GB" dirty="0" err="1" smtClean="0"/>
              <a:t>studentii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</a:t>
            </a:r>
            <a:r>
              <a:rPr lang="en-GB" dirty="0" err="1" smtClean="0"/>
              <a:t>putea</a:t>
            </a:r>
            <a:r>
              <a:rPr lang="en-GB" dirty="0" smtClean="0"/>
              <a:t> </a:t>
            </a:r>
            <a:r>
              <a:rPr lang="en-GB" dirty="0" err="1" smtClean="0"/>
              <a:t>studia</a:t>
            </a:r>
            <a:r>
              <a:rPr lang="en-GB" dirty="0" smtClean="0"/>
              <a:t> </a:t>
            </a:r>
            <a:r>
              <a:rPr lang="en-GB" dirty="0" err="1" smtClean="0"/>
              <a:t>cele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</a:t>
            </a:r>
            <a:r>
              <a:rPr lang="en-GB" dirty="0" err="1" smtClean="0"/>
              <a:t>tehnologii</a:t>
            </a:r>
            <a:r>
              <a:rPr lang="en-GB" dirty="0" smtClean="0"/>
              <a:t> (</a:t>
            </a:r>
            <a:r>
              <a:rPr lang="en-GB" dirty="0" err="1" smtClean="0"/>
              <a:t>Grafica</a:t>
            </a:r>
            <a:r>
              <a:rPr lang="en-GB" dirty="0" smtClean="0"/>
              <a:t>, Game Development, </a:t>
            </a:r>
            <a:r>
              <a:rPr lang="en-GB" dirty="0" err="1" smtClean="0"/>
              <a:t>Inteligenta</a:t>
            </a:r>
            <a:r>
              <a:rPr lang="en-GB" dirty="0" smtClean="0"/>
              <a:t> </a:t>
            </a:r>
            <a:r>
              <a:rPr lang="en-GB" dirty="0" err="1" smtClean="0"/>
              <a:t>Artificiala,etc</a:t>
            </a:r>
            <a:r>
              <a:rPr lang="en-GB" dirty="0" smtClean="0"/>
              <a:t>) in </a:t>
            </a:r>
            <a:r>
              <a:rPr lang="en-GB" dirty="0" err="1" smtClean="0"/>
              <a:t>conditii</a:t>
            </a:r>
            <a:r>
              <a:rPr lang="en-GB" dirty="0" smtClean="0"/>
              <a:t> </a:t>
            </a:r>
            <a:r>
              <a:rPr lang="en-GB" dirty="0" err="1" smtClean="0"/>
              <a:t>comparabile</a:t>
            </a:r>
            <a:r>
              <a:rPr lang="en-GB" dirty="0" smtClean="0"/>
              <a:t> cu </a:t>
            </a:r>
            <a:r>
              <a:rPr lang="en-GB" dirty="0" err="1" smtClean="0"/>
              <a:t>cele</a:t>
            </a:r>
            <a:r>
              <a:rPr lang="en-GB" dirty="0" smtClean="0"/>
              <a:t> din Vest.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37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en-GB" dirty="0" err="1" smtClean="0"/>
              <a:t>Pasul</a:t>
            </a:r>
            <a:r>
              <a:rPr lang="en-GB" dirty="0" smtClean="0"/>
              <a:t> 2: </a:t>
            </a:r>
            <a:r>
              <a:rPr lang="en-GB" dirty="0" err="1" smtClean="0"/>
              <a:t>Crearea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laboratoare</a:t>
            </a:r>
            <a:r>
              <a:rPr lang="en-GB" dirty="0"/>
              <a:t>,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studia</a:t>
            </a:r>
            <a:r>
              <a:rPr lang="en-GB" dirty="0"/>
              <a:t> </a:t>
            </a:r>
            <a:r>
              <a:rPr lang="en-GB" dirty="0" err="1"/>
              <a:t>materiile</a:t>
            </a:r>
            <a:r>
              <a:rPr lang="en-GB" dirty="0"/>
              <a:t> </a:t>
            </a:r>
            <a:r>
              <a:rPr lang="en-GB" dirty="0" err="1"/>
              <a:t>viitorului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4536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</a:t>
            </a:r>
            <a:r>
              <a:rPr lang="en-GB" dirty="0" err="1" smtClean="0"/>
              <a:t>viitor</a:t>
            </a:r>
            <a:r>
              <a:rPr lang="en-GB" dirty="0" smtClean="0"/>
              <a:t>,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obiectele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fi </a:t>
            </a:r>
            <a:r>
              <a:rPr lang="en-GB" dirty="0" err="1" smtClean="0"/>
              <a:t>conectate</a:t>
            </a:r>
            <a:r>
              <a:rPr lang="en-GB" dirty="0" smtClean="0"/>
              <a:t> </a:t>
            </a:r>
            <a:r>
              <a:rPr lang="en-GB" dirty="0" err="1" smtClean="0"/>
              <a:t>intre</a:t>
            </a:r>
            <a:r>
              <a:rPr lang="en-GB" dirty="0" smtClean="0"/>
              <a:t> </a:t>
            </a:r>
            <a:r>
              <a:rPr lang="en-GB" dirty="0" err="1" smtClean="0"/>
              <a:t>ele</a:t>
            </a:r>
            <a:r>
              <a:rPr lang="en-GB" dirty="0" smtClean="0"/>
              <a:t>, </a:t>
            </a:r>
            <a:r>
              <a:rPr lang="en-GB" dirty="0" err="1" smtClean="0"/>
              <a:t>prin</a:t>
            </a:r>
            <a:r>
              <a:rPr lang="en-GB" dirty="0" smtClean="0"/>
              <a:t> </a:t>
            </a:r>
            <a:r>
              <a:rPr lang="en-GB" dirty="0" err="1" smtClean="0"/>
              <a:t>ceea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cunoscut</a:t>
            </a:r>
            <a:r>
              <a:rPr lang="en-GB" dirty="0" smtClean="0"/>
              <a:t> ca “Internet of Things” (</a:t>
            </a:r>
            <a:r>
              <a:rPr lang="en-GB" dirty="0" err="1" smtClean="0"/>
              <a:t>IoT</a:t>
            </a:r>
            <a:r>
              <a:rPr lang="en-GB" dirty="0" smtClean="0"/>
              <a:t>).</a:t>
            </a:r>
          </a:p>
          <a:p>
            <a:r>
              <a:rPr lang="en-GB" dirty="0" err="1" smtClean="0"/>
              <a:t>Cuvantul</a:t>
            </a:r>
            <a:r>
              <a:rPr lang="en-GB" dirty="0" smtClean="0"/>
              <a:t> </a:t>
            </a:r>
            <a:r>
              <a:rPr lang="en-GB" dirty="0" err="1" smtClean="0"/>
              <a:t>anului</a:t>
            </a:r>
            <a:r>
              <a:rPr lang="en-GB" dirty="0" smtClean="0"/>
              <a:t> 2018 in IT&amp;C, pare a fi “</a:t>
            </a:r>
            <a:r>
              <a:rPr lang="en-GB" dirty="0" err="1" smtClean="0"/>
              <a:t>BlockChain</a:t>
            </a:r>
            <a:r>
              <a:rPr lang="en-GB" dirty="0" smtClean="0"/>
              <a:t>” – multi </a:t>
            </a:r>
            <a:r>
              <a:rPr lang="en-GB" dirty="0" err="1" smtClean="0"/>
              <a:t>dintre</a:t>
            </a:r>
            <a:r>
              <a:rPr lang="en-GB" dirty="0" smtClean="0"/>
              <a:t> </a:t>
            </a:r>
            <a:r>
              <a:rPr lang="en-GB" dirty="0" err="1" smtClean="0"/>
              <a:t>studentii</a:t>
            </a:r>
            <a:r>
              <a:rPr lang="en-GB" dirty="0" smtClean="0"/>
              <a:t> </a:t>
            </a:r>
            <a:r>
              <a:rPr lang="en-GB" dirty="0" err="1" smtClean="0"/>
              <a:t>romani</a:t>
            </a:r>
            <a:r>
              <a:rPr lang="en-GB" dirty="0" smtClean="0"/>
              <a:t> </a:t>
            </a:r>
            <a:r>
              <a:rPr lang="en-GB" dirty="0" err="1" smtClean="0"/>
              <a:t>inca</a:t>
            </a:r>
            <a:r>
              <a:rPr lang="en-GB" dirty="0" smtClean="0"/>
              <a:t> nu </a:t>
            </a:r>
            <a:r>
              <a:rPr lang="en-GB" dirty="0" err="1" smtClean="0"/>
              <a:t>stiu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inseamna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Telefoanele</a:t>
            </a:r>
            <a:r>
              <a:rPr lang="en-GB" dirty="0" smtClean="0"/>
              <a:t> mobile </a:t>
            </a:r>
            <a:r>
              <a:rPr lang="en-GB" dirty="0" err="1" smtClean="0"/>
              <a:t>joaca</a:t>
            </a:r>
            <a:r>
              <a:rPr lang="en-GB" dirty="0" smtClean="0"/>
              <a:t> un roil din </a:t>
            </a:r>
            <a:r>
              <a:rPr lang="en-GB" dirty="0" err="1" smtClean="0"/>
              <a:t>ce</a:t>
            </a:r>
            <a:r>
              <a:rPr lang="en-GB" dirty="0" smtClean="0"/>
              <a:t> in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important in </a:t>
            </a:r>
            <a:r>
              <a:rPr lang="en-GB" dirty="0" err="1" smtClean="0"/>
              <a:t>viata</a:t>
            </a:r>
            <a:r>
              <a:rPr lang="en-GB" dirty="0" smtClean="0"/>
              <a:t> </a:t>
            </a:r>
            <a:r>
              <a:rPr lang="en-GB" dirty="0" err="1" smtClean="0"/>
              <a:t>noastra</a:t>
            </a:r>
            <a:r>
              <a:rPr lang="en-GB" dirty="0" smtClean="0"/>
              <a:t>, de </a:t>
            </a:r>
            <a:r>
              <a:rPr lang="en-GB" dirty="0" err="1" smtClean="0"/>
              <a:t>aceea</a:t>
            </a:r>
            <a:r>
              <a:rPr lang="en-GB" dirty="0" smtClean="0"/>
              <a:t> in </a:t>
            </a:r>
            <a:r>
              <a:rPr lang="en-GB" dirty="0" err="1" smtClean="0"/>
              <a:t>viitor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fi </a:t>
            </a:r>
            <a:r>
              <a:rPr lang="en-GB" dirty="0" err="1" smtClean="0"/>
              <a:t>nevoie</a:t>
            </a:r>
            <a:r>
              <a:rPr lang="en-GB" dirty="0" smtClean="0"/>
              <a:t> de din </a:t>
            </a:r>
            <a:r>
              <a:rPr lang="en-GB" dirty="0" err="1" smtClean="0"/>
              <a:t>ce</a:t>
            </a:r>
            <a:r>
              <a:rPr lang="en-GB" dirty="0" smtClean="0"/>
              <a:t> in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multi </a:t>
            </a:r>
            <a:r>
              <a:rPr lang="en-GB" dirty="0" err="1" smtClean="0"/>
              <a:t>dezvoltatori</a:t>
            </a:r>
            <a:r>
              <a:rPr lang="en-GB" dirty="0" smtClean="0"/>
              <a:t> de </a:t>
            </a:r>
            <a:r>
              <a:rPr lang="en-GB" dirty="0" err="1" smtClean="0"/>
              <a:t>aplicatii</a:t>
            </a:r>
            <a:r>
              <a:rPr lang="en-GB" dirty="0" smtClean="0"/>
              <a:t> mobile (</a:t>
            </a:r>
            <a:r>
              <a:rPr lang="en-GB" dirty="0" err="1" smtClean="0"/>
              <a:t>IoS</a:t>
            </a:r>
            <a:r>
              <a:rPr lang="en-GB" dirty="0" smtClean="0"/>
              <a:t> &amp; Android)</a:t>
            </a:r>
          </a:p>
          <a:p>
            <a:r>
              <a:rPr lang="en-GB" dirty="0" err="1" smtClean="0"/>
              <a:t>Deoarece</a:t>
            </a:r>
            <a:r>
              <a:rPr lang="en-GB" dirty="0" smtClean="0"/>
              <a:t> </a:t>
            </a:r>
            <a:r>
              <a:rPr lang="en-GB" dirty="0" err="1" smtClean="0"/>
              <a:t>internetul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fi din </a:t>
            </a:r>
            <a:r>
              <a:rPr lang="en-GB" dirty="0" err="1" smtClean="0"/>
              <a:t>ce</a:t>
            </a:r>
            <a:r>
              <a:rPr lang="en-GB" dirty="0" smtClean="0"/>
              <a:t> in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important, </a:t>
            </a:r>
            <a:r>
              <a:rPr lang="en-GB" dirty="0" err="1" smtClean="0"/>
              <a:t>amenintarile</a:t>
            </a:r>
            <a:r>
              <a:rPr lang="en-GB" dirty="0" smtClean="0"/>
              <a:t> se </a:t>
            </a:r>
            <a:r>
              <a:rPr lang="en-GB" dirty="0" err="1" smtClean="0"/>
              <a:t>vor</a:t>
            </a:r>
            <a:r>
              <a:rPr lang="en-GB" dirty="0" smtClean="0"/>
              <a:t> </a:t>
            </a:r>
            <a:r>
              <a:rPr lang="en-GB" dirty="0" err="1" smtClean="0"/>
              <a:t>inmulti</a:t>
            </a:r>
            <a:r>
              <a:rPr lang="en-GB" dirty="0" smtClean="0"/>
              <a:t> exponential, de </a:t>
            </a:r>
            <a:r>
              <a:rPr lang="en-GB" dirty="0" err="1" smtClean="0"/>
              <a:t>aceea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fi </a:t>
            </a:r>
            <a:r>
              <a:rPr lang="en-GB" dirty="0" err="1" smtClean="0"/>
              <a:t>nevoie</a:t>
            </a:r>
            <a:r>
              <a:rPr lang="en-GB" dirty="0" smtClean="0"/>
              <a:t> de </a:t>
            </a:r>
            <a:r>
              <a:rPr lang="en-GB" dirty="0" err="1" smtClean="0"/>
              <a:t>mult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multi specialist in Securitate IT</a:t>
            </a:r>
          </a:p>
          <a:p>
            <a:r>
              <a:rPr lang="en-GB" dirty="0" smtClean="0"/>
              <a:t>La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dirty="0" err="1" smtClean="0"/>
              <a:t>tuturor</a:t>
            </a:r>
            <a:r>
              <a:rPr lang="en-GB" dirty="0" smtClean="0"/>
              <a:t> </a:t>
            </a:r>
            <a:r>
              <a:rPr lang="en-GB" dirty="0" err="1" smtClean="0"/>
              <a:t>acestor</a:t>
            </a:r>
            <a:r>
              <a:rPr lang="en-GB" dirty="0" smtClean="0"/>
              <a:t> </a:t>
            </a:r>
            <a:r>
              <a:rPr lang="en-GB" dirty="0" err="1" smtClean="0"/>
              <a:t>tehnologii</a:t>
            </a:r>
            <a:r>
              <a:rPr lang="en-GB" dirty="0" smtClean="0"/>
              <a:t>, </a:t>
            </a:r>
            <a:r>
              <a:rPr lang="en-GB" dirty="0" err="1" smtClean="0"/>
              <a:t>stau</a:t>
            </a:r>
            <a:r>
              <a:rPr lang="en-GB" dirty="0" smtClean="0"/>
              <a:t> </a:t>
            </a:r>
            <a:r>
              <a:rPr lang="en-GB" dirty="0" err="1" smtClean="0"/>
              <a:t>limbajele</a:t>
            </a:r>
            <a:r>
              <a:rPr lang="en-GB" dirty="0" smtClean="0"/>
              <a:t> </a:t>
            </a:r>
            <a:r>
              <a:rPr lang="en-GB" dirty="0" err="1" smtClean="0"/>
              <a:t>folosite</a:t>
            </a:r>
            <a:r>
              <a:rPr lang="en-GB" dirty="0" smtClean="0"/>
              <a:t> </a:t>
            </a:r>
            <a:r>
              <a:rPr lang="en-GB" dirty="0" err="1" smtClean="0"/>
              <a:t>astazi</a:t>
            </a:r>
            <a:r>
              <a:rPr lang="en-GB" dirty="0" smtClean="0"/>
              <a:t> in </a:t>
            </a:r>
            <a:r>
              <a:rPr lang="en-GB" dirty="0" err="1" smtClean="0"/>
              <a:t>industrie</a:t>
            </a:r>
            <a:r>
              <a:rPr lang="en-GB" dirty="0" smtClean="0"/>
              <a:t>: Java, C#, SQL, Python.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19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59582"/>
            <a:ext cx="9905999" cy="4917433"/>
          </a:xfrm>
        </p:spPr>
        <p:txBody>
          <a:bodyPr>
            <a:normAutofit/>
          </a:bodyPr>
          <a:lstStyle/>
          <a:p>
            <a:r>
              <a:rPr lang="en-GB" dirty="0" err="1" smtClean="0"/>
              <a:t>Fiecare</a:t>
            </a:r>
            <a:r>
              <a:rPr lang="en-GB" dirty="0" smtClean="0"/>
              <a:t> </a:t>
            </a:r>
            <a:r>
              <a:rPr lang="en-GB" dirty="0" err="1" smtClean="0"/>
              <a:t>dintre</a:t>
            </a:r>
            <a:r>
              <a:rPr lang="en-GB" dirty="0" smtClean="0"/>
              <a:t> </a:t>
            </a:r>
            <a:r>
              <a:rPr lang="en-GB" dirty="0" err="1" smtClean="0"/>
              <a:t>tehnologiile</a:t>
            </a:r>
            <a:r>
              <a:rPr lang="en-GB" dirty="0" smtClean="0"/>
              <a:t> enumerate in slide-</a:t>
            </a:r>
            <a:r>
              <a:rPr lang="en-GB" dirty="0" err="1" smtClean="0"/>
              <a:t>ul</a:t>
            </a:r>
            <a:r>
              <a:rPr lang="en-GB" dirty="0" smtClean="0"/>
              <a:t> anterior,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acoperita</a:t>
            </a:r>
            <a:r>
              <a:rPr lang="en-GB" dirty="0" smtClean="0"/>
              <a:t> de </a:t>
            </a:r>
            <a:r>
              <a:rPr lang="en-GB" dirty="0" err="1" smtClean="0"/>
              <a:t>catre</a:t>
            </a:r>
            <a:r>
              <a:rPr lang="en-GB" dirty="0" smtClean="0"/>
              <a:t> o </a:t>
            </a:r>
            <a:r>
              <a:rPr lang="en-GB" dirty="0" err="1" smtClean="0"/>
              <a:t>tehnologie</a:t>
            </a:r>
            <a:r>
              <a:rPr lang="en-GB" dirty="0" smtClean="0"/>
              <a:t> Microsoft, </a:t>
            </a:r>
            <a:r>
              <a:rPr lang="en-GB" dirty="0" err="1" smtClean="0"/>
              <a:t>astfel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IoT</a:t>
            </a:r>
            <a:r>
              <a:rPr lang="en-GB" dirty="0" smtClean="0"/>
              <a:t>: Microsoft Azure </a:t>
            </a:r>
            <a:r>
              <a:rPr lang="en-GB" dirty="0" err="1" smtClean="0"/>
              <a:t>IoT</a:t>
            </a:r>
            <a:r>
              <a:rPr lang="en-GB" dirty="0" smtClean="0"/>
              <a:t> HUB</a:t>
            </a:r>
          </a:p>
          <a:p>
            <a:pPr lvl="1"/>
            <a:r>
              <a:rPr lang="en-GB" dirty="0" err="1" smtClean="0"/>
              <a:t>BlockChain</a:t>
            </a:r>
            <a:r>
              <a:rPr lang="en-GB" dirty="0"/>
              <a:t>: Azure </a:t>
            </a:r>
            <a:r>
              <a:rPr lang="en-GB" dirty="0" err="1"/>
              <a:t>blockchain</a:t>
            </a:r>
            <a:r>
              <a:rPr lang="en-GB" dirty="0"/>
              <a:t> workbench</a:t>
            </a:r>
          </a:p>
          <a:p>
            <a:pPr lvl="1"/>
            <a:r>
              <a:rPr lang="en-GB" dirty="0" smtClean="0"/>
              <a:t>Android &amp; </a:t>
            </a:r>
            <a:r>
              <a:rPr lang="en-GB" dirty="0" err="1" smtClean="0"/>
              <a:t>IoS</a:t>
            </a:r>
            <a:r>
              <a:rPr lang="en-GB" dirty="0" smtClean="0"/>
              <a:t>: Microsoft Azure Mobile Apps &amp; App Insight</a:t>
            </a:r>
          </a:p>
          <a:p>
            <a:pPr lvl="1"/>
            <a:r>
              <a:rPr lang="en-GB" dirty="0" smtClean="0"/>
              <a:t>Securitate: Microsoft </a:t>
            </a:r>
            <a:r>
              <a:rPr lang="en-GB" dirty="0" err="1" smtClean="0"/>
              <a:t>KeyVault</a:t>
            </a:r>
            <a:r>
              <a:rPr lang="en-GB" dirty="0" smtClean="0"/>
              <a:t>, Audit, DNS Analytics.</a:t>
            </a:r>
          </a:p>
          <a:p>
            <a:pPr lvl="1"/>
            <a:r>
              <a:rPr lang="en-GB" dirty="0" err="1" smtClean="0"/>
              <a:t>Baze</a:t>
            </a:r>
            <a:r>
              <a:rPr lang="en-GB" dirty="0" smtClean="0"/>
              <a:t> de Date: MSSQL Server</a:t>
            </a:r>
          </a:p>
          <a:p>
            <a:pPr lvl="1"/>
            <a:r>
              <a:rPr lang="en-GB" dirty="0" err="1" smtClean="0"/>
              <a:t>Servicii</a:t>
            </a:r>
            <a:r>
              <a:rPr lang="en-GB" dirty="0" smtClean="0"/>
              <a:t> REST API: ASP.NET (C#)</a:t>
            </a:r>
          </a:p>
          <a:p>
            <a:pPr lvl="1"/>
            <a:r>
              <a:rPr lang="en-GB" dirty="0" err="1" smtClean="0"/>
              <a:t>Grafica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multimedia : C# (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motorul</a:t>
            </a:r>
            <a:r>
              <a:rPr lang="en-GB" dirty="0" smtClean="0"/>
              <a:t> </a:t>
            </a:r>
            <a:r>
              <a:rPr lang="en-GB" dirty="0" err="1" smtClean="0"/>
              <a:t>grafic</a:t>
            </a:r>
            <a:r>
              <a:rPr lang="en-GB" dirty="0" smtClean="0"/>
              <a:t> Unity)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2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3896"/>
            <a:ext cx="9905999" cy="345933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serviciile</a:t>
            </a:r>
            <a:r>
              <a:rPr lang="en-GB" dirty="0" smtClean="0"/>
              <a:t> enumerate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trebui</a:t>
            </a:r>
            <a:r>
              <a:rPr lang="en-GB" dirty="0" smtClean="0"/>
              <a:t> </a:t>
            </a:r>
            <a:r>
              <a:rPr lang="en-GB" dirty="0" err="1" smtClean="0"/>
              <a:t>studiate</a:t>
            </a:r>
            <a:r>
              <a:rPr lang="en-GB" dirty="0" smtClean="0"/>
              <a:t> in </a:t>
            </a:r>
            <a:r>
              <a:rPr lang="en-GB" dirty="0" err="1" smtClean="0"/>
              <a:t>facultate</a:t>
            </a:r>
            <a:r>
              <a:rPr lang="en-GB" dirty="0" smtClean="0"/>
              <a:t>,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asigura</a:t>
            </a:r>
            <a:r>
              <a:rPr lang="en-GB" dirty="0" smtClean="0"/>
              <a:t> </a:t>
            </a:r>
            <a:r>
              <a:rPr lang="en-GB" dirty="0" err="1" smtClean="0"/>
              <a:t>competivitatea</a:t>
            </a:r>
            <a:r>
              <a:rPr lang="en-GB" dirty="0" smtClean="0"/>
              <a:t> </a:t>
            </a:r>
            <a:r>
              <a:rPr lang="en-GB" dirty="0" err="1" smtClean="0"/>
              <a:t>absolventilor</a:t>
            </a:r>
            <a:r>
              <a:rPr lang="en-GB" dirty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piata</a:t>
            </a:r>
            <a:r>
              <a:rPr lang="en-GB" dirty="0" smtClean="0"/>
              <a:t> </a:t>
            </a:r>
            <a:r>
              <a:rPr lang="en-GB" dirty="0" err="1" smtClean="0"/>
              <a:t>muncii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dirty="0" smtClean="0"/>
              <a:t>Un bun </a:t>
            </a:r>
            <a:r>
              <a:rPr lang="en-GB" dirty="0" err="1" smtClean="0"/>
              <a:t>inceput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studia</a:t>
            </a:r>
            <a:r>
              <a:rPr lang="en-GB" dirty="0" smtClean="0"/>
              <a:t> </a:t>
            </a:r>
            <a:r>
              <a:rPr lang="en-GB" dirty="0" err="1" smtClean="0"/>
              <a:t>aceste</a:t>
            </a:r>
            <a:r>
              <a:rPr lang="en-GB" dirty="0" smtClean="0"/>
              <a:t> </a:t>
            </a:r>
            <a:r>
              <a:rPr lang="en-GB" dirty="0" err="1" smtClean="0"/>
              <a:t>tehnologii</a:t>
            </a:r>
            <a:r>
              <a:rPr lang="en-GB" dirty="0" smtClean="0"/>
              <a:t>,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platforma</a:t>
            </a:r>
            <a:r>
              <a:rPr lang="en-GB" dirty="0" smtClean="0"/>
              <a:t> AZURE,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poate</a:t>
            </a:r>
            <a:r>
              <a:rPr lang="en-GB" dirty="0" smtClean="0"/>
              <a:t> </a:t>
            </a:r>
            <a:r>
              <a:rPr lang="en-GB" dirty="0" err="1" smtClean="0"/>
              <a:t>servi</a:t>
            </a:r>
            <a:r>
              <a:rPr lang="en-GB" dirty="0" smtClean="0"/>
              <a:t> ca </a:t>
            </a:r>
            <a:r>
              <a:rPr lang="en-GB" dirty="0" err="1" smtClean="0"/>
              <a:t>exemplu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Studenti</a:t>
            </a:r>
            <a:r>
              <a:rPr lang="en-GB" dirty="0" smtClean="0"/>
              <a:t>, </a:t>
            </a:r>
            <a:r>
              <a:rPr lang="en-GB" dirty="0" err="1" smtClean="0"/>
              <a:t>ajutandu-i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acestia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ineleaga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bine </a:t>
            </a:r>
            <a:r>
              <a:rPr lang="en-GB" dirty="0" err="1" smtClean="0"/>
              <a:t>conceptele</a:t>
            </a:r>
            <a:r>
              <a:rPr lang="en-GB" dirty="0" smtClean="0"/>
              <a:t> </a:t>
            </a:r>
            <a:r>
              <a:rPr lang="en-GB" dirty="0" err="1" smtClean="0"/>
              <a:t>avansate</a:t>
            </a:r>
            <a:r>
              <a:rPr lang="en-GB" dirty="0" smtClean="0"/>
              <a:t> cum </a:t>
            </a:r>
            <a:r>
              <a:rPr lang="en-GB" dirty="0" err="1" smtClean="0"/>
              <a:t>ar</a:t>
            </a:r>
            <a:r>
              <a:rPr lang="en-GB" dirty="0" smtClean="0"/>
              <a:t> fi </a:t>
            </a:r>
            <a:r>
              <a:rPr lang="en-GB" dirty="0" err="1" smtClean="0"/>
              <a:t>IoT</a:t>
            </a:r>
            <a:r>
              <a:rPr lang="en-GB" dirty="0" smtClean="0"/>
              <a:t> &amp;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41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11" y="379496"/>
            <a:ext cx="560378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 smtClean="0"/>
              <a:t>Ce </a:t>
            </a:r>
            <a:r>
              <a:rPr lang="en-GB" dirty="0" err="1" smtClean="0"/>
              <a:t>materii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trebui</a:t>
            </a:r>
            <a:r>
              <a:rPr lang="en-GB" dirty="0" smtClean="0"/>
              <a:t> </a:t>
            </a:r>
            <a:r>
              <a:rPr lang="en-GB" dirty="0" err="1" smtClean="0"/>
              <a:t>adaugate</a:t>
            </a:r>
            <a:r>
              <a:rPr lang="en-GB" dirty="0" smtClean="0"/>
              <a:t>:</a:t>
            </a:r>
            <a:endParaRPr lang="en-GB" dirty="0"/>
          </a:p>
          <a:p>
            <a:pPr lvl="2" algn="just"/>
            <a:r>
              <a:rPr lang="en-GB" dirty="0" err="1"/>
              <a:t>Servicii</a:t>
            </a:r>
            <a:r>
              <a:rPr lang="en-GB" dirty="0"/>
              <a:t> REST API (</a:t>
            </a:r>
            <a:r>
              <a:rPr lang="en-GB" dirty="0" err="1"/>
              <a:t>Anul</a:t>
            </a:r>
            <a:r>
              <a:rPr lang="en-GB" dirty="0"/>
              <a:t> 2)</a:t>
            </a:r>
          </a:p>
          <a:p>
            <a:pPr lvl="2" algn="just"/>
            <a:r>
              <a:rPr lang="en-GB" dirty="0" err="1"/>
              <a:t>Bazele</a:t>
            </a:r>
            <a:r>
              <a:rPr lang="en-GB" dirty="0"/>
              <a:t> </a:t>
            </a:r>
            <a:r>
              <a:rPr lang="en-GB" dirty="0" err="1"/>
              <a:t>IoT</a:t>
            </a:r>
            <a:r>
              <a:rPr lang="en-GB" dirty="0"/>
              <a:t> (</a:t>
            </a:r>
            <a:r>
              <a:rPr lang="en-GB" dirty="0" err="1"/>
              <a:t>Anul</a:t>
            </a:r>
            <a:r>
              <a:rPr lang="en-GB" dirty="0"/>
              <a:t> 2)</a:t>
            </a:r>
          </a:p>
          <a:p>
            <a:pPr lvl="2" algn="just"/>
            <a:r>
              <a:rPr lang="en-GB" dirty="0" err="1"/>
              <a:t>Limbaje</a:t>
            </a:r>
            <a:r>
              <a:rPr lang="en-GB" dirty="0"/>
              <a:t> de </a:t>
            </a:r>
            <a:r>
              <a:rPr lang="en-GB" dirty="0" err="1"/>
              <a:t>programare</a:t>
            </a:r>
            <a:r>
              <a:rPr lang="en-GB" dirty="0"/>
              <a:t> C# </a:t>
            </a:r>
            <a:r>
              <a:rPr lang="en-GB" dirty="0" err="1"/>
              <a:t>si</a:t>
            </a:r>
            <a:r>
              <a:rPr lang="en-GB" dirty="0"/>
              <a:t> Python (</a:t>
            </a:r>
            <a:r>
              <a:rPr lang="en-GB" dirty="0" err="1"/>
              <a:t>Anul</a:t>
            </a:r>
            <a:r>
              <a:rPr lang="en-GB" dirty="0"/>
              <a:t> 2)</a:t>
            </a:r>
          </a:p>
          <a:p>
            <a:pPr lvl="2" algn="just"/>
            <a:r>
              <a:rPr lang="en-GB" dirty="0" err="1"/>
              <a:t>Aplicatii</a:t>
            </a:r>
            <a:r>
              <a:rPr lang="en-GB" dirty="0"/>
              <a:t> Mobile (</a:t>
            </a:r>
            <a:r>
              <a:rPr lang="en-GB" dirty="0" err="1"/>
              <a:t>Anul</a:t>
            </a:r>
            <a:r>
              <a:rPr lang="en-GB" dirty="0"/>
              <a:t> 3</a:t>
            </a:r>
            <a:r>
              <a:rPr lang="en-GB" dirty="0" smtClean="0"/>
              <a:t>)</a:t>
            </a:r>
          </a:p>
          <a:p>
            <a:pPr lvl="2" algn="just"/>
            <a:r>
              <a:rPr lang="en-GB" dirty="0" err="1" smtClean="0"/>
              <a:t>Dezvoltarea</a:t>
            </a:r>
            <a:r>
              <a:rPr lang="en-GB" dirty="0" smtClean="0"/>
              <a:t> </a:t>
            </a:r>
            <a:r>
              <a:rPr lang="en-GB" dirty="0" err="1" smtClean="0"/>
              <a:t>Aplicatiilor</a:t>
            </a:r>
            <a:r>
              <a:rPr lang="en-GB" dirty="0" smtClean="0"/>
              <a:t> </a:t>
            </a:r>
            <a:r>
              <a:rPr lang="en-GB" dirty="0" err="1" smtClean="0"/>
              <a:t>IoT</a:t>
            </a:r>
            <a:r>
              <a:rPr lang="en-GB" dirty="0" smtClean="0"/>
              <a:t> (</a:t>
            </a:r>
            <a:r>
              <a:rPr lang="en-GB" dirty="0" err="1" smtClean="0"/>
              <a:t>Anul</a:t>
            </a:r>
            <a:r>
              <a:rPr lang="en-GB" dirty="0" smtClean="0"/>
              <a:t> 3 &amp; 4)</a:t>
            </a:r>
          </a:p>
          <a:p>
            <a:pPr lvl="2" algn="just"/>
            <a:r>
              <a:rPr lang="en-GB" dirty="0" err="1" smtClean="0"/>
              <a:t>BlockChain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CryptoMonede</a:t>
            </a:r>
            <a:r>
              <a:rPr lang="en-GB" dirty="0" smtClean="0"/>
              <a:t> : </a:t>
            </a:r>
            <a:r>
              <a:rPr lang="en-GB" dirty="0" err="1" smtClean="0"/>
              <a:t>Anul</a:t>
            </a:r>
            <a:r>
              <a:rPr lang="en-GB" dirty="0" smtClean="0"/>
              <a:t> 4</a:t>
            </a:r>
          </a:p>
          <a:p>
            <a:pPr lvl="2" algn="just"/>
            <a:endParaRPr lang="en-GB" dirty="0"/>
          </a:p>
          <a:p>
            <a:pPr lvl="2" algn="just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379496"/>
            <a:ext cx="560378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dirty="0" smtClean="0"/>
              <a:t>Ce </a:t>
            </a:r>
            <a:r>
              <a:rPr lang="en-GB" dirty="0" err="1" smtClean="0"/>
              <a:t>materii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putea</a:t>
            </a:r>
            <a:r>
              <a:rPr lang="en-GB" dirty="0" smtClean="0"/>
              <a:t> fi eliminate:</a:t>
            </a:r>
          </a:p>
          <a:p>
            <a:pPr lvl="2" algn="just"/>
            <a:r>
              <a:rPr lang="en-GB" dirty="0" err="1" smtClean="0"/>
              <a:t>Matematici</a:t>
            </a:r>
            <a:r>
              <a:rPr lang="en-GB" dirty="0" smtClean="0"/>
              <a:t> </a:t>
            </a:r>
            <a:r>
              <a:rPr lang="en-GB" dirty="0" err="1" smtClean="0"/>
              <a:t>Speciale</a:t>
            </a:r>
            <a:r>
              <a:rPr lang="en-GB" dirty="0" smtClean="0"/>
              <a:t> (</a:t>
            </a:r>
            <a:r>
              <a:rPr lang="en-GB" dirty="0" err="1" smtClean="0"/>
              <a:t>Anul</a:t>
            </a:r>
            <a:r>
              <a:rPr lang="en-GB" dirty="0" smtClean="0"/>
              <a:t> 2)</a:t>
            </a:r>
          </a:p>
          <a:p>
            <a:pPr lvl="2" algn="just"/>
            <a:r>
              <a:rPr lang="en-GB" dirty="0" err="1" smtClean="0"/>
              <a:t>Analiza</a:t>
            </a:r>
            <a:r>
              <a:rPr lang="en-GB" dirty="0" smtClean="0"/>
              <a:t> </a:t>
            </a:r>
            <a:r>
              <a:rPr lang="en-GB" dirty="0" err="1" smtClean="0"/>
              <a:t>Matematica</a:t>
            </a:r>
            <a:r>
              <a:rPr lang="en-GB" dirty="0" smtClean="0"/>
              <a:t>(</a:t>
            </a:r>
            <a:r>
              <a:rPr lang="en-GB" dirty="0" err="1" smtClean="0"/>
              <a:t>Anul</a:t>
            </a:r>
            <a:r>
              <a:rPr lang="en-GB" dirty="0" smtClean="0"/>
              <a:t> 1)</a:t>
            </a:r>
          </a:p>
          <a:p>
            <a:pPr lvl="2" algn="just"/>
            <a:r>
              <a:rPr lang="en-GB" dirty="0" err="1" smtClean="0"/>
              <a:t>Comunicare</a:t>
            </a:r>
            <a:r>
              <a:rPr lang="en-GB" dirty="0" smtClean="0"/>
              <a:t> in </a:t>
            </a:r>
            <a:r>
              <a:rPr lang="en-GB" dirty="0" err="1" smtClean="0"/>
              <a:t>Engleza</a:t>
            </a:r>
            <a:r>
              <a:rPr lang="en-GB" dirty="0" smtClean="0"/>
              <a:t>/</a:t>
            </a:r>
            <a:r>
              <a:rPr lang="en-GB" dirty="0" err="1" smtClean="0"/>
              <a:t>Romana</a:t>
            </a:r>
            <a:r>
              <a:rPr lang="en-GB" dirty="0" smtClean="0"/>
              <a:t> (</a:t>
            </a:r>
            <a:r>
              <a:rPr lang="en-GB" dirty="0" err="1" smtClean="0"/>
              <a:t>Anul</a:t>
            </a:r>
            <a:r>
              <a:rPr lang="en-GB" dirty="0" smtClean="0"/>
              <a:t> 1 </a:t>
            </a:r>
            <a:r>
              <a:rPr lang="en-GB" dirty="0" err="1" smtClean="0"/>
              <a:t>si</a:t>
            </a:r>
            <a:r>
              <a:rPr lang="en-GB" dirty="0" smtClean="0"/>
              <a:t> 2)</a:t>
            </a:r>
          </a:p>
          <a:p>
            <a:pPr lvl="2" algn="just"/>
            <a:r>
              <a:rPr lang="en-GB" dirty="0" err="1" smtClean="0"/>
              <a:t>Fizica</a:t>
            </a:r>
            <a:r>
              <a:rPr lang="en-GB" dirty="0" smtClean="0"/>
              <a:t> (</a:t>
            </a:r>
            <a:r>
              <a:rPr lang="en-GB" dirty="0" err="1" smtClean="0"/>
              <a:t>Anul</a:t>
            </a:r>
            <a:r>
              <a:rPr lang="en-GB" dirty="0" smtClean="0"/>
              <a:t> 2)</a:t>
            </a:r>
          </a:p>
          <a:p>
            <a:pPr lvl="2" algn="just"/>
            <a:r>
              <a:rPr lang="en-GB" dirty="0" err="1" smtClean="0"/>
              <a:t>Economie</a:t>
            </a:r>
            <a:endParaRPr lang="en-GB" dirty="0" smtClean="0"/>
          </a:p>
          <a:p>
            <a:pPr lvl="2" algn="just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05049" y="3244668"/>
            <a:ext cx="761047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 smtClean="0"/>
              <a:t>Ce </a:t>
            </a:r>
            <a:r>
              <a:rPr lang="en-GB" dirty="0" err="1" smtClean="0"/>
              <a:t>materii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trebui</a:t>
            </a:r>
            <a:r>
              <a:rPr lang="en-GB" dirty="0" smtClean="0"/>
              <a:t> </a:t>
            </a:r>
            <a:r>
              <a:rPr lang="en-GB" dirty="0" err="1" smtClean="0"/>
              <a:t>pastrate</a:t>
            </a:r>
            <a:r>
              <a:rPr lang="en-GB" dirty="0" smtClean="0"/>
              <a:t>:</a:t>
            </a:r>
          </a:p>
          <a:p>
            <a:pPr lvl="2" algn="just"/>
            <a:r>
              <a:rPr lang="en-GB" dirty="0" err="1" smtClean="0"/>
              <a:t>Limbaje</a:t>
            </a:r>
            <a:r>
              <a:rPr lang="en-GB" dirty="0" smtClean="0"/>
              <a:t> de </a:t>
            </a:r>
            <a:r>
              <a:rPr lang="en-GB" dirty="0" err="1" smtClean="0"/>
              <a:t>programare</a:t>
            </a:r>
            <a:r>
              <a:rPr lang="en-GB" dirty="0" smtClean="0"/>
              <a:t> JAVA (</a:t>
            </a:r>
            <a:r>
              <a:rPr lang="en-GB" dirty="0" err="1" smtClean="0"/>
              <a:t>anul</a:t>
            </a:r>
            <a:r>
              <a:rPr lang="en-GB" dirty="0" smtClean="0"/>
              <a:t> 1)</a:t>
            </a:r>
          </a:p>
          <a:p>
            <a:pPr lvl="2" algn="just"/>
            <a:r>
              <a:rPr lang="en-GB" dirty="0" err="1" smtClean="0"/>
              <a:t>Retele</a:t>
            </a:r>
            <a:r>
              <a:rPr lang="en-GB" dirty="0" smtClean="0"/>
              <a:t>, OS, </a:t>
            </a:r>
            <a:r>
              <a:rPr lang="en-GB" dirty="0" err="1" smtClean="0"/>
              <a:t>Algoritmi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Aplicatii</a:t>
            </a:r>
            <a:r>
              <a:rPr lang="en-GB" dirty="0" smtClean="0"/>
              <a:t> Cloud (</a:t>
            </a:r>
            <a:r>
              <a:rPr lang="en-GB" dirty="0" err="1" smtClean="0"/>
              <a:t>toti</a:t>
            </a:r>
            <a:r>
              <a:rPr lang="en-GB" dirty="0" smtClean="0"/>
              <a:t> </a:t>
            </a:r>
            <a:r>
              <a:rPr lang="en-GB" dirty="0" err="1" smtClean="0"/>
              <a:t>cei</a:t>
            </a:r>
            <a:r>
              <a:rPr lang="en-GB" dirty="0" smtClean="0"/>
              <a:t> 4 </a:t>
            </a:r>
            <a:r>
              <a:rPr lang="en-GB" dirty="0" err="1" smtClean="0"/>
              <a:t>ani</a:t>
            </a:r>
            <a:r>
              <a:rPr lang="en-GB" dirty="0" smtClean="0"/>
              <a:t>)</a:t>
            </a:r>
          </a:p>
          <a:p>
            <a:pPr lvl="2" algn="just"/>
            <a:r>
              <a:rPr lang="en-GB" dirty="0" smtClean="0"/>
              <a:t>OOP (</a:t>
            </a:r>
            <a:r>
              <a:rPr lang="en-GB" dirty="0" err="1" smtClean="0"/>
              <a:t>anul</a:t>
            </a:r>
            <a:r>
              <a:rPr lang="en-GB" dirty="0" smtClean="0"/>
              <a:t> 1&amp;2)</a:t>
            </a:r>
          </a:p>
          <a:p>
            <a:pPr lvl="2" algn="just"/>
            <a:r>
              <a:rPr lang="en-GB" dirty="0" err="1" smtClean="0"/>
              <a:t>Programare</a:t>
            </a:r>
            <a:r>
              <a:rPr lang="en-GB" dirty="0" smtClean="0"/>
              <a:t> Web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de Date (</a:t>
            </a:r>
            <a:r>
              <a:rPr lang="en-GB" dirty="0" err="1" smtClean="0"/>
              <a:t>anul</a:t>
            </a:r>
            <a:r>
              <a:rPr lang="en-GB" dirty="0" smtClean="0"/>
              <a:t> 1&amp;2)</a:t>
            </a:r>
          </a:p>
          <a:p>
            <a:pPr lvl="2" algn="just"/>
            <a:r>
              <a:rPr lang="en-GB" dirty="0" err="1" smtClean="0"/>
              <a:t>Inteligenta</a:t>
            </a:r>
            <a:r>
              <a:rPr lang="en-GB" dirty="0" smtClean="0"/>
              <a:t> </a:t>
            </a:r>
            <a:r>
              <a:rPr lang="en-GB" dirty="0" err="1" smtClean="0"/>
              <a:t>artificiala</a:t>
            </a:r>
            <a:r>
              <a:rPr lang="en-GB" dirty="0" smtClean="0"/>
              <a:t> ( </a:t>
            </a:r>
            <a:r>
              <a:rPr lang="en-GB" dirty="0" err="1" smtClean="0"/>
              <a:t>anul</a:t>
            </a:r>
            <a:r>
              <a:rPr lang="en-GB" dirty="0" smtClean="0"/>
              <a:t> 4)</a:t>
            </a:r>
          </a:p>
          <a:p>
            <a:pPr lvl="2" algn="just"/>
            <a:r>
              <a:rPr lang="en-GB" dirty="0" err="1" smtClean="0"/>
              <a:t>Grafica</a:t>
            </a:r>
            <a:r>
              <a:rPr lang="en-GB" dirty="0" smtClean="0"/>
              <a:t> (</a:t>
            </a:r>
            <a:r>
              <a:rPr lang="en-GB" dirty="0" err="1" smtClean="0"/>
              <a:t>anul</a:t>
            </a:r>
            <a:r>
              <a:rPr lang="en-GB" dirty="0" smtClean="0"/>
              <a:t> 2 &amp; </a:t>
            </a:r>
            <a:r>
              <a:rPr lang="en-GB" dirty="0" err="1" smtClean="0"/>
              <a:t>anul</a:t>
            </a:r>
            <a:r>
              <a:rPr lang="en-GB" dirty="0" smtClean="0"/>
              <a:t> 3)</a:t>
            </a:r>
          </a:p>
          <a:p>
            <a:pPr lvl="2" algn="just"/>
            <a:r>
              <a:rPr lang="en-GB" dirty="0" err="1" smtClean="0"/>
              <a:t>Materiile</a:t>
            </a:r>
            <a:r>
              <a:rPr lang="en-GB" dirty="0" smtClean="0"/>
              <a:t> legate de electronica</a:t>
            </a:r>
          </a:p>
          <a:p>
            <a:pPr lvl="2" algn="just"/>
            <a:endParaRPr lang="en-GB" dirty="0" smtClean="0"/>
          </a:p>
          <a:p>
            <a:pPr lvl="2" algn="just"/>
            <a:endParaRPr lang="en-GB" dirty="0" smtClean="0"/>
          </a:p>
          <a:p>
            <a:pPr lvl="2" algn="just"/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4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Pasul</a:t>
            </a:r>
            <a:r>
              <a:rPr lang="en-GB" dirty="0" smtClean="0"/>
              <a:t> 3: </a:t>
            </a:r>
            <a:r>
              <a:rPr lang="en-GB" dirty="0" err="1" smtClean="0"/>
              <a:t>Imbunatatirea</a:t>
            </a:r>
            <a:r>
              <a:rPr lang="en-GB" dirty="0" smtClean="0"/>
              <a:t> </a:t>
            </a:r>
            <a:r>
              <a:rPr lang="en-GB" dirty="0" err="1" smtClean="0"/>
              <a:t>vietii</a:t>
            </a:r>
            <a:r>
              <a:rPr lang="en-GB" dirty="0" smtClean="0"/>
              <a:t> </a:t>
            </a:r>
            <a:r>
              <a:rPr lang="en-GB" dirty="0" err="1" smtClean="0"/>
              <a:t>Studentilor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a </a:t>
            </a:r>
            <a:r>
              <a:rPr lang="en-GB" dirty="0" err="1" smtClean="0"/>
              <a:t>profesorilor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err="1" smtClean="0"/>
              <a:t>universitate</a:t>
            </a:r>
            <a:r>
              <a:rPr lang="en-GB" dirty="0" smtClean="0"/>
              <a:t> </a:t>
            </a:r>
            <a:r>
              <a:rPr lang="en-GB" dirty="0" err="1" smtClean="0"/>
              <a:t>moderna</a:t>
            </a:r>
            <a:r>
              <a:rPr lang="en-GB" dirty="0" smtClean="0"/>
              <a:t> </a:t>
            </a:r>
            <a:r>
              <a:rPr lang="en-GB" dirty="0" err="1" smtClean="0"/>
              <a:t>aigura</a:t>
            </a:r>
            <a:r>
              <a:rPr lang="en-GB" dirty="0" smtClean="0"/>
              <a:t> </a:t>
            </a:r>
            <a:r>
              <a:rPr lang="en-GB" dirty="0" err="1" smtClean="0"/>
              <a:t>studentilor</a:t>
            </a:r>
            <a:r>
              <a:rPr lang="en-GB" dirty="0" smtClean="0"/>
              <a:t> nu </a:t>
            </a:r>
            <a:r>
              <a:rPr lang="en-GB" dirty="0" err="1" smtClean="0"/>
              <a:t>numai</a:t>
            </a:r>
            <a:r>
              <a:rPr lang="en-GB" dirty="0" smtClean="0"/>
              <a:t> un </a:t>
            </a:r>
            <a:r>
              <a:rPr lang="en-GB" dirty="0" err="1" smtClean="0"/>
              <a:t>proces</a:t>
            </a:r>
            <a:r>
              <a:rPr lang="en-GB" dirty="0" smtClean="0"/>
              <a:t> educational in </a:t>
            </a:r>
            <a:r>
              <a:rPr lang="en-GB" dirty="0" err="1" smtClean="0"/>
              <a:t>conformitate</a:t>
            </a:r>
            <a:r>
              <a:rPr lang="en-GB" dirty="0" smtClean="0"/>
              <a:t> cu </a:t>
            </a:r>
            <a:r>
              <a:rPr lang="en-GB" dirty="0" err="1" smtClean="0"/>
              <a:t>ultimele</a:t>
            </a:r>
            <a:r>
              <a:rPr lang="en-GB" dirty="0" smtClean="0"/>
              <a:t> </a:t>
            </a:r>
            <a:r>
              <a:rPr lang="en-GB" dirty="0" err="1" smtClean="0"/>
              <a:t>tehnologii</a:t>
            </a:r>
            <a:r>
              <a:rPr lang="en-GB" dirty="0" smtClean="0"/>
              <a:t>, </a:t>
            </a:r>
            <a:r>
              <a:rPr lang="en-GB" dirty="0" err="1" smtClean="0"/>
              <a:t>dar</a:t>
            </a:r>
            <a:r>
              <a:rPr lang="en-GB" dirty="0" smtClean="0"/>
              <a:t> se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asigura</a:t>
            </a:r>
            <a:r>
              <a:rPr lang="en-GB" dirty="0" smtClean="0"/>
              <a:t> ca </a:t>
            </a:r>
            <a:r>
              <a:rPr lang="en-GB" dirty="0" err="1" smtClean="0"/>
              <a:t>Studentilor</a:t>
            </a:r>
            <a:r>
              <a:rPr lang="en-GB" dirty="0" smtClean="0"/>
              <a:t> le place </a:t>
            </a:r>
            <a:r>
              <a:rPr lang="en-GB" dirty="0" err="1" smtClean="0"/>
              <a:t>ceea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studiaza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Profesorii</a:t>
            </a:r>
            <a:r>
              <a:rPr lang="en-GB" dirty="0" smtClean="0"/>
              <a:t> </a:t>
            </a:r>
            <a:r>
              <a:rPr lang="en-GB" dirty="0" err="1" smtClean="0"/>
              <a:t>trebuie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aiba</a:t>
            </a:r>
            <a:r>
              <a:rPr lang="en-GB" dirty="0" smtClean="0"/>
              <a:t> parte de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materialele</a:t>
            </a:r>
            <a:r>
              <a:rPr lang="en-GB" dirty="0" smtClean="0"/>
              <a:t> </a:t>
            </a:r>
            <a:r>
              <a:rPr lang="en-GB" dirty="0" err="1" smtClean="0"/>
              <a:t>necesare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putea</a:t>
            </a:r>
            <a:r>
              <a:rPr lang="en-GB" dirty="0" smtClean="0"/>
              <a:t> </a:t>
            </a:r>
            <a:r>
              <a:rPr lang="en-GB" dirty="0" err="1" smtClean="0"/>
              <a:t>impartasi</a:t>
            </a:r>
            <a:r>
              <a:rPr lang="en-GB" dirty="0" smtClean="0"/>
              <a:t> </a:t>
            </a:r>
            <a:r>
              <a:rPr lang="en-GB" dirty="0" err="1" smtClean="0"/>
              <a:t>cunostintele</a:t>
            </a:r>
            <a:r>
              <a:rPr lang="en-GB" dirty="0" smtClean="0"/>
              <a:t> </a:t>
            </a:r>
            <a:r>
              <a:rPr lang="en-GB" dirty="0" err="1" smtClean="0"/>
              <a:t>lor</a:t>
            </a:r>
            <a:r>
              <a:rPr lang="en-GB" dirty="0" smtClean="0"/>
              <a:t> </a:t>
            </a:r>
            <a:r>
              <a:rPr lang="en-GB" dirty="0" err="1" smtClean="0"/>
              <a:t>studentilor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03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Cum </a:t>
            </a:r>
            <a:r>
              <a:rPr lang="en-GB" dirty="0" err="1" smtClean="0"/>
              <a:t>putem</a:t>
            </a:r>
            <a:r>
              <a:rPr lang="en-GB" dirty="0" smtClean="0"/>
              <a:t> face </a:t>
            </a:r>
            <a:r>
              <a:rPr lang="en-GB" dirty="0" err="1" smtClean="0"/>
              <a:t>asta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426"/>
            <a:ext cx="9905999" cy="4552950"/>
          </a:xfrm>
        </p:spPr>
        <p:txBody>
          <a:bodyPr>
            <a:normAutofit/>
          </a:bodyPr>
          <a:lstStyle/>
          <a:p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implementa</a:t>
            </a:r>
            <a:r>
              <a:rPr lang="en-GB" dirty="0" smtClean="0"/>
              <a:t> un </a:t>
            </a:r>
            <a:r>
              <a:rPr lang="en-GB" dirty="0" err="1" smtClean="0"/>
              <a:t>sistem</a:t>
            </a:r>
            <a:r>
              <a:rPr lang="en-GB" dirty="0" smtClean="0"/>
              <a:t> de E-Learning,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facilita</a:t>
            </a:r>
            <a:r>
              <a:rPr lang="en-GB" dirty="0" smtClean="0"/>
              <a:t> </a:t>
            </a:r>
            <a:r>
              <a:rPr lang="en-GB" dirty="0" err="1" smtClean="0"/>
              <a:t>accesul</a:t>
            </a:r>
            <a:r>
              <a:rPr lang="en-GB" dirty="0" smtClean="0"/>
              <a:t> </a:t>
            </a:r>
            <a:r>
              <a:rPr lang="en-GB" dirty="0" err="1" smtClean="0"/>
              <a:t>usor</a:t>
            </a:r>
            <a:r>
              <a:rPr lang="en-GB" dirty="0" smtClean="0"/>
              <a:t> la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materialele</a:t>
            </a:r>
            <a:r>
              <a:rPr lang="en-GB" dirty="0" smtClean="0"/>
              <a:t> </a:t>
            </a:r>
            <a:r>
              <a:rPr lang="en-GB" dirty="0" err="1" smtClean="0"/>
              <a:t>necesare</a:t>
            </a:r>
            <a:r>
              <a:rPr lang="en-GB" dirty="0" smtClean="0"/>
              <a:t> </a:t>
            </a:r>
            <a:r>
              <a:rPr lang="en-GB" dirty="0" err="1" smtClean="0"/>
              <a:t>desfasurarii</a:t>
            </a:r>
            <a:r>
              <a:rPr lang="en-GB" dirty="0" smtClean="0"/>
              <a:t> </a:t>
            </a:r>
            <a:r>
              <a:rPr lang="en-GB" dirty="0" err="1" smtClean="0"/>
              <a:t>procesului</a:t>
            </a:r>
            <a:r>
              <a:rPr lang="en-GB" dirty="0" smtClean="0"/>
              <a:t> educational,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facilita</a:t>
            </a:r>
            <a:r>
              <a:rPr lang="en-GB" dirty="0" smtClean="0"/>
              <a:t> </a:t>
            </a:r>
            <a:r>
              <a:rPr lang="en-GB" dirty="0" err="1" smtClean="0"/>
              <a:t>comunicarea</a:t>
            </a:r>
            <a:r>
              <a:rPr lang="en-GB" dirty="0" smtClean="0"/>
              <a:t> </a:t>
            </a:r>
            <a:r>
              <a:rPr lang="en-GB" dirty="0" err="1" smtClean="0"/>
              <a:t>intre</a:t>
            </a:r>
            <a:r>
              <a:rPr lang="en-GB" dirty="0" smtClean="0"/>
              <a:t> </a:t>
            </a:r>
            <a:r>
              <a:rPr lang="en-GB" dirty="0" err="1" smtClean="0"/>
              <a:t>profesori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student,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inlocui</a:t>
            </a:r>
            <a:r>
              <a:rPr lang="en-GB" dirty="0" smtClean="0"/>
              <a:t> </a:t>
            </a:r>
            <a:r>
              <a:rPr lang="en-GB" dirty="0" err="1" smtClean="0"/>
              <a:t>cartile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caietele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Cum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functiona</a:t>
            </a:r>
            <a:r>
              <a:rPr lang="en-GB" dirty="0" smtClean="0"/>
              <a:t> ?</a:t>
            </a:r>
          </a:p>
          <a:p>
            <a:pPr lvl="1"/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pleca</a:t>
            </a:r>
            <a:r>
              <a:rPr lang="en-GB" dirty="0" smtClean="0"/>
              <a:t> de la </a:t>
            </a:r>
            <a:r>
              <a:rPr lang="en-GB" dirty="0" err="1" smtClean="0"/>
              <a:t>actuala</a:t>
            </a:r>
            <a:r>
              <a:rPr lang="en-GB" dirty="0" smtClean="0"/>
              <a:t> </a:t>
            </a:r>
            <a:r>
              <a:rPr lang="en-GB" dirty="0" err="1" smtClean="0"/>
              <a:t>platforma</a:t>
            </a:r>
            <a:r>
              <a:rPr lang="en-GB" dirty="0" smtClean="0"/>
              <a:t> de E-Learning a </a:t>
            </a:r>
            <a:r>
              <a:rPr lang="en-GB" dirty="0" err="1" smtClean="0"/>
              <a:t>Facultatii</a:t>
            </a:r>
            <a:r>
              <a:rPr lang="en-GB" dirty="0" smtClean="0"/>
              <a:t> de </a:t>
            </a:r>
            <a:r>
              <a:rPr lang="en-GB" dirty="0" err="1" smtClean="0"/>
              <a:t>inginerie</a:t>
            </a:r>
            <a:r>
              <a:rPr lang="en-GB" dirty="0" smtClean="0"/>
              <a:t> in limbi </a:t>
            </a:r>
            <a:r>
              <a:rPr lang="en-GB" dirty="0" err="1" smtClean="0"/>
              <a:t>straine</a:t>
            </a:r>
            <a:r>
              <a:rPr lang="en-GB" dirty="0" smtClean="0"/>
              <a:t> (fils.curs.pub.ro), </a:t>
            </a:r>
            <a:r>
              <a:rPr lang="en-GB" dirty="0" err="1" smtClean="0"/>
              <a:t>si</a:t>
            </a:r>
            <a:r>
              <a:rPr lang="en-GB" dirty="0" smtClean="0"/>
              <a:t> o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dezvolta</a:t>
            </a:r>
            <a:r>
              <a:rPr lang="en-GB" dirty="0" smtClean="0"/>
              <a:t>, </a:t>
            </a:r>
            <a:r>
              <a:rPr lang="en-GB" dirty="0" err="1" smtClean="0"/>
              <a:t>adaugand</a:t>
            </a:r>
            <a:r>
              <a:rPr lang="en-GB" dirty="0" smtClean="0"/>
              <a:t>: un </a:t>
            </a:r>
            <a:r>
              <a:rPr lang="en-GB" dirty="0" err="1" smtClean="0"/>
              <a:t>spatiu</a:t>
            </a:r>
            <a:r>
              <a:rPr lang="en-GB" dirty="0" smtClean="0"/>
              <a:t> de </a:t>
            </a:r>
            <a:r>
              <a:rPr lang="en-GB" dirty="0" err="1" smtClean="0"/>
              <a:t>stocare</a:t>
            </a:r>
            <a:r>
              <a:rPr lang="en-GB" dirty="0" smtClean="0"/>
              <a:t> de 10 GB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fiecare</a:t>
            </a:r>
            <a:r>
              <a:rPr lang="en-GB" dirty="0" smtClean="0"/>
              <a:t> student, in care </a:t>
            </a:r>
            <a:r>
              <a:rPr lang="en-GB" dirty="0" err="1" smtClean="0"/>
              <a:t>acesta</a:t>
            </a:r>
            <a:r>
              <a:rPr lang="en-GB" dirty="0" smtClean="0"/>
              <a:t> </a:t>
            </a:r>
            <a:r>
              <a:rPr lang="en-GB" dirty="0" err="1" smtClean="0"/>
              <a:t>isi</a:t>
            </a:r>
            <a:r>
              <a:rPr lang="en-GB" dirty="0" smtClean="0"/>
              <a:t> </a:t>
            </a:r>
            <a:r>
              <a:rPr lang="en-GB" dirty="0" err="1" smtClean="0"/>
              <a:t>poate</a:t>
            </a:r>
            <a:r>
              <a:rPr lang="en-GB" dirty="0" smtClean="0"/>
              <a:t> tine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temele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materialele</a:t>
            </a:r>
            <a:r>
              <a:rPr lang="en-GB" dirty="0" smtClean="0"/>
              <a:t>, un </a:t>
            </a:r>
            <a:r>
              <a:rPr lang="en-GB" dirty="0" err="1" smtClean="0"/>
              <a:t>sistem</a:t>
            </a:r>
            <a:r>
              <a:rPr lang="en-GB" dirty="0" smtClean="0"/>
              <a:t> de </a:t>
            </a:r>
            <a:r>
              <a:rPr lang="en-GB" dirty="0" err="1" smtClean="0"/>
              <a:t>mesaje</a:t>
            </a:r>
            <a:r>
              <a:rPr lang="en-GB" dirty="0"/>
              <a:t> </a:t>
            </a:r>
            <a:r>
              <a:rPr lang="en-GB" dirty="0" err="1" smtClean="0"/>
              <a:t>intre</a:t>
            </a:r>
            <a:r>
              <a:rPr lang="en-GB" dirty="0" smtClean="0"/>
              <a:t> </a:t>
            </a:r>
            <a:r>
              <a:rPr lang="en-GB" dirty="0" err="1" smtClean="0"/>
              <a:t>profesori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elevi</a:t>
            </a:r>
            <a:r>
              <a:rPr lang="en-GB" dirty="0" smtClean="0"/>
              <a:t>, un </a:t>
            </a:r>
            <a:r>
              <a:rPr lang="en-GB" dirty="0" err="1" smtClean="0"/>
              <a:t>ChatBot</a:t>
            </a:r>
            <a:r>
              <a:rPr lang="en-GB" dirty="0" smtClean="0"/>
              <a:t> (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raspunde</a:t>
            </a:r>
            <a:r>
              <a:rPr lang="en-GB" dirty="0" smtClean="0"/>
              <a:t> la </a:t>
            </a:r>
            <a:r>
              <a:rPr lang="en-GB" dirty="0" err="1" smtClean="0"/>
              <a:t>intrebarile</a:t>
            </a:r>
            <a:r>
              <a:rPr lang="en-GB" dirty="0" smtClean="0"/>
              <a:t> </a:t>
            </a:r>
            <a:r>
              <a:rPr lang="en-GB" dirty="0" err="1" smtClean="0"/>
              <a:t>elevilor</a:t>
            </a:r>
            <a:r>
              <a:rPr lang="en-GB" dirty="0" smtClean="0"/>
              <a:t>, legate de </a:t>
            </a:r>
            <a:r>
              <a:rPr lang="en-GB" dirty="0" err="1" smtClean="0"/>
              <a:t>orar</a:t>
            </a:r>
            <a:r>
              <a:rPr lang="en-GB" dirty="0" smtClean="0"/>
              <a:t>, </a:t>
            </a:r>
            <a:r>
              <a:rPr lang="en-GB" dirty="0" err="1" smtClean="0"/>
              <a:t>programa</a:t>
            </a:r>
            <a:r>
              <a:rPr lang="en-GB" dirty="0" smtClean="0"/>
              <a:t>, </a:t>
            </a:r>
            <a:r>
              <a:rPr lang="en-GB" dirty="0" err="1" smtClean="0"/>
              <a:t>amplasarea</a:t>
            </a:r>
            <a:r>
              <a:rPr lang="en-GB" dirty="0" smtClean="0"/>
              <a:t> </a:t>
            </a:r>
            <a:r>
              <a:rPr lang="en-GB" dirty="0" err="1" smtClean="0"/>
              <a:t>salilor</a:t>
            </a:r>
            <a:r>
              <a:rPr lang="en-GB" dirty="0" smtClean="0"/>
              <a:t> in </a:t>
            </a:r>
            <a:r>
              <a:rPr lang="en-GB" dirty="0" err="1" smtClean="0"/>
              <a:t>cladire</a:t>
            </a:r>
            <a:r>
              <a:rPr lang="en-GB" dirty="0" smtClean="0"/>
              <a:t>, etc.), </a:t>
            </a:r>
            <a:r>
              <a:rPr lang="en-GB" dirty="0" err="1" smtClean="0"/>
              <a:t>si</a:t>
            </a:r>
            <a:r>
              <a:rPr lang="en-GB" dirty="0" smtClean="0"/>
              <a:t> o </a:t>
            </a:r>
            <a:r>
              <a:rPr lang="en-GB" dirty="0" err="1" smtClean="0"/>
              <a:t>aplicatie</a:t>
            </a:r>
            <a:r>
              <a:rPr lang="en-GB" dirty="0" smtClean="0"/>
              <a:t> mobile </a:t>
            </a:r>
            <a:r>
              <a:rPr lang="en-GB" dirty="0" err="1" smtClean="0"/>
              <a:t>ce</a:t>
            </a:r>
            <a:r>
              <a:rPr lang="en-GB" dirty="0" smtClean="0"/>
              <a:t> le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aminti</a:t>
            </a:r>
            <a:r>
              <a:rPr lang="en-GB" dirty="0" smtClean="0"/>
              <a:t> </a:t>
            </a:r>
            <a:r>
              <a:rPr lang="en-GB" dirty="0" err="1" smtClean="0"/>
              <a:t>elevilor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ore / </a:t>
            </a:r>
            <a:r>
              <a:rPr lang="en-GB" dirty="0" err="1" smtClean="0"/>
              <a:t>teme</a:t>
            </a:r>
            <a:r>
              <a:rPr lang="en-GB" dirty="0" smtClean="0"/>
              <a:t> au in </a:t>
            </a:r>
            <a:r>
              <a:rPr lang="en-GB" dirty="0" err="1" smtClean="0"/>
              <a:t>saptamana</a:t>
            </a:r>
            <a:r>
              <a:rPr lang="en-GB" dirty="0" smtClean="0"/>
              <a:t> </a:t>
            </a:r>
            <a:r>
              <a:rPr lang="en-GB" dirty="0" err="1" smtClean="0"/>
              <a:t>viitoare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3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Cum </a:t>
            </a:r>
            <a:r>
              <a:rPr lang="en-GB" dirty="0" err="1" smtClean="0"/>
              <a:t>putem</a:t>
            </a:r>
            <a:r>
              <a:rPr lang="en-GB" dirty="0" smtClean="0"/>
              <a:t> </a:t>
            </a:r>
            <a:r>
              <a:rPr lang="en-GB" dirty="0" err="1" smtClean="0"/>
              <a:t>imbunatati</a:t>
            </a:r>
            <a:r>
              <a:rPr lang="en-GB" dirty="0" smtClean="0"/>
              <a:t> </a:t>
            </a:r>
            <a:r>
              <a:rPr lang="en-GB" dirty="0" err="1" smtClean="0"/>
              <a:t>viata</a:t>
            </a:r>
            <a:r>
              <a:rPr lang="en-GB" dirty="0" smtClean="0"/>
              <a:t> </a:t>
            </a:r>
            <a:r>
              <a:rPr lang="en-GB" dirty="0" err="1" smtClean="0"/>
              <a:t>profesorilor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Am observant ca de </a:t>
            </a:r>
            <a:r>
              <a:rPr lang="en-GB" dirty="0" err="1" smtClean="0"/>
              <a:t>multe</a:t>
            </a:r>
            <a:r>
              <a:rPr lang="en-GB" dirty="0" smtClean="0"/>
              <a:t> </a:t>
            </a:r>
            <a:r>
              <a:rPr lang="en-GB" dirty="0" err="1" smtClean="0"/>
              <a:t>ori</a:t>
            </a:r>
            <a:r>
              <a:rPr lang="en-GB" dirty="0" smtClean="0"/>
              <a:t>, </a:t>
            </a:r>
            <a:r>
              <a:rPr lang="en-GB" dirty="0" err="1" smtClean="0"/>
              <a:t>profesorii</a:t>
            </a:r>
            <a:r>
              <a:rPr lang="en-GB" dirty="0" smtClean="0"/>
              <a:t> de la </a:t>
            </a:r>
            <a:r>
              <a:rPr lang="en-GB" dirty="0" err="1" smtClean="0"/>
              <a:t>Politehnica</a:t>
            </a:r>
            <a:r>
              <a:rPr lang="en-GB" dirty="0" smtClean="0"/>
              <a:t> au </a:t>
            </a:r>
            <a:r>
              <a:rPr lang="en-GB" dirty="0" err="1" smtClean="0"/>
              <a:t>mereu</a:t>
            </a:r>
            <a:r>
              <a:rPr lang="en-GB" dirty="0" smtClean="0"/>
              <a:t> </a:t>
            </a:r>
            <a:r>
              <a:rPr lang="en-GB" dirty="0" err="1" smtClean="0"/>
              <a:t>foarte</a:t>
            </a:r>
            <a:r>
              <a:rPr lang="en-GB" dirty="0" smtClean="0"/>
              <a:t> </a:t>
            </a:r>
            <a:r>
              <a:rPr lang="en-GB" dirty="0" err="1" smtClean="0"/>
              <a:t>multe</a:t>
            </a:r>
            <a:r>
              <a:rPr lang="en-GB" dirty="0" smtClean="0"/>
              <a:t> </a:t>
            </a:r>
            <a:r>
              <a:rPr lang="en-GB" dirty="0" err="1" smtClean="0"/>
              <a:t>hartii</a:t>
            </a:r>
            <a:r>
              <a:rPr lang="en-GB" dirty="0" smtClean="0"/>
              <a:t> la </a:t>
            </a:r>
            <a:r>
              <a:rPr lang="en-GB" dirty="0" err="1" smtClean="0"/>
              <a:t>ei</a:t>
            </a:r>
            <a:r>
              <a:rPr lang="en-GB" dirty="0" smtClean="0"/>
              <a:t> ( </a:t>
            </a:r>
            <a:r>
              <a:rPr lang="en-GB" dirty="0" err="1" smtClean="0"/>
              <a:t>foi</a:t>
            </a:r>
            <a:r>
              <a:rPr lang="en-GB" dirty="0" smtClean="0"/>
              <a:t> de </a:t>
            </a:r>
            <a:r>
              <a:rPr lang="en-GB" dirty="0" err="1" smtClean="0"/>
              <a:t>prezenta</a:t>
            </a:r>
            <a:r>
              <a:rPr lang="en-GB" dirty="0" smtClean="0"/>
              <a:t>, teste, </a:t>
            </a:r>
            <a:r>
              <a:rPr lang="en-GB" dirty="0" err="1" smtClean="0"/>
              <a:t>teme,partiale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r>
              <a:rPr lang="en-GB" dirty="0" err="1" smtClean="0"/>
              <a:t>Dupa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acestia</a:t>
            </a:r>
            <a:r>
              <a:rPr lang="en-GB" dirty="0" smtClean="0"/>
              <a:t> </a:t>
            </a:r>
            <a:r>
              <a:rPr lang="en-GB" dirty="0" err="1" smtClean="0"/>
              <a:t>corecteaza</a:t>
            </a:r>
            <a:r>
              <a:rPr lang="en-GB" dirty="0" smtClean="0"/>
              <a:t> </a:t>
            </a:r>
            <a:r>
              <a:rPr lang="en-GB" dirty="0" err="1" smtClean="0"/>
              <a:t>respectivele</a:t>
            </a:r>
            <a:r>
              <a:rPr lang="en-GB" dirty="0" smtClean="0"/>
              <a:t> </a:t>
            </a:r>
            <a:r>
              <a:rPr lang="en-GB" dirty="0" err="1" smtClean="0"/>
              <a:t>lucrari</a:t>
            </a:r>
            <a:r>
              <a:rPr lang="en-GB" dirty="0" smtClean="0"/>
              <a:t>,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trec</a:t>
            </a:r>
            <a:r>
              <a:rPr lang="en-GB" dirty="0" smtClean="0"/>
              <a:t> </a:t>
            </a:r>
            <a:r>
              <a:rPr lang="en-GB" dirty="0" err="1" smtClean="0"/>
              <a:t>absentele</a:t>
            </a:r>
            <a:r>
              <a:rPr lang="en-GB" dirty="0" smtClean="0"/>
              <a:t> in </a:t>
            </a:r>
            <a:r>
              <a:rPr lang="en-GB" dirty="0" err="1" smtClean="0"/>
              <a:t>catalog</a:t>
            </a:r>
            <a:r>
              <a:rPr lang="en-GB" dirty="0" smtClean="0"/>
              <a:t>, </a:t>
            </a:r>
            <a:r>
              <a:rPr lang="en-GB" dirty="0" err="1" smtClean="0"/>
              <a:t>acele</a:t>
            </a:r>
            <a:r>
              <a:rPr lang="en-GB" dirty="0" smtClean="0"/>
              <a:t> </a:t>
            </a:r>
            <a:r>
              <a:rPr lang="en-GB" dirty="0" err="1" smtClean="0"/>
              <a:t>hartii</a:t>
            </a:r>
            <a:r>
              <a:rPr lang="en-GB" dirty="0" smtClean="0"/>
              <a:t> </a:t>
            </a:r>
            <a:r>
              <a:rPr lang="en-GB" dirty="0" err="1" smtClean="0"/>
              <a:t>sunt</a:t>
            </a:r>
            <a:r>
              <a:rPr lang="en-GB" dirty="0" smtClean="0"/>
              <a:t> </a:t>
            </a:r>
            <a:r>
              <a:rPr lang="en-GB" dirty="0" err="1" smtClean="0"/>
              <a:t>aruncate</a:t>
            </a:r>
            <a:r>
              <a:rPr lang="en-GB" dirty="0" smtClean="0"/>
              <a:t> (</a:t>
            </a:r>
            <a:r>
              <a:rPr lang="en-GB" dirty="0" err="1" smtClean="0"/>
              <a:t>ceea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inseamna</a:t>
            </a:r>
            <a:r>
              <a:rPr lang="en-GB" dirty="0" smtClean="0"/>
              <a:t> o </a:t>
            </a:r>
            <a:r>
              <a:rPr lang="en-GB" dirty="0" err="1" smtClean="0"/>
              <a:t>risipa</a:t>
            </a:r>
            <a:r>
              <a:rPr lang="en-GB" dirty="0" smtClean="0"/>
              <a:t> </a:t>
            </a:r>
            <a:r>
              <a:rPr lang="en-GB" dirty="0" err="1" smtClean="0"/>
              <a:t>foarte</a:t>
            </a:r>
            <a:r>
              <a:rPr lang="en-GB" dirty="0" smtClean="0"/>
              <a:t> mare de </a:t>
            </a:r>
            <a:r>
              <a:rPr lang="en-GB" dirty="0" err="1" smtClean="0"/>
              <a:t>resurse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Cum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rezolva</a:t>
            </a:r>
            <a:r>
              <a:rPr lang="en-GB" dirty="0" smtClean="0"/>
              <a:t> </a:t>
            </a:r>
            <a:r>
              <a:rPr lang="en-GB" dirty="0" err="1" smtClean="0"/>
              <a:t>aceasta</a:t>
            </a:r>
            <a:r>
              <a:rPr lang="en-GB" dirty="0" smtClean="0"/>
              <a:t> </a:t>
            </a:r>
            <a:r>
              <a:rPr lang="en-GB" dirty="0" err="1" smtClean="0"/>
              <a:t>problema</a:t>
            </a:r>
            <a:r>
              <a:rPr lang="en-GB" dirty="0" smtClean="0"/>
              <a:t> ?</a:t>
            </a:r>
          </a:p>
          <a:p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temele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fi </a:t>
            </a:r>
            <a:r>
              <a:rPr lang="en-GB" dirty="0" err="1" smtClean="0"/>
              <a:t>redactate</a:t>
            </a:r>
            <a:r>
              <a:rPr lang="en-GB" dirty="0" smtClean="0"/>
              <a:t> in Word/Excel/</a:t>
            </a:r>
            <a:r>
              <a:rPr lang="en-GB" dirty="0" err="1" smtClean="0"/>
              <a:t>PoerPoint</a:t>
            </a:r>
            <a:r>
              <a:rPr lang="en-GB" dirty="0" smtClean="0"/>
              <a:t>,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fi </a:t>
            </a:r>
            <a:r>
              <a:rPr lang="en-GB" dirty="0" err="1" smtClean="0"/>
              <a:t>trimise</a:t>
            </a:r>
            <a:r>
              <a:rPr lang="en-GB" dirty="0" smtClean="0"/>
              <a:t> direct </a:t>
            </a:r>
            <a:r>
              <a:rPr lang="en-GB" dirty="0" err="1" smtClean="0"/>
              <a:t>pe</a:t>
            </a:r>
            <a:r>
              <a:rPr lang="en-GB" dirty="0" smtClean="0"/>
              <a:t> mail ca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fisiere</a:t>
            </a:r>
            <a:r>
              <a:rPr lang="en-GB" dirty="0" smtClean="0"/>
              <a:t> text, in </a:t>
            </a:r>
            <a:r>
              <a:rPr lang="en-GB" dirty="0" err="1" smtClean="0"/>
              <a:t>cazul</a:t>
            </a:r>
            <a:r>
              <a:rPr lang="en-GB" dirty="0" smtClean="0"/>
              <a:t> </a:t>
            </a:r>
            <a:r>
              <a:rPr lang="en-GB" dirty="0" err="1" smtClean="0"/>
              <a:t>celor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contin</a:t>
            </a:r>
            <a:r>
              <a:rPr lang="en-GB" dirty="0" smtClean="0"/>
              <a:t> </a:t>
            </a:r>
            <a:r>
              <a:rPr lang="en-GB" dirty="0" err="1" smtClean="0"/>
              <a:t>mult</a:t>
            </a:r>
            <a:r>
              <a:rPr lang="en-GB" dirty="0" smtClean="0"/>
              <a:t> cod</a:t>
            </a:r>
          </a:p>
        </p:txBody>
      </p:sp>
    </p:spTree>
    <p:extLst>
      <p:ext uri="{BB962C8B-B14F-4D97-AF65-F5344CB8AC3E}">
        <p14:creationId xmlns:p14="http://schemas.microsoft.com/office/powerpoint/2010/main" val="57897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Sistemul</a:t>
            </a:r>
            <a:r>
              <a:rPr lang="en-GB" dirty="0" smtClean="0"/>
              <a:t> de </a:t>
            </a:r>
            <a:r>
              <a:rPr lang="en-GB" dirty="0" err="1" smtClean="0"/>
              <a:t>monitorizare</a:t>
            </a:r>
            <a:r>
              <a:rPr lang="en-GB" dirty="0" smtClean="0"/>
              <a:t> a </a:t>
            </a:r>
            <a:r>
              <a:rPr lang="en-GB" dirty="0" err="1" smtClean="0"/>
              <a:t>prezentei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Dorim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folosim</a:t>
            </a:r>
            <a:r>
              <a:rPr lang="en-GB" dirty="0" smtClean="0"/>
              <a:t> </a:t>
            </a:r>
            <a:r>
              <a:rPr lang="en-GB" dirty="0" err="1" smtClean="0"/>
              <a:t>tehnologia</a:t>
            </a:r>
            <a:r>
              <a:rPr lang="en-GB" dirty="0" smtClean="0"/>
              <a:t> de </a:t>
            </a:r>
            <a:r>
              <a:rPr lang="en-GB" dirty="0" err="1" smtClean="0"/>
              <a:t>recunoastere</a:t>
            </a:r>
            <a:r>
              <a:rPr lang="en-GB" dirty="0" smtClean="0"/>
              <a:t> </a:t>
            </a:r>
            <a:r>
              <a:rPr lang="en-GB" dirty="0" err="1" smtClean="0"/>
              <a:t>faciala</a:t>
            </a:r>
            <a:r>
              <a:rPr lang="en-GB" dirty="0" smtClean="0"/>
              <a:t> </a:t>
            </a:r>
            <a:r>
              <a:rPr lang="en-GB" dirty="0" err="1" smtClean="0"/>
              <a:t>oferita</a:t>
            </a:r>
            <a:r>
              <a:rPr lang="en-GB" dirty="0" smtClean="0"/>
              <a:t> de </a:t>
            </a:r>
            <a:r>
              <a:rPr lang="en-GB" dirty="0" err="1" smtClean="0"/>
              <a:t>platforma</a:t>
            </a:r>
            <a:r>
              <a:rPr lang="en-GB" dirty="0" smtClean="0"/>
              <a:t> Azure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identifica</a:t>
            </a:r>
            <a:r>
              <a:rPr lang="en-GB" dirty="0" smtClean="0"/>
              <a:t> in </a:t>
            </a:r>
            <a:r>
              <a:rPr lang="en-GB" dirty="0" err="1" smtClean="0"/>
              <a:t>timp</a:t>
            </a:r>
            <a:r>
              <a:rPr lang="en-GB" dirty="0" smtClean="0"/>
              <a:t> real cine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prezent</a:t>
            </a:r>
            <a:r>
              <a:rPr lang="en-GB" dirty="0" smtClean="0"/>
              <a:t> la </a:t>
            </a:r>
            <a:r>
              <a:rPr lang="en-GB" dirty="0" err="1" smtClean="0"/>
              <a:t>cursuri</a:t>
            </a:r>
            <a:r>
              <a:rPr lang="en-GB" dirty="0" smtClean="0"/>
              <a:t>/</a:t>
            </a:r>
            <a:r>
              <a:rPr lang="en-GB" dirty="0" err="1" smtClean="0"/>
              <a:t>laboratoare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cine nu.</a:t>
            </a:r>
          </a:p>
          <a:p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alcatui</a:t>
            </a:r>
            <a:r>
              <a:rPr lang="en-GB" dirty="0" smtClean="0"/>
              <a:t> o </a:t>
            </a:r>
            <a:r>
              <a:rPr lang="en-GB" dirty="0" err="1" smtClean="0"/>
              <a:t>baza</a:t>
            </a:r>
            <a:r>
              <a:rPr lang="en-GB" dirty="0" smtClean="0"/>
              <a:t> de date cu </a:t>
            </a:r>
            <a:r>
              <a:rPr lang="en-GB" dirty="0" err="1" smtClean="0"/>
              <a:t>datele</a:t>
            </a:r>
            <a:r>
              <a:rPr lang="en-GB" dirty="0" smtClean="0"/>
              <a:t> de </a:t>
            </a:r>
            <a:r>
              <a:rPr lang="en-GB" dirty="0" err="1" smtClean="0"/>
              <a:t>identificare</a:t>
            </a:r>
            <a:r>
              <a:rPr lang="en-GB" dirty="0" smtClean="0"/>
              <a:t> a </a:t>
            </a:r>
            <a:r>
              <a:rPr lang="en-GB" dirty="0" err="1" smtClean="0"/>
              <a:t>fiecarui</a:t>
            </a:r>
            <a:r>
              <a:rPr lang="en-GB" dirty="0" smtClean="0"/>
              <a:t> student, </a:t>
            </a:r>
            <a:r>
              <a:rPr lang="en-GB" dirty="0" err="1" smtClean="0"/>
              <a:t>iar</a:t>
            </a:r>
            <a:r>
              <a:rPr lang="en-GB" dirty="0" smtClean="0"/>
              <a:t> </a:t>
            </a:r>
            <a:r>
              <a:rPr lang="en-GB" dirty="0" err="1" smtClean="0"/>
              <a:t>sistemul</a:t>
            </a:r>
            <a:r>
              <a:rPr lang="en-GB" dirty="0" smtClean="0"/>
              <a:t> se </a:t>
            </a:r>
            <a:r>
              <a:rPr lang="en-GB" dirty="0" err="1" smtClean="0"/>
              <a:t>va</a:t>
            </a:r>
            <a:r>
              <a:rPr lang="en-GB" dirty="0" smtClean="0"/>
              <a:t> </a:t>
            </a:r>
            <a:r>
              <a:rPr lang="en-GB" dirty="0" err="1" smtClean="0"/>
              <a:t>folosi</a:t>
            </a:r>
            <a:r>
              <a:rPr lang="en-GB" dirty="0" smtClean="0"/>
              <a:t> de </a:t>
            </a:r>
            <a:r>
              <a:rPr lang="en-GB" dirty="0" err="1" smtClean="0"/>
              <a:t>camerele</a:t>
            </a:r>
            <a:r>
              <a:rPr lang="en-GB" dirty="0" smtClean="0"/>
              <a:t> de </a:t>
            </a:r>
            <a:r>
              <a:rPr lang="en-GB" dirty="0" err="1" smtClean="0"/>
              <a:t>supraveghere</a:t>
            </a:r>
            <a:r>
              <a:rPr lang="en-GB" dirty="0" smtClean="0"/>
              <a:t> din </a:t>
            </a:r>
            <a:r>
              <a:rPr lang="en-GB" dirty="0" err="1" smtClean="0"/>
              <a:t>fiecare</a:t>
            </a:r>
            <a:r>
              <a:rPr lang="en-GB" dirty="0" smtClean="0"/>
              <a:t> </a:t>
            </a:r>
            <a:r>
              <a:rPr lang="en-GB" dirty="0" err="1" smtClean="0"/>
              <a:t>clasa</a:t>
            </a:r>
            <a:r>
              <a:rPr lang="en-GB" dirty="0" smtClean="0"/>
              <a:t>,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exporta</a:t>
            </a:r>
            <a:r>
              <a:rPr lang="en-GB" dirty="0" smtClean="0"/>
              <a:t> in Excel, un table cu </a:t>
            </a:r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prezenta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07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Capitolul</a:t>
            </a:r>
            <a:r>
              <a:rPr lang="en-GB" dirty="0" smtClean="0"/>
              <a:t> 1: </a:t>
            </a:r>
            <a:r>
              <a:rPr lang="en-GB" dirty="0" err="1" smtClean="0"/>
              <a:t>Obiective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Programul</a:t>
            </a:r>
            <a:r>
              <a:rPr lang="en-GB" dirty="0" smtClean="0"/>
              <a:t> </a:t>
            </a:r>
            <a:r>
              <a:rPr lang="en-GB" dirty="0" err="1" smtClean="0"/>
              <a:t>nostru</a:t>
            </a:r>
            <a:r>
              <a:rPr lang="en-GB" dirty="0" smtClean="0"/>
              <a:t>, “</a:t>
            </a:r>
            <a:r>
              <a:rPr lang="en-GB" dirty="0" err="1" smtClean="0"/>
              <a:t>Poli</a:t>
            </a:r>
            <a:r>
              <a:rPr lang="en-GB" dirty="0" smtClean="0"/>
              <a:t> 2020”, </a:t>
            </a:r>
            <a:r>
              <a:rPr lang="en-GB" dirty="0" err="1" smtClean="0"/>
              <a:t>isi</a:t>
            </a:r>
            <a:r>
              <a:rPr lang="en-GB" dirty="0" smtClean="0"/>
              <a:t> </a:t>
            </a:r>
            <a:r>
              <a:rPr lang="en-GB" dirty="0" err="1" smtClean="0"/>
              <a:t>propune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modernizeze</a:t>
            </a:r>
            <a:r>
              <a:rPr lang="en-GB" dirty="0" smtClean="0"/>
              <a:t> </a:t>
            </a:r>
            <a:r>
              <a:rPr lang="en-GB" dirty="0" err="1" smtClean="0"/>
              <a:t>Universitatea</a:t>
            </a:r>
            <a:r>
              <a:rPr lang="en-GB" dirty="0" smtClean="0"/>
              <a:t> </a:t>
            </a:r>
            <a:r>
              <a:rPr lang="en-GB" dirty="0" err="1" smtClean="0"/>
              <a:t>Politehnica</a:t>
            </a:r>
            <a:r>
              <a:rPr lang="en-GB" dirty="0" smtClean="0"/>
              <a:t> din </a:t>
            </a:r>
            <a:r>
              <a:rPr lang="en-GB" dirty="0" err="1" smtClean="0"/>
              <a:t>Bucuresti</a:t>
            </a:r>
            <a:r>
              <a:rPr lang="en-GB" dirty="0" smtClean="0"/>
              <a:t>, </a:t>
            </a:r>
            <a:r>
              <a:rPr lang="en-GB" dirty="0" err="1" smtClean="0"/>
              <a:t>pentru</a:t>
            </a:r>
            <a:r>
              <a:rPr lang="en-GB" dirty="0" smtClean="0"/>
              <a:t> a o </a:t>
            </a:r>
            <a:r>
              <a:rPr lang="en-GB" dirty="0" err="1" smtClean="0"/>
              <a:t>aduce</a:t>
            </a:r>
            <a:r>
              <a:rPr lang="ro-RO" dirty="0" smtClean="0"/>
              <a:t> la standardele anilor 2020-2025, folosind o gama larga de produse si servicii Microsoft.</a:t>
            </a:r>
          </a:p>
          <a:p>
            <a:r>
              <a:rPr lang="ro-RO" dirty="0" smtClean="0"/>
              <a:t>Dorim sa modernizam Universitatea noastra cat mai mult, ajutand studentii sa aiba parte de un proces educational comparabil cu cel din tarile mai dezvoltate, pastrand cheltuielile la un nivel minim.</a:t>
            </a:r>
          </a:p>
        </p:txBody>
      </p:sp>
    </p:spTree>
    <p:extLst>
      <p:ext uri="{BB962C8B-B14F-4D97-AF65-F5344CB8AC3E}">
        <p14:creationId xmlns:p14="http://schemas.microsoft.com/office/powerpoint/2010/main" val="3835001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Profesori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0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3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Concluzia</a:t>
            </a:r>
            <a:r>
              <a:rPr lang="en-GB" dirty="0" smtClean="0"/>
              <a:t>: </a:t>
            </a:r>
            <a:r>
              <a:rPr lang="en-GB" dirty="0" err="1" smtClean="0"/>
              <a:t>Tehnologii</a:t>
            </a:r>
            <a:r>
              <a:rPr lang="en-GB" dirty="0"/>
              <a:t> </a:t>
            </a:r>
            <a:r>
              <a:rPr lang="en-GB" dirty="0" err="1" smtClean="0"/>
              <a:t>folosite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54588" cy="4227513"/>
          </a:xfrm>
        </p:spPr>
        <p:txBody>
          <a:bodyPr>
            <a:normAutofit/>
          </a:bodyPr>
          <a:lstStyle/>
          <a:p>
            <a:r>
              <a:rPr lang="en-GB" dirty="0" smtClean="0"/>
              <a:t>Azure Virtual Machines</a:t>
            </a:r>
          </a:p>
          <a:p>
            <a:r>
              <a:rPr lang="en-GB" dirty="0" smtClean="0"/>
              <a:t>Microsoft Windows</a:t>
            </a:r>
          </a:p>
          <a:p>
            <a:r>
              <a:rPr lang="en-GB" dirty="0" smtClean="0"/>
              <a:t>Microsoft office</a:t>
            </a:r>
          </a:p>
          <a:p>
            <a:r>
              <a:rPr lang="en-GB" dirty="0" smtClean="0"/>
              <a:t>Microsoft One Drive</a:t>
            </a:r>
          </a:p>
          <a:p>
            <a:r>
              <a:rPr lang="en-GB" dirty="0" smtClean="0"/>
              <a:t>Azure Face Detection</a:t>
            </a:r>
          </a:p>
          <a:p>
            <a:r>
              <a:rPr lang="en-GB" dirty="0" smtClean="0"/>
              <a:t>Azure </a:t>
            </a:r>
            <a:r>
              <a:rPr lang="en-GB" dirty="0" err="1" smtClean="0"/>
              <a:t>BlockChain</a:t>
            </a:r>
            <a:r>
              <a:rPr lang="en-GB" dirty="0" smtClean="0"/>
              <a:t> </a:t>
            </a:r>
          </a:p>
          <a:p>
            <a:r>
              <a:rPr lang="en-GB" dirty="0" smtClean="0"/>
              <a:t>Azure Security </a:t>
            </a:r>
            <a:r>
              <a:rPr lang="en-GB" dirty="0" err="1" smtClean="0"/>
              <a:t>BenchTool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913" y="2249486"/>
            <a:ext cx="4954588" cy="4227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Azure Mobile Apps</a:t>
            </a:r>
          </a:p>
          <a:p>
            <a:r>
              <a:rPr lang="en-GB" dirty="0" smtClean="0"/>
              <a:t>Azure Rest API</a:t>
            </a:r>
          </a:p>
          <a:p>
            <a:r>
              <a:rPr lang="en-GB" dirty="0" smtClean="0"/>
              <a:t>MSSQL Server</a:t>
            </a:r>
          </a:p>
          <a:p>
            <a:r>
              <a:rPr lang="en-GB" dirty="0" smtClean="0"/>
              <a:t>Visual Studio</a:t>
            </a:r>
          </a:p>
          <a:p>
            <a:r>
              <a:rPr lang="en-GB" dirty="0" smtClean="0"/>
              <a:t>Azure </a:t>
            </a:r>
            <a:r>
              <a:rPr lang="en-GB" dirty="0" err="1" smtClean="0"/>
              <a:t>IoT</a:t>
            </a:r>
            <a:r>
              <a:rPr lang="en-GB" dirty="0" smtClean="0"/>
              <a:t> Hub</a:t>
            </a:r>
          </a:p>
          <a:p>
            <a:r>
              <a:rPr lang="en-GB" dirty="0" smtClean="0"/>
              <a:t>Azure Key Vault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413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</a:t>
            </a:r>
            <a:r>
              <a:rPr lang="en-GB" dirty="0" err="1" smtClean="0"/>
              <a:t>Estimat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perioada</a:t>
            </a:r>
            <a:r>
              <a:rPr lang="en-GB" dirty="0" smtClean="0"/>
              <a:t> 2018-2020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6400"/>
            <a:ext cx="5688012" cy="4800599"/>
          </a:xfrm>
        </p:spPr>
        <p:txBody>
          <a:bodyPr>
            <a:normAutofit/>
          </a:bodyPr>
          <a:lstStyle/>
          <a:p>
            <a:r>
              <a:rPr lang="en-GB" dirty="0" err="1" smtClean="0"/>
              <a:t>Masini</a:t>
            </a:r>
            <a:r>
              <a:rPr lang="en-GB" dirty="0" smtClean="0"/>
              <a:t> </a:t>
            </a:r>
            <a:r>
              <a:rPr lang="en-GB" dirty="0" err="1" smtClean="0"/>
              <a:t>Virtuale</a:t>
            </a:r>
            <a:r>
              <a:rPr lang="en-GB" dirty="0" smtClean="0"/>
              <a:t>: 23.000 $</a:t>
            </a:r>
          </a:p>
          <a:p>
            <a:r>
              <a:rPr lang="en-GB" dirty="0" smtClean="0"/>
              <a:t>Face Detection: 5.000 $</a:t>
            </a:r>
          </a:p>
          <a:p>
            <a:r>
              <a:rPr lang="en-GB" dirty="0" smtClean="0"/>
              <a:t>E-learning App (+</a:t>
            </a:r>
            <a:r>
              <a:rPr lang="en-GB" dirty="0" err="1" smtClean="0"/>
              <a:t>ChatBot</a:t>
            </a:r>
            <a:r>
              <a:rPr lang="en-GB" dirty="0" smtClean="0"/>
              <a:t>): 8.000$</a:t>
            </a:r>
          </a:p>
          <a:p>
            <a:r>
              <a:rPr lang="en-GB" dirty="0" err="1" smtClean="0"/>
              <a:t>Servicii</a:t>
            </a:r>
            <a:r>
              <a:rPr lang="en-GB" dirty="0" smtClean="0"/>
              <a:t> AZURE </a:t>
            </a:r>
            <a:r>
              <a:rPr lang="en-GB" dirty="0" err="1" smtClean="0"/>
              <a:t>IoT</a:t>
            </a:r>
            <a:r>
              <a:rPr lang="en-GB" dirty="0" smtClean="0"/>
              <a:t> &amp; </a:t>
            </a:r>
            <a:r>
              <a:rPr lang="en-GB" dirty="0" err="1" smtClean="0"/>
              <a:t>BlockChain</a:t>
            </a:r>
            <a:r>
              <a:rPr lang="en-GB" dirty="0" smtClean="0"/>
              <a:t>: 2.000 $</a:t>
            </a:r>
          </a:p>
          <a:p>
            <a:r>
              <a:rPr lang="en-GB" dirty="0" err="1" smtClean="0"/>
              <a:t>Alte</a:t>
            </a:r>
            <a:r>
              <a:rPr lang="en-GB" dirty="0" smtClean="0"/>
              <a:t> </a:t>
            </a:r>
            <a:r>
              <a:rPr lang="en-GB" dirty="0" err="1" smtClean="0"/>
              <a:t>Servicii</a:t>
            </a:r>
            <a:r>
              <a:rPr lang="en-GB" dirty="0" smtClean="0"/>
              <a:t> Azure: 10.000 $</a:t>
            </a:r>
          </a:p>
          <a:p>
            <a:r>
              <a:rPr lang="en-GB" dirty="0" err="1" smtClean="0"/>
              <a:t>Alte</a:t>
            </a:r>
            <a:r>
              <a:rPr lang="en-GB" dirty="0" smtClean="0"/>
              <a:t> </a:t>
            </a:r>
            <a:r>
              <a:rPr lang="en-GB" dirty="0" err="1" smtClean="0"/>
              <a:t>Cheltuieli</a:t>
            </a:r>
            <a:r>
              <a:rPr lang="en-GB" dirty="0" smtClean="0"/>
              <a:t> (</a:t>
            </a:r>
            <a:r>
              <a:rPr lang="en-GB" dirty="0" err="1" smtClean="0"/>
              <a:t>echipamente</a:t>
            </a:r>
            <a:r>
              <a:rPr lang="en-GB" dirty="0" smtClean="0"/>
              <a:t>) : 5-10.000 $</a:t>
            </a:r>
          </a:p>
          <a:p>
            <a:r>
              <a:rPr lang="en-GB" dirty="0" smtClean="0"/>
              <a:t>Training cadre </a:t>
            </a:r>
            <a:r>
              <a:rPr lang="en-GB" dirty="0" err="1" smtClean="0"/>
              <a:t>didactice</a:t>
            </a:r>
            <a:r>
              <a:rPr lang="en-GB" dirty="0" smtClean="0"/>
              <a:t>: 10-15.000 $</a:t>
            </a:r>
          </a:p>
          <a:p>
            <a:r>
              <a:rPr lang="en-GB" dirty="0" smtClean="0"/>
              <a:t>Total: </a:t>
            </a:r>
            <a:r>
              <a:rPr lang="en-GB" dirty="0" err="1" smtClean="0"/>
              <a:t>aproximativ</a:t>
            </a:r>
            <a:r>
              <a:rPr lang="en-GB" dirty="0" smtClean="0"/>
              <a:t> 70.000 </a:t>
            </a:r>
            <a:r>
              <a:rPr lang="en-GB" dirty="0" err="1" smtClean="0"/>
              <a:t>dolari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05651" y="2097088"/>
            <a:ext cx="4324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FILS </a:t>
            </a:r>
            <a:r>
              <a:rPr lang="en-GB" sz="2400" i="1" dirty="0" err="1" smtClean="0"/>
              <a:t>incaseaza</a:t>
            </a:r>
            <a:r>
              <a:rPr lang="en-GB" sz="2400" i="1" dirty="0" smtClean="0"/>
              <a:t> in </a:t>
            </a:r>
            <a:r>
              <a:rPr lang="en-GB" sz="2400" i="1" dirty="0" err="1" smtClean="0"/>
              <a:t>fiecare</a:t>
            </a:r>
            <a:r>
              <a:rPr lang="en-GB" sz="2400" i="1" dirty="0" smtClean="0"/>
              <a:t> an, </a:t>
            </a:r>
            <a:r>
              <a:rPr lang="en-GB" sz="2400" i="1" dirty="0" err="1" smtClean="0"/>
              <a:t>aproximativ</a:t>
            </a:r>
            <a:r>
              <a:rPr lang="en-GB" sz="2400" i="1" dirty="0" smtClean="0"/>
              <a:t> 400.000$ </a:t>
            </a:r>
            <a:r>
              <a:rPr lang="en-GB" sz="2400" i="1" dirty="0" err="1" smtClean="0"/>
              <a:t>doar</a:t>
            </a:r>
            <a:r>
              <a:rPr lang="en-GB" sz="2400" i="1" dirty="0" smtClean="0"/>
              <a:t> din </a:t>
            </a:r>
            <a:r>
              <a:rPr lang="en-GB" sz="2400" i="1" dirty="0" err="1" smtClean="0"/>
              <a:t>taxele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impuse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studentilor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straini</a:t>
            </a:r>
            <a:r>
              <a:rPr lang="en-GB" sz="2400" i="1" dirty="0" smtClean="0"/>
              <a:t>. </a:t>
            </a:r>
          </a:p>
          <a:p>
            <a:r>
              <a:rPr lang="en-GB" sz="2400" i="1" dirty="0" smtClean="0"/>
              <a:t>In </a:t>
            </a:r>
            <a:r>
              <a:rPr lang="en-GB" sz="2400" i="1" dirty="0" err="1" smtClean="0"/>
              <a:t>cazul</a:t>
            </a:r>
            <a:r>
              <a:rPr lang="en-GB" sz="2400" i="1" dirty="0" smtClean="0"/>
              <a:t> in care nu se </a:t>
            </a:r>
            <a:r>
              <a:rPr lang="en-GB" sz="2400" i="1" dirty="0" err="1" smtClean="0"/>
              <a:t>gasesc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bani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pentru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acest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proiect</a:t>
            </a:r>
            <a:r>
              <a:rPr lang="en-GB" sz="2400" i="1" dirty="0" smtClean="0"/>
              <a:t>, se pot </a:t>
            </a:r>
            <a:r>
              <a:rPr lang="en-GB" sz="2400" i="1" dirty="0" err="1" smtClean="0"/>
              <a:t>accesa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fonduri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europene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pentru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dezvoltare</a:t>
            </a:r>
            <a:r>
              <a:rPr lang="en-GB" sz="2400" i="1" dirty="0" smtClean="0"/>
              <a:t> regional.</a:t>
            </a:r>
          </a:p>
          <a:p>
            <a:r>
              <a:rPr lang="en-GB" sz="2400" i="1" dirty="0" smtClean="0"/>
              <a:t>De </a:t>
            </a:r>
            <a:r>
              <a:rPr lang="en-GB" sz="2400" i="1" dirty="0" err="1" smtClean="0"/>
              <a:t>aceea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noi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consideram</a:t>
            </a:r>
            <a:r>
              <a:rPr lang="en-GB" sz="2400" i="1" dirty="0" smtClean="0"/>
              <a:t> ca </a:t>
            </a:r>
            <a:r>
              <a:rPr lang="en-GB" sz="2400" i="1" dirty="0" err="1" smtClean="0"/>
              <a:t>acest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proiect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este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realizabil</a:t>
            </a:r>
            <a:r>
              <a:rPr lang="en-GB" sz="2400" i="1" dirty="0" smtClean="0"/>
              <a:t>, </a:t>
            </a:r>
            <a:r>
              <a:rPr lang="en-GB" sz="2400" i="1" dirty="0" err="1" smtClean="0"/>
              <a:t>atat</a:t>
            </a:r>
            <a:r>
              <a:rPr lang="en-GB" sz="2400" i="1" dirty="0" smtClean="0"/>
              <a:t> din </a:t>
            </a:r>
            <a:r>
              <a:rPr lang="en-GB" sz="2400" i="1" dirty="0" err="1" smtClean="0"/>
              <a:t>punct</a:t>
            </a:r>
            <a:r>
              <a:rPr lang="en-GB" sz="2400" i="1" dirty="0" smtClean="0"/>
              <a:t> de </a:t>
            </a:r>
            <a:r>
              <a:rPr lang="en-GB" sz="2400" i="1" dirty="0" err="1" smtClean="0"/>
              <a:t>vedere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financiar</a:t>
            </a:r>
            <a:r>
              <a:rPr lang="en-GB" sz="2400" i="1" dirty="0" smtClean="0"/>
              <a:t>, cat </a:t>
            </a:r>
            <a:r>
              <a:rPr lang="en-GB" sz="2400" i="1" dirty="0" err="1" smtClean="0"/>
              <a:t>si</a:t>
            </a:r>
            <a:r>
              <a:rPr lang="en-GB" sz="2400" i="1" dirty="0" smtClean="0"/>
              <a:t> din </a:t>
            </a:r>
            <a:r>
              <a:rPr lang="en-GB" sz="2400" i="1" dirty="0" err="1" smtClean="0"/>
              <a:t>punct</a:t>
            </a:r>
            <a:r>
              <a:rPr lang="en-GB" sz="2400" i="1" dirty="0" smtClean="0"/>
              <a:t> de </a:t>
            </a:r>
            <a:r>
              <a:rPr lang="en-GB" sz="2400" i="1" dirty="0" err="1" smtClean="0"/>
              <a:t>vedere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tehnic</a:t>
            </a:r>
            <a:r>
              <a:rPr lang="en-GB" sz="2400" i="1" dirty="0" smtClean="0"/>
              <a:t>.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70268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Capitolul 2</a:t>
            </a:r>
            <a:r>
              <a:rPr lang="en-GB" dirty="0" smtClean="0"/>
              <a:t>: </a:t>
            </a:r>
            <a:r>
              <a:rPr lang="en-GB" dirty="0" err="1" smtClean="0"/>
              <a:t>Directii</a:t>
            </a:r>
            <a:r>
              <a:rPr lang="en-GB" dirty="0" smtClean="0"/>
              <a:t> de </a:t>
            </a:r>
            <a:r>
              <a:rPr lang="en-GB" dirty="0" err="1" smtClean="0"/>
              <a:t>dezvoltare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Modernizarea</a:t>
            </a:r>
            <a:r>
              <a:rPr lang="en-GB" dirty="0" smtClean="0"/>
              <a:t> </a:t>
            </a:r>
            <a:r>
              <a:rPr lang="en-GB" dirty="0" err="1" smtClean="0"/>
              <a:t>laboratoarelor</a:t>
            </a:r>
            <a:r>
              <a:rPr lang="en-GB" dirty="0" smtClean="0"/>
              <a:t> </a:t>
            </a:r>
            <a:r>
              <a:rPr lang="en-GB" dirty="0" err="1" smtClean="0"/>
              <a:t>existente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Crearea</a:t>
            </a:r>
            <a:r>
              <a:rPr lang="en-GB" dirty="0" smtClean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noi</a:t>
            </a:r>
            <a:r>
              <a:rPr lang="en-GB" dirty="0" smtClean="0"/>
              <a:t> </a:t>
            </a:r>
            <a:r>
              <a:rPr lang="en-GB" dirty="0" err="1" smtClean="0"/>
              <a:t>laboratoare</a:t>
            </a:r>
            <a:r>
              <a:rPr lang="en-GB" dirty="0" smtClean="0"/>
              <a:t>,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studia</a:t>
            </a:r>
            <a:r>
              <a:rPr lang="en-GB" dirty="0" smtClean="0"/>
              <a:t> </a:t>
            </a:r>
            <a:r>
              <a:rPr lang="en-GB" dirty="0" err="1" smtClean="0"/>
              <a:t>materiile</a:t>
            </a:r>
            <a:r>
              <a:rPr lang="en-GB" dirty="0" smtClean="0"/>
              <a:t> </a:t>
            </a:r>
            <a:r>
              <a:rPr lang="en-GB" dirty="0" err="1" smtClean="0"/>
              <a:t>viitorului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Implemetarea</a:t>
            </a:r>
            <a:r>
              <a:rPr lang="en-GB" dirty="0" smtClean="0"/>
              <a:t> </a:t>
            </a:r>
            <a:r>
              <a:rPr lang="en-GB" dirty="0" err="1" smtClean="0"/>
              <a:t>unor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r>
              <a:rPr lang="en-GB" dirty="0" smtClean="0"/>
              <a:t> </a:t>
            </a:r>
            <a:r>
              <a:rPr lang="en-GB" dirty="0" err="1" smtClean="0"/>
              <a:t>tehnologi</a:t>
            </a:r>
            <a:r>
              <a:rPr lang="en-GB" dirty="0" smtClean="0"/>
              <a:t>,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vor</a:t>
            </a:r>
            <a:r>
              <a:rPr lang="en-GB" dirty="0" smtClean="0"/>
              <a:t> </a:t>
            </a:r>
            <a:r>
              <a:rPr lang="en-GB" dirty="0" err="1" smtClean="0"/>
              <a:t>imbunatatii</a:t>
            </a:r>
            <a:r>
              <a:rPr lang="en-GB" dirty="0" smtClean="0"/>
              <a:t> </a:t>
            </a:r>
            <a:r>
              <a:rPr lang="en-GB" dirty="0" err="1" smtClean="0"/>
              <a:t>viata</a:t>
            </a:r>
            <a:r>
              <a:rPr lang="en-GB" dirty="0" smtClean="0"/>
              <a:t> </a:t>
            </a:r>
            <a:r>
              <a:rPr lang="en-GB" dirty="0" err="1" smtClean="0"/>
              <a:t>elevilor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a </a:t>
            </a:r>
            <a:r>
              <a:rPr lang="en-GB" dirty="0" err="1" smtClean="0"/>
              <a:t>cadrelor</a:t>
            </a:r>
            <a:r>
              <a:rPr lang="en-GB" dirty="0" smtClean="0"/>
              <a:t> </a:t>
            </a:r>
            <a:r>
              <a:rPr lang="en-GB" dirty="0" err="1" smtClean="0"/>
              <a:t>didactice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Pregatirea</a:t>
            </a:r>
            <a:r>
              <a:rPr lang="en-GB" dirty="0" smtClean="0"/>
              <a:t> </a:t>
            </a:r>
            <a:r>
              <a:rPr lang="en-GB" dirty="0" err="1"/>
              <a:t>cadrelor</a:t>
            </a:r>
            <a:r>
              <a:rPr lang="en-GB" dirty="0"/>
              <a:t> </a:t>
            </a:r>
            <a:r>
              <a:rPr lang="en-GB" dirty="0" err="1"/>
              <a:t>didactice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preda</a:t>
            </a:r>
            <a:r>
              <a:rPr lang="en-GB" dirty="0"/>
              <a:t> </a:t>
            </a:r>
            <a:r>
              <a:rPr lang="en-GB" dirty="0" err="1"/>
              <a:t>noile</a:t>
            </a:r>
            <a:r>
              <a:rPr lang="en-GB" dirty="0"/>
              <a:t> </a:t>
            </a:r>
            <a:r>
              <a:rPr lang="en-GB" dirty="0" err="1"/>
              <a:t>materii</a:t>
            </a:r>
            <a:r>
              <a:rPr lang="en-GB" dirty="0"/>
              <a:t> </a:t>
            </a:r>
            <a:r>
              <a:rPr lang="en-GB" dirty="0" smtClean="0"/>
              <a:t>introduce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Digitalizarea</a:t>
            </a:r>
            <a:r>
              <a:rPr lang="en-GB" dirty="0" smtClean="0"/>
              <a:t> </a:t>
            </a:r>
            <a:r>
              <a:rPr lang="en-GB" dirty="0" err="1" smtClean="0"/>
              <a:t>intregului</a:t>
            </a:r>
            <a:r>
              <a:rPr lang="en-GB" dirty="0" smtClean="0"/>
              <a:t> process </a:t>
            </a:r>
            <a:r>
              <a:rPr lang="en-GB" dirty="0" smtClean="0"/>
              <a:t>administrative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48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Capitolul</a:t>
            </a:r>
            <a:r>
              <a:rPr lang="en-GB" dirty="0" smtClean="0"/>
              <a:t> 3: </a:t>
            </a:r>
            <a:r>
              <a:rPr lang="en-GB" dirty="0" err="1" smtClean="0"/>
              <a:t>Implementarea</a:t>
            </a:r>
            <a:r>
              <a:rPr lang="en-GB" dirty="0" smtClean="0"/>
              <a:t> </a:t>
            </a:r>
            <a:r>
              <a:rPr lang="en-GB" dirty="0" err="1" smtClean="0"/>
              <a:t>Ideilor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30412"/>
            <a:ext cx="9905999" cy="408463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 </a:t>
            </a:r>
            <a:r>
              <a:rPr lang="en-GB" sz="2800" dirty="0" err="1" smtClean="0"/>
              <a:t>prezent</a:t>
            </a:r>
            <a:r>
              <a:rPr lang="en-GB" sz="2800" dirty="0" smtClean="0"/>
              <a:t>, </a:t>
            </a:r>
            <a:r>
              <a:rPr lang="en-GB" sz="2800" dirty="0" err="1" smtClean="0"/>
              <a:t>Facultatea</a:t>
            </a:r>
            <a:r>
              <a:rPr lang="en-GB" sz="2800" dirty="0" smtClean="0"/>
              <a:t> de </a:t>
            </a:r>
            <a:r>
              <a:rPr lang="en-GB" sz="2800" dirty="0" err="1" smtClean="0"/>
              <a:t>Inginerie</a:t>
            </a:r>
            <a:r>
              <a:rPr lang="en-GB" sz="2800" dirty="0" smtClean="0"/>
              <a:t> in Limbi </a:t>
            </a:r>
            <a:r>
              <a:rPr lang="en-GB" sz="2800" dirty="0" err="1" smtClean="0"/>
              <a:t>Straine</a:t>
            </a:r>
            <a:r>
              <a:rPr lang="en-GB" sz="2800" dirty="0" smtClean="0"/>
              <a:t> </a:t>
            </a:r>
            <a:r>
              <a:rPr lang="en-GB" sz="2800" dirty="0" err="1" smtClean="0"/>
              <a:t>deruleaza</a:t>
            </a:r>
            <a:r>
              <a:rPr lang="en-GB" sz="2800" dirty="0" smtClean="0"/>
              <a:t> </a:t>
            </a:r>
            <a:r>
              <a:rPr lang="en-GB" sz="2800" dirty="0" err="1" smtClean="0"/>
              <a:t>Studii</a:t>
            </a:r>
            <a:r>
              <a:rPr lang="en-GB" sz="2800" dirty="0" smtClean="0"/>
              <a:t> de </a:t>
            </a:r>
            <a:r>
              <a:rPr lang="en-GB" sz="2800" dirty="0" err="1" smtClean="0"/>
              <a:t>Licenta</a:t>
            </a:r>
            <a:r>
              <a:rPr lang="en-GB" sz="2800" dirty="0" smtClean="0"/>
              <a:t>, in 4 </a:t>
            </a:r>
            <a:r>
              <a:rPr lang="en-GB" sz="2800" dirty="0" err="1" smtClean="0"/>
              <a:t>specializari</a:t>
            </a:r>
            <a:r>
              <a:rPr lang="en-GB" sz="2800" dirty="0" smtClean="0"/>
              <a:t>, </a:t>
            </a:r>
            <a:r>
              <a:rPr lang="en-GB" sz="2800" dirty="0" err="1" smtClean="0"/>
              <a:t>fiecare</a:t>
            </a:r>
            <a:r>
              <a:rPr lang="en-GB" sz="2800" dirty="0" smtClean="0"/>
              <a:t> </a:t>
            </a:r>
            <a:r>
              <a:rPr lang="en-GB" sz="2800" dirty="0" err="1" smtClean="0"/>
              <a:t>putand</a:t>
            </a:r>
            <a:r>
              <a:rPr lang="en-GB" sz="2800" dirty="0" smtClean="0"/>
              <a:t> fi </a:t>
            </a:r>
            <a:r>
              <a:rPr lang="en-GB" sz="2800" dirty="0" err="1" smtClean="0"/>
              <a:t>studiata</a:t>
            </a:r>
            <a:r>
              <a:rPr lang="en-GB" sz="2800" dirty="0" smtClean="0"/>
              <a:t> in 3 limbi </a:t>
            </a:r>
            <a:r>
              <a:rPr lang="en-GB" sz="2800" dirty="0" err="1" smtClean="0"/>
              <a:t>straine</a:t>
            </a:r>
            <a:r>
              <a:rPr lang="en-GB" sz="2800" dirty="0" smtClean="0"/>
              <a:t> (</a:t>
            </a:r>
            <a:r>
              <a:rPr lang="en-GB" sz="2800" dirty="0" err="1" smtClean="0"/>
              <a:t>Engleza</a:t>
            </a:r>
            <a:r>
              <a:rPr lang="en-GB" sz="2800" dirty="0" smtClean="0"/>
              <a:t>, </a:t>
            </a:r>
            <a:r>
              <a:rPr lang="en-GB" sz="2800" dirty="0" err="1" smtClean="0"/>
              <a:t>Franceza</a:t>
            </a:r>
            <a:r>
              <a:rPr lang="en-GB" sz="2800" dirty="0" smtClean="0"/>
              <a:t>, </a:t>
            </a:r>
            <a:r>
              <a:rPr lang="en-GB" sz="2800" dirty="0" err="1" smtClean="0"/>
              <a:t>Germana</a:t>
            </a:r>
            <a:r>
              <a:rPr lang="en-GB" sz="2800" dirty="0" smtClean="0"/>
              <a:t> )  :</a:t>
            </a:r>
          </a:p>
          <a:p>
            <a:pPr lvl="1"/>
            <a:r>
              <a:rPr lang="en-GB" sz="2800" dirty="0" err="1" smtClean="0"/>
              <a:t>Calculatoare</a:t>
            </a:r>
            <a:r>
              <a:rPr lang="en-GB" sz="2800" dirty="0" smtClean="0"/>
              <a:t> </a:t>
            </a:r>
            <a:r>
              <a:rPr lang="en-GB" sz="2800" dirty="0" err="1" smtClean="0"/>
              <a:t>si</a:t>
            </a:r>
            <a:r>
              <a:rPr lang="en-GB" sz="2800" dirty="0" smtClean="0"/>
              <a:t> </a:t>
            </a:r>
            <a:r>
              <a:rPr lang="en-GB" sz="2800" dirty="0" err="1" smtClean="0"/>
              <a:t>Tehnologia</a:t>
            </a:r>
            <a:r>
              <a:rPr lang="en-GB" sz="2800" dirty="0" smtClean="0"/>
              <a:t> </a:t>
            </a:r>
            <a:r>
              <a:rPr lang="en-GB" sz="2800" dirty="0" err="1" smtClean="0"/>
              <a:t>Informatiei</a:t>
            </a:r>
            <a:endParaRPr lang="en-GB" sz="2800" dirty="0" smtClean="0"/>
          </a:p>
          <a:p>
            <a:pPr lvl="1"/>
            <a:r>
              <a:rPr lang="en-GB" sz="2800" dirty="0" smtClean="0"/>
              <a:t>Electronica</a:t>
            </a:r>
          </a:p>
          <a:p>
            <a:pPr lvl="1"/>
            <a:r>
              <a:rPr lang="en-GB" sz="2800" dirty="0" err="1" smtClean="0"/>
              <a:t>Inginerie</a:t>
            </a:r>
            <a:r>
              <a:rPr lang="en-GB" sz="2800" dirty="0" smtClean="0"/>
              <a:t> </a:t>
            </a:r>
            <a:r>
              <a:rPr lang="en-GB" sz="2800" dirty="0" err="1" smtClean="0"/>
              <a:t>Mecanica</a:t>
            </a:r>
            <a:endParaRPr lang="en-GB" sz="2800" dirty="0" smtClean="0"/>
          </a:p>
          <a:p>
            <a:pPr lvl="1"/>
            <a:r>
              <a:rPr lang="en-GB" sz="2800" dirty="0" err="1" smtClean="0"/>
              <a:t>Inginerie</a:t>
            </a:r>
            <a:r>
              <a:rPr lang="en-GB" sz="2800" dirty="0" smtClean="0"/>
              <a:t> </a:t>
            </a:r>
            <a:r>
              <a:rPr lang="en-GB" sz="2800" dirty="0" err="1" smtClean="0"/>
              <a:t>Chimica</a:t>
            </a:r>
            <a:r>
              <a:rPr lang="en-GB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041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5987"/>
            <a:ext cx="9905999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800" dirty="0" err="1" smtClean="0"/>
              <a:t>Specializarile</a:t>
            </a:r>
            <a:r>
              <a:rPr lang="en-GB" sz="2800" dirty="0" smtClean="0"/>
              <a:t> CTI </a:t>
            </a:r>
            <a:r>
              <a:rPr lang="en-GB" sz="2800" dirty="0" err="1" smtClean="0"/>
              <a:t>si</a:t>
            </a:r>
            <a:r>
              <a:rPr lang="en-GB" sz="2800" dirty="0" smtClean="0"/>
              <a:t> ETTI, </a:t>
            </a:r>
            <a:r>
              <a:rPr lang="en-GB" sz="2800" dirty="0" err="1" smtClean="0"/>
              <a:t>necesita</a:t>
            </a:r>
            <a:r>
              <a:rPr lang="en-GB" sz="2800" dirty="0" smtClean="0"/>
              <a:t> </a:t>
            </a:r>
            <a:r>
              <a:rPr lang="en-GB" sz="2800" dirty="0" err="1" smtClean="0"/>
              <a:t>cele</a:t>
            </a:r>
            <a:r>
              <a:rPr lang="en-GB" sz="2800" dirty="0" smtClean="0"/>
              <a:t> </a:t>
            </a:r>
            <a:r>
              <a:rPr lang="en-GB" sz="2800" dirty="0" err="1" smtClean="0"/>
              <a:t>mai</a:t>
            </a:r>
            <a:r>
              <a:rPr lang="en-GB" sz="2800" dirty="0" smtClean="0"/>
              <a:t> </a:t>
            </a:r>
            <a:r>
              <a:rPr lang="en-GB" sz="2800" dirty="0" err="1" smtClean="0"/>
              <a:t>avansate</a:t>
            </a:r>
            <a:r>
              <a:rPr lang="en-GB" sz="2800" dirty="0" smtClean="0"/>
              <a:t> </a:t>
            </a:r>
            <a:r>
              <a:rPr lang="en-GB" sz="2800" dirty="0" err="1" smtClean="0"/>
              <a:t>laboratoare</a:t>
            </a:r>
            <a:r>
              <a:rPr lang="en-GB" sz="2800" dirty="0" smtClean="0"/>
              <a:t>, </a:t>
            </a:r>
            <a:r>
              <a:rPr lang="en-GB" sz="2800" dirty="0" err="1" smtClean="0"/>
              <a:t>deoarece</a:t>
            </a:r>
            <a:r>
              <a:rPr lang="en-GB" sz="2800" dirty="0" smtClean="0"/>
              <a:t> in </a:t>
            </a:r>
            <a:r>
              <a:rPr lang="en-GB" sz="2800" dirty="0" err="1" smtClean="0"/>
              <a:t>ambele</a:t>
            </a:r>
            <a:r>
              <a:rPr lang="en-GB" sz="2800" dirty="0" smtClean="0"/>
              <a:t>, se </a:t>
            </a:r>
            <a:r>
              <a:rPr lang="en-GB" sz="2800" dirty="0" err="1" smtClean="0"/>
              <a:t>studiaza</a:t>
            </a:r>
            <a:r>
              <a:rPr lang="en-GB" sz="2800" dirty="0" smtClean="0"/>
              <a:t> </a:t>
            </a:r>
            <a:r>
              <a:rPr lang="en-GB" sz="2800" dirty="0" err="1" smtClean="0"/>
              <a:t>materii</a:t>
            </a:r>
            <a:r>
              <a:rPr lang="en-GB" sz="2800" dirty="0" smtClean="0"/>
              <a:t> </a:t>
            </a:r>
            <a:r>
              <a:rPr lang="en-GB" sz="2800" dirty="0" err="1" smtClean="0"/>
              <a:t>ce</a:t>
            </a:r>
            <a:r>
              <a:rPr lang="en-GB" sz="2800" dirty="0" smtClean="0"/>
              <a:t> </a:t>
            </a:r>
            <a:r>
              <a:rPr lang="en-GB" sz="2800" dirty="0" err="1" smtClean="0"/>
              <a:t>evolueaza</a:t>
            </a:r>
            <a:r>
              <a:rPr lang="en-GB" sz="2800" dirty="0" smtClean="0"/>
              <a:t> </a:t>
            </a:r>
            <a:r>
              <a:rPr lang="en-GB" sz="2800" dirty="0" err="1" smtClean="0"/>
              <a:t>zilnic</a:t>
            </a:r>
            <a:r>
              <a:rPr lang="en-GB" sz="2800" dirty="0" smtClean="0"/>
              <a:t>.</a:t>
            </a:r>
          </a:p>
          <a:p>
            <a:pPr marL="0" indent="0" algn="just">
              <a:buNone/>
            </a:pPr>
            <a:r>
              <a:rPr lang="en-GB" sz="2800" dirty="0" smtClean="0"/>
              <a:t>In </a:t>
            </a:r>
            <a:r>
              <a:rPr lang="en-GB" sz="2800" dirty="0" err="1" smtClean="0"/>
              <a:t>urmatoarele</a:t>
            </a:r>
            <a:r>
              <a:rPr lang="en-GB" sz="2800" dirty="0" smtClean="0"/>
              <a:t> slide-</a:t>
            </a:r>
            <a:r>
              <a:rPr lang="en-GB" sz="2800" dirty="0" err="1" smtClean="0"/>
              <a:t>uri</a:t>
            </a:r>
            <a:r>
              <a:rPr lang="en-GB" sz="2800" dirty="0" smtClean="0"/>
              <a:t>, </a:t>
            </a:r>
            <a:r>
              <a:rPr lang="en-GB" sz="2800" dirty="0" err="1" smtClean="0"/>
              <a:t>va</a:t>
            </a:r>
            <a:r>
              <a:rPr lang="en-GB" sz="2800" dirty="0" smtClean="0"/>
              <a:t> </a:t>
            </a:r>
            <a:r>
              <a:rPr lang="en-GB" sz="2800" dirty="0" err="1" smtClean="0"/>
              <a:t>vom</a:t>
            </a:r>
            <a:r>
              <a:rPr lang="en-GB" sz="2800" dirty="0" smtClean="0"/>
              <a:t> </a:t>
            </a:r>
            <a:r>
              <a:rPr lang="en-GB" sz="2800" dirty="0" err="1" smtClean="0"/>
              <a:t>prezenta</a:t>
            </a:r>
            <a:r>
              <a:rPr lang="en-GB" sz="2800" dirty="0" smtClean="0"/>
              <a:t> cum </a:t>
            </a:r>
            <a:r>
              <a:rPr lang="en-GB" sz="2800" dirty="0" err="1" smtClean="0"/>
              <a:t>dorim</a:t>
            </a:r>
            <a:r>
              <a:rPr lang="en-GB" sz="2800" dirty="0" smtClean="0"/>
              <a:t> </a:t>
            </a:r>
            <a:r>
              <a:rPr lang="en-GB" sz="2800" dirty="0" err="1" smtClean="0"/>
              <a:t>sa</a:t>
            </a:r>
            <a:r>
              <a:rPr lang="en-GB" sz="2800" dirty="0" smtClean="0"/>
              <a:t> </a:t>
            </a:r>
            <a:r>
              <a:rPr lang="en-GB" sz="2800" dirty="0" err="1" smtClean="0"/>
              <a:t>modernizam</a:t>
            </a:r>
            <a:r>
              <a:rPr lang="en-GB" sz="2800" dirty="0" smtClean="0"/>
              <a:t> </a:t>
            </a:r>
            <a:r>
              <a:rPr lang="en-GB" sz="2800" dirty="0" err="1" smtClean="0"/>
              <a:t>laboratoarele</a:t>
            </a:r>
            <a:r>
              <a:rPr lang="en-GB" sz="2800" dirty="0" smtClean="0"/>
              <a:t> </a:t>
            </a:r>
            <a:r>
              <a:rPr lang="en-GB" sz="2800" dirty="0" err="1" smtClean="0"/>
              <a:t>pentru</a:t>
            </a:r>
            <a:r>
              <a:rPr lang="en-GB" sz="2800" dirty="0" smtClean="0"/>
              <a:t> a tine </a:t>
            </a:r>
            <a:r>
              <a:rPr lang="en-GB" sz="2800" dirty="0" err="1" smtClean="0"/>
              <a:t>pasul</a:t>
            </a:r>
            <a:r>
              <a:rPr lang="en-GB" sz="2800" dirty="0" smtClean="0"/>
              <a:t> cu </a:t>
            </a:r>
            <a:r>
              <a:rPr lang="en-GB" sz="2800" dirty="0" err="1" smtClean="0"/>
              <a:t>tehnologia</a:t>
            </a:r>
            <a:r>
              <a:rPr lang="en-GB" sz="2800" dirty="0" smtClean="0"/>
              <a:t>,  </a:t>
            </a:r>
            <a:r>
              <a:rPr lang="en-GB" sz="2800" dirty="0" err="1" smtClean="0"/>
              <a:t>mentinand</a:t>
            </a:r>
            <a:r>
              <a:rPr lang="en-GB" sz="2800" dirty="0" smtClean="0"/>
              <a:t> </a:t>
            </a:r>
            <a:r>
              <a:rPr lang="en-GB" sz="2800" dirty="0" err="1" smtClean="0"/>
              <a:t>costurile</a:t>
            </a:r>
            <a:r>
              <a:rPr lang="en-GB" sz="2800" dirty="0" smtClean="0"/>
              <a:t> la un </a:t>
            </a:r>
            <a:r>
              <a:rPr lang="en-GB" sz="2800" dirty="0" err="1" smtClean="0"/>
              <a:t>nivel</a:t>
            </a:r>
            <a:r>
              <a:rPr lang="en-GB" sz="2800" dirty="0" smtClean="0"/>
              <a:t> minim: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822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Pasul</a:t>
            </a:r>
            <a:r>
              <a:rPr lang="en-GB" dirty="0" smtClean="0"/>
              <a:t> 1: </a:t>
            </a:r>
            <a:r>
              <a:rPr lang="en-GB" dirty="0" err="1" smtClean="0"/>
              <a:t>Modernizarea</a:t>
            </a:r>
            <a:r>
              <a:rPr lang="en-GB" dirty="0" smtClean="0"/>
              <a:t> </a:t>
            </a:r>
            <a:r>
              <a:rPr lang="en-GB" dirty="0" err="1" smtClean="0"/>
              <a:t>Laboratoarelor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Deoarece</a:t>
            </a:r>
            <a:r>
              <a:rPr lang="en-GB" dirty="0" smtClean="0"/>
              <a:t> </a:t>
            </a:r>
            <a:r>
              <a:rPr lang="en-GB" dirty="0" err="1" smtClean="0"/>
              <a:t>Domeniul</a:t>
            </a:r>
            <a:r>
              <a:rPr lang="en-GB" dirty="0" smtClean="0"/>
              <a:t> IT&amp;C </a:t>
            </a:r>
            <a:r>
              <a:rPr lang="en-GB" dirty="0" err="1" smtClean="0"/>
              <a:t>avanseaza</a:t>
            </a:r>
            <a:r>
              <a:rPr lang="en-GB" dirty="0" smtClean="0"/>
              <a:t> cu o </a:t>
            </a:r>
            <a:r>
              <a:rPr lang="en-GB" dirty="0" err="1" smtClean="0"/>
              <a:t>viteza</a:t>
            </a:r>
            <a:r>
              <a:rPr lang="en-GB" dirty="0" smtClean="0"/>
              <a:t> </a:t>
            </a:r>
            <a:r>
              <a:rPr lang="en-GB" dirty="0" err="1" smtClean="0"/>
              <a:t>incredibila</a:t>
            </a:r>
            <a:r>
              <a:rPr lang="en-GB" dirty="0" smtClean="0"/>
              <a:t>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cerintele</a:t>
            </a:r>
            <a:r>
              <a:rPr lang="en-GB" dirty="0" smtClean="0"/>
              <a:t> de </a:t>
            </a:r>
            <a:r>
              <a:rPr lang="en-GB" dirty="0" err="1" smtClean="0"/>
              <a:t>sistem</a:t>
            </a:r>
            <a:r>
              <a:rPr lang="en-GB" dirty="0" smtClean="0"/>
              <a:t> ale </a:t>
            </a:r>
            <a:r>
              <a:rPr lang="en-GB" dirty="0" err="1" smtClean="0"/>
              <a:t>ultimelor</a:t>
            </a:r>
            <a:r>
              <a:rPr lang="en-GB" dirty="0" smtClean="0"/>
              <a:t> </a:t>
            </a:r>
            <a:r>
              <a:rPr lang="en-GB" dirty="0" err="1" smtClean="0"/>
              <a:t>produse</a:t>
            </a:r>
            <a:r>
              <a:rPr lang="en-GB" dirty="0" smtClean="0"/>
              <a:t> Software </a:t>
            </a:r>
            <a:r>
              <a:rPr lang="en-GB" dirty="0" err="1" smtClean="0"/>
              <a:t>cresc</a:t>
            </a:r>
            <a:r>
              <a:rPr lang="en-GB" dirty="0" smtClean="0"/>
              <a:t> </a:t>
            </a:r>
            <a:r>
              <a:rPr lang="en-GB" dirty="0" err="1" smtClean="0"/>
              <a:t>mult</a:t>
            </a:r>
            <a:r>
              <a:rPr lang="en-GB" dirty="0" smtClean="0"/>
              <a:t> </a:t>
            </a:r>
            <a:r>
              <a:rPr lang="en-GB" dirty="0" err="1" smtClean="0"/>
              <a:t>prea</a:t>
            </a:r>
            <a:r>
              <a:rPr lang="en-GB" dirty="0" smtClean="0"/>
              <a:t> </a:t>
            </a:r>
            <a:r>
              <a:rPr lang="en-GB" dirty="0" err="1" smtClean="0"/>
              <a:t>repede</a:t>
            </a:r>
            <a:r>
              <a:rPr lang="en-GB" dirty="0" smtClean="0"/>
              <a:t>, </a:t>
            </a:r>
            <a:r>
              <a:rPr lang="en-GB" dirty="0" err="1" smtClean="0"/>
              <a:t>facultatile</a:t>
            </a:r>
            <a:r>
              <a:rPr lang="en-GB" dirty="0" smtClean="0"/>
              <a:t> </a:t>
            </a:r>
            <a:r>
              <a:rPr lang="en-GB" dirty="0" err="1" smtClean="0"/>
              <a:t>nefiind</a:t>
            </a:r>
            <a:r>
              <a:rPr lang="en-GB" dirty="0" smtClean="0"/>
              <a:t> in stare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tina</a:t>
            </a:r>
            <a:r>
              <a:rPr lang="en-GB" dirty="0" smtClean="0"/>
              <a:t> </a:t>
            </a:r>
            <a:r>
              <a:rPr lang="en-GB" dirty="0" err="1" smtClean="0"/>
              <a:t>pasul</a:t>
            </a:r>
            <a:r>
              <a:rPr lang="en-GB" dirty="0" smtClean="0"/>
              <a:t>.</a:t>
            </a:r>
          </a:p>
          <a:p>
            <a:r>
              <a:rPr lang="en-GB" dirty="0" smtClean="0"/>
              <a:t>Un PC </a:t>
            </a:r>
            <a:r>
              <a:rPr lang="en-GB" dirty="0" err="1" smtClean="0"/>
              <a:t>considerat</a:t>
            </a:r>
            <a:r>
              <a:rPr lang="en-GB" dirty="0" smtClean="0"/>
              <a:t> modern in 2012, </a:t>
            </a:r>
            <a:r>
              <a:rPr lang="en-GB" dirty="0" err="1" smtClean="0"/>
              <a:t>astazi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considerat</a:t>
            </a:r>
            <a:r>
              <a:rPr lang="en-GB" dirty="0" smtClean="0"/>
              <a:t> </a:t>
            </a:r>
            <a:r>
              <a:rPr lang="en-GB" dirty="0" err="1" smtClean="0"/>
              <a:t>demodat</a:t>
            </a:r>
            <a:r>
              <a:rPr lang="en-GB" dirty="0" smtClean="0"/>
              <a:t>, </a:t>
            </a:r>
            <a:r>
              <a:rPr lang="en-GB" dirty="0" err="1" smtClean="0"/>
              <a:t>multe</a:t>
            </a:r>
            <a:r>
              <a:rPr lang="en-GB" dirty="0" smtClean="0"/>
              <a:t> </a:t>
            </a:r>
            <a:r>
              <a:rPr lang="en-GB" dirty="0" err="1" smtClean="0"/>
              <a:t>dintre</a:t>
            </a:r>
            <a:r>
              <a:rPr lang="en-GB" dirty="0" smtClean="0"/>
              <a:t> </a:t>
            </a:r>
            <a:r>
              <a:rPr lang="en-GB" dirty="0" err="1" smtClean="0"/>
              <a:t>programele</a:t>
            </a:r>
            <a:r>
              <a:rPr lang="en-GB" dirty="0" smtClean="0"/>
              <a:t> </a:t>
            </a:r>
            <a:r>
              <a:rPr lang="en-GB" dirty="0" err="1" smtClean="0"/>
              <a:t>lansate</a:t>
            </a:r>
            <a:r>
              <a:rPr lang="en-GB" dirty="0" smtClean="0"/>
              <a:t> </a:t>
            </a:r>
            <a:r>
              <a:rPr lang="en-GB" dirty="0" err="1" smtClean="0"/>
              <a:t>dupa</a:t>
            </a:r>
            <a:r>
              <a:rPr lang="en-GB" dirty="0" smtClean="0"/>
              <a:t> </a:t>
            </a:r>
            <a:r>
              <a:rPr lang="en-GB" dirty="0" err="1" smtClean="0"/>
              <a:t>anul</a:t>
            </a:r>
            <a:r>
              <a:rPr lang="en-GB" dirty="0" smtClean="0"/>
              <a:t> 2016 </a:t>
            </a:r>
            <a:r>
              <a:rPr lang="en-GB" dirty="0" err="1" smtClean="0"/>
              <a:t>avand</a:t>
            </a:r>
            <a:r>
              <a:rPr lang="en-GB" dirty="0" smtClean="0"/>
              <a:t> </a:t>
            </a:r>
            <a:r>
              <a:rPr lang="en-GB" dirty="0" err="1" smtClean="0"/>
              <a:t>foarte</a:t>
            </a:r>
            <a:r>
              <a:rPr lang="en-GB" dirty="0" smtClean="0"/>
              <a:t> </a:t>
            </a:r>
            <a:r>
              <a:rPr lang="en-GB" dirty="0" err="1" smtClean="0"/>
              <a:t>mult</a:t>
            </a:r>
            <a:r>
              <a:rPr lang="en-GB" dirty="0" smtClean="0"/>
              <a:t> lag.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91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443706"/>
            <a:ext cx="6362700" cy="3490119"/>
          </a:xfrm>
        </p:spPr>
        <p:txBody>
          <a:bodyPr>
            <a:normAutofit/>
          </a:bodyPr>
          <a:lstStyle/>
          <a:p>
            <a:r>
              <a:rPr lang="en-GB" dirty="0" smtClean="0"/>
              <a:t>Un PC modern,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poate</a:t>
            </a:r>
            <a:r>
              <a:rPr lang="en-GB" dirty="0" smtClean="0"/>
              <a:t> </a:t>
            </a:r>
            <a:r>
              <a:rPr lang="en-GB" dirty="0" err="1" smtClean="0"/>
              <a:t>rula</a:t>
            </a:r>
            <a:r>
              <a:rPr lang="en-GB" dirty="0" smtClean="0"/>
              <a:t> </a:t>
            </a:r>
            <a:r>
              <a:rPr lang="en-GB" dirty="0" err="1" smtClean="0"/>
              <a:t>usor</a:t>
            </a:r>
            <a:r>
              <a:rPr lang="en-GB" dirty="0" smtClean="0"/>
              <a:t>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softurile</a:t>
            </a:r>
            <a:r>
              <a:rPr lang="en-GB" dirty="0" smtClean="0"/>
              <a:t> </a:t>
            </a:r>
            <a:r>
              <a:rPr lang="en-GB" dirty="0" err="1" smtClean="0"/>
              <a:t>necesare</a:t>
            </a:r>
            <a:r>
              <a:rPr lang="en-GB" dirty="0" smtClean="0"/>
              <a:t> </a:t>
            </a:r>
            <a:r>
              <a:rPr lang="en-GB" dirty="0" err="1" smtClean="0"/>
              <a:t>procesului</a:t>
            </a:r>
            <a:r>
              <a:rPr lang="en-GB" dirty="0" smtClean="0"/>
              <a:t> educational din 2018,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trebui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aiba</a:t>
            </a:r>
            <a:r>
              <a:rPr lang="en-GB" dirty="0" smtClean="0"/>
              <a:t> un processor quad-core, din </a:t>
            </a:r>
            <a:r>
              <a:rPr lang="en-GB" dirty="0" err="1" smtClean="0"/>
              <a:t>generatia</a:t>
            </a:r>
            <a:r>
              <a:rPr lang="en-GB" dirty="0" smtClean="0"/>
              <a:t> Intel </a:t>
            </a:r>
            <a:r>
              <a:rPr lang="en-GB" dirty="0" err="1" smtClean="0"/>
              <a:t>SkyLake</a:t>
            </a:r>
            <a:r>
              <a:rPr lang="en-GB" dirty="0" smtClean="0"/>
              <a:t>, 8GB Ram, un SSD de 240GB, </a:t>
            </a:r>
            <a:r>
              <a:rPr lang="en-GB" dirty="0" err="1" smtClean="0"/>
              <a:t>si</a:t>
            </a:r>
            <a:r>
              <a:rPr lang="en-GB" dirty="0" smtClean="0"/>
              <a:t> o </a:t>
            </a:r>
            <a:r>
              <a:rPr lang="en-GB" dirty="0" err="1" smtClean="0"/>
              <a:t>placa</a:t>
            </a:r>
            <a:r>
              <a:rPr lang="en-GB" dirty="0" smtClean="0"/>
              <a:t> </a:t>
            </a:r>
            <a:r>
              <a:rPr lang="en-GB" dirty="0" err="1" smtClean="0"/>
              <a:t>grafica</a:t>
            </a:r>
            <a:r>
              <a:rPr lang="en-GB" dirty="0" smtClean="0"/>
              <a:t> NVIDIA GTX 1050. Un </a:t>
            </a:r>
            <a:r>
              <a:rPr lang="en-GB" dirty="0" err="1" smtClean="0"/>
              <a:t>astfel</a:t>
            </a:r>
            <a:r>
              <a:rPr lang="en-GB" dirty="0" smtClean="0"/>
              <a:t> de system </a:t>
            </a:r>
            <a:r>
              <a:rPr lang="en-GB" dirty="0" err="1" smtClean="0"/>
              <a:t>ar</a:t>
            </a:r>
            <a:r>
              <a:rPr lang="en-GB" dirty="0" smtClean="0"/>
              <a:t> fi modern </a:t>
            </a:r>
            <a:r>
              <a:rPr lang="en-GB" dirty="0" err="1" smtClean="0"/>
              <a:t>inca</a:t>
            </a:r>
            <a:r>
              <a:rPr lang="en-GB" dirty="0" smtClean="0"/>
              <a:t> 4 </a:t>
            </a:r>
            <a:r>
              <a:rPr lang="en-GB" dirty="0" err="1" smtClean="0"/>
              <a:t>ani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529431"/>
            <a:ext cx="3695700" cy="3067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276599"/>
            <a:ext cx="4229100" cy="33571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4047487"/>
            <a:ext cx="5219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/>
              <a:t>Pretul</a:t>
            </a:r>
            <a:r>
              <a:rPr lang="en-GB" sz="3200" dirty="0"/>
              <a:t> </a:t>
            </a:r>
            <a:r>
              <a:rPr lang="en-GB" sz="3200" dirty="0" err="1"/>
              <a:t>unui</a:t>
            </a:r>
            <a:r>
              <a:rPr lang="en-GB" sz="3200" dirty="0"/>
              <a:t> </a:t>
            </a:r>
            <a:r>
              <a:rPr lang="en-GB" sz="3200" dirty="0" err="1"/>
              <a:t>astfel</a:t>
            </a:r>
            <a:r>
              <a:rPr lang="en-GB" sz="3200" dirty="0"/>
              <a:t> de PC, se </a:t>
            </a:r>
            <a:r>
              <a:rPr lang="en-GB" sz="3200" dirty="0" err="1"/>
              <a:t>ridica</a:t>
            </a:r>
            <a:r>
              <a:rPr lang="en-GB" sz="3200" dirty="0"/>
              <a:t> la </a:t>
            </a:r>
            <a:r>
              <a:rPr lang="en-GB" sz="3200" dirty="0" err="1"/>
              <a:t>aproximativ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3.500 lei</a:t>
            </a:r>
          </a:p>
        </p:txBody>
      </p:sp>
    </p:spTree>
    <p:extLst>
      <p:ext uri="{BB962C8B-B14F-4D97-AF65-F5344CB8AC3E}">
        <p14:creationId xmlns:p14="http://schemas.microsoft.com/office/powerpoint/2010/main" val="36106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34318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800" dirty="0" err="1" smtClean="0"/>
              <a:t>Facultatea</a:t>
            </a:r>
            <a:r>
              <a:rPr lang="en-GB" sz="2800" dirty="0" smtClean="0"/>
              <a:t> </a:t>
            </a:r>
            <a:r>
              <a:rPr lang="en-GB" sz="2800" dirty="0" err="1" smtClean="0"/>
              <a:t>noastra</a:t>
            </a:r>
            <a:r>
              <a:rPr lang="en-GB" sz="2800" dirty="0" smtClean="0"/>
              <a:t> </a:t>
            </a:r>
            <a:r>
              <a:rPr lang="en-GB" sz="2800" dirty="0" err="1" smtClean="0"/>
              <a:t>ar</a:t>
            </a:r>
            <a:r>
              <a:rPr lang="en-GB" sz="2800" dirty="0" smtClean="0"/>
              <a:t> </a:t>
            </a:r>
            <a:r>
              <a:rPr lang="en-GB" sz="2800" dirty="0" err="1" smtClean="0"/>
              <a:t>avea</a:t>
            </a:r>
            <a:r>
              <a:rPr lang="en-GB" sz="2800" dirty="0" smtClean="0"/>
              <a:t> </a:t>
            </a:r>
            <a:r>
              <a:rPr lang="en-GB" sz="2800" dirty="0" err="1" smtClean="0"/>
              <a:t>nevoie</a:t>
            </a:r>
            <a:r>
              <a:rPr lang="en-GB" sz="2800" dirty="0" smtClean="0"/>
              <a:t> de 60 de </a:t>
            </a:r>
            <a:r>
              <a:rPr lang="en-GB" sz="2800" dirty="0" err="1" smtClean="0"/>
              <a:t>astfel</a:t>
            </a:r>
            <a:r>
              <a:rPr lang="en-GB" sz="2800" dirty="0" smtClean="0"/>
              <a:t> de </a:t>
            </a:r>
            <a:r>
              <a:rPr lang="en-GB" sz="2800" dirty="0" err="1" smtClean="0"/>
              <a:t>sisteme</a:t>
            </a:r>
            <a:r>
              <a:rPr lang="en-GB" sz="2800" dirty="0" smtClean="0"/>
              <a:t>.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/>
              <a:t>Un </a:t>
            </a:r>
            <a:r>
              <a:rPr lang="en-GB" sz="2800" dirty="0" err="1" smtClean="0"/>
              <a:t>calcul</a:t>
            </a:r>
            <a:r>
              <a:rPr lang="en-GB" sz="2800" dirty="0" smtClean="0"/>
              <a:t> rapid, ne </a:t>
            </a:r>
            <a:r>
              <a:rPr lang="en-GB" sz="2800" dirty="0" err="1" smtClean="0"/>
              <a:t>arata</a:t>
            </a:r>
            <a:r>
              <a:rPr lang="en-GB" sz="2800" dirty="0" smtClean="0"/>
              <a:t> ca </a:t>
            </a:r>
            <a:r>
              <a:rPr lang="en-GB" sz="2800" dirty="0" err="1" smtClean="0"/>
              <a:t>ar</a:t>
            </a:r>
            <a:r>
              <a:rPr lang="en-GB" sz="2800" dirty="0" smtClean="0"/>
              <a:t> fi </a:t>
            </a:r>
            <a:r>
              <a:rPr lang="en-GB" sz="2800" dirty="0" err="1" smtClean="0"/>
              <a:t>nevoie</a:t>
            </a:r>
            <a:r>
              <a:rPr lang="en-GB" sz="2800" dirty="0" smtClean="0"/>
              <a:t> de </a:t>
            </a:r>
            <a:r>
              <a:rPr lang="en-GB" sz="2800" dirty="0" err="1" smtClean="0"/>
              <a:t>aproximativ</a:t>
            </a:r>
            <a:r>
              <a:rPr lang="en-GB" sz="2800" dirty="0" smtClean="0"/>
              <a:t> 52.000 $, </a:t>
            </a:r>
            <a:r>
              <a:rPr lang="en-GB" sz="2800" dirty="0" err="1" smtClean="0"/>
              <a:t>pentru</a:t>
            </a:r>
            <a:r>
              <a:rPr lang="en-GB" sz="2800" dirty="0" smtClean="0"/>
              <a:t> a </a:t>
            </a:r>
            <a:r>
              <a:rPr lang="en-GB" sz="2800" dirty="0" err="1" smtClean="0"/>
              <a:t>avea</a:t>
            </a:r>
            <a:r>
              <a:rPr lang="en-GB" sz="2800" dirty="0" smtClean="0"/>
              <a:t> </a:t>
            </a:r>
            <a:r>
              <a:rPr lang="en-GB" sz="2800" dirty="0" err="1" smtClean="0"/>
              <a:t>calculatoare</a:t>
            </a:r>
            <a:r>
              <a:rPr lang="en-GB" sz="2800" dirty="0" smtClean="0"/>
              <a:t> modern </a:t>
            </a:r>
            <a:r>
              <a:rPr lang="en-GB" sz="2800" dirty="0" err="1" smtClean="0"/>
              <a:t>timp</a:t>
            </a:r>
            <a:r>
              <a:rPr lang="en-GB" sz="2800" dirty="0" smtClean="0"/>
              <a:t> de 4 </a:t>
            </a:r>
            <a:r>
              <a:rPr lang="en-GB" sz="2800" dirty="0" err="1" smtClean="0"/>
              <a:t>ani</a:t>
            </a:r>
            <a:r>
              <a:rPr lang="en-GB" sz="2800" dirty="0" smtClean="0"/>
              <a:t>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dirty="0" smtClean="0"/>
              <a:t>3.500lei * 60 = 210.000 lei = 52.000 $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6946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04193"/>
            <a:ext cx="9905998" cy="1478570"/>
          </a:xfrm>
        </p:spPr>
        <p:txBody>
          <a:bodyPr/>
          <a:lstStyle/>
          <a:p>
            <a:r>
              <a:rPr lang="en-GB" dirty="0" smtClean="0"/>
              <a:t>Solutia </a:t>
            </a:r>
            <a:r>
              <a:rPr lang="en-GB" dirty="0" err="1" smtClean="0"/>
              <a:t>Noastra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58143"/>
            <a:ext cx="4090987" cy="426164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Miscrosoft</a:t>
            </a:r>
            <a:r>
              <a:rPr lang="en-GB" dirty="0" smtClean="0"/>
              <a:t> a </a:t>
            </a:r>
            <a:r>
              <a:rPr lang="en-GB" dirty="0" err="1" smtClean="0"/>
              <a:t>lansat</a:t>
            </a:r>
            <a:r>
              <a:rPr lang="en-GB" dirty="0" smtClean="0"/>
              <a:t> in 2010 </a:t>
            </a:r>
            <a:r>
              <a:rPr lang="en-GB" dirty="0" err="1" smtClean="0"/>
              <a:t>platforma</a:t>
            </a:r>
            <a:r>
              <a:rPr lang="en-GB" dirty="0" smtClean="0"/>
              <a:t> Azure.</a:t>
            </a:r>
          </a:p>
          <a:p>
            <a:r>
              <a:rPr lang="en-GB" dirty="0" smtClean="0"/>
              <a:t>Azure </a:t>
            </a:r>
            <a:r>
              <a:rPr lang="en-GB" dirty="0" err="1" smtClean="0"/>
              <a:t>ofera</a:t>
            </a:r>
            <a:r>
              <a:rPr lang="en-GB" dirty="0" smtClean="0"/>
              <a:t> o </a:t>
            </a:r>
            <a:r>
              <a:rPr lang="en-GB" dirty="0" err="1" smtClean="0"/>
              <a:t>gama</a:t>
            </a:r>
            <a:r>
              <a:rPr lang="en-GB" dirty="0" smtClean="0"/>
              <a:t> </a:t>
            </a:r>
            <a:r>
              <a:rPr lang="en-GB" dirty="0" err="1" smtClean="0"/>
              <a:t>larga</a:t>
            </a:r>
            <a:r>
              <a:rPr lang="en-GB" dirty="0" smtClean="0"/>
              <a:t> de </a:t>
            </a:r>
            <a:r>
              <a:rPr lang="en-GB" dirty="0" err="1" smtClean="0"/>
              <a:t>servicii</a:t>
            </a:r>
            <a:r>
              <a:rPr lang="en-GB" dirty="0" smtClean="0"/>
              <a:t> Cloud.</a:t>
            </a:r>
          </a:p>
          <a:p>
            <a:r>
              <a:rPr lang="en-GB" dirty="0" smtClean="0"/>
              <a:t>O </a:t>
            </a:r>
            <a:r>
              <a:rPr lang="en-GB" dirty="0" err="1" smtClean="0"/>
              <a:t>masina</a:t>
            </a:r>
            <a:r>
              <a:rPr lang="en-GB" dirty="0" smtClean="0"/>
              <a:t> </a:t>
            </a:r>
            <a:r>
              <a:rPr lang="en-GB" dirty="0" err="1" smtClean="0"/>
              <a:t>virtuala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egala</a:t>
            </a:r>
            <a:r>
              <a:rPr lang="en-GB" dirty="0" smtClean="0"/>
              <a:t> (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choar</a:t>
            </a:r>
            <a:r>
              <a:rPr lang="en-GB" dirty="0" smtClean="0"/>
              <a:t>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depasi</a:t>
            </a:r>
            <a:r>
              <a:rPr lang="en-GB" dirty="0" smtClean="0"/>
              <a:t>) </a:t>
            </a:r>
            <a:r>
              <a:rPr lang="en-GB" dirty="0" err="1" smtClean="0"/>
              <a:t>performantele</a:t>
            </a:r>
            <a:r>
              <a:rPr lang="en-GB" dirty="0" smtClean="0"/>
              <a:t> </a:t>
            </a:r>
            <a:r>
              <a:rPr lang="en-GB" dirty="0" err="1" smtClean="0"/>
              <a:t>sistemelor</a:t>
            </a:r>
            <a:r>
              <a:rPr lang="en-GB" dirty="0" smtClean="0"/>
              <a:t> </a:t>
            </a:r>
            <a:r>
              <a:rPr lang="en-GB" dirty="0" err="1" smtClean="0"/>
              <a:t>prezentate</a:t>
            </a:r>
            <a:r>
              <a:rPr lang="en-GB" dirty="0" smtClean="0"/>
              <a:t> anterior, costa </a:t>
            </a:r>
            <a:r>
              <a:rPr lang="en-GB" dirty="0" err="1" smtClean="0"/>
              <a:t>aproximativ</a:t>
            </a:r>
            <a:r>
              <a:rPr lang="en-GB" dirty="0" smtClean="0"/>
              <a:t> 0.08 $/</a:t>
            </a:r>
            <a:r>
              <a:rPr lang="en-GB" dirty="0" err="1" smtClean="0"/>
              <a:t>ora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7" y="1471612"/>
            <a:ext cx="6143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167</TotalTime>
  <Words>1525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</vt:lpstr>
      <vt:lpstr>Case Study   Microsoft-Poli 2020</vt:lpstr>
      <vt:lpstr>Capitolul 1: Obiective</vt:lpstr>
      <vt:lpstr>Capitolul 2: Directii de dezvoltare</vt:lpstr>
      <vt:lpstr>Capitolul 3: Implementarea Ideilor</vt:lpstr>
      <vt:lpstr>PowerPoint Presentation</vt:lpstr>
      <vt:lpstr>Pasul 1: Modernizarea Laboratoarelor</vt:lpstr>
      <vt:lpstr>PowerPoint Presentation</vt:lpstr>
      <vt:lpstr>PowerPoint Presentation</vt:lpstr>
      <vt:lpstr>Solutia Noastra</vt:lpstr>
      <vt:lpstr>PowerPoint Presentation</vt:lpstr>
      <vt:lpstr>PowerPoint Presentation</vt:lpstr>
      <vt:lpstr>Pasul 2: Crearea de noi laboratoare, pentru a studia materiile viitorului</vt:lpstr>
      <vt:lpstr>PowerPoint Presentation</vt:lpstr>
      <vt:lpstr>PowerPoint Presentation</vt:lpstr>
      <vt:lpstr>PowerPoint Presentation</vt:lpstr>
      <vt:lpstr>Pasul 3: Imbunatatirea vietii Studentilor si a profesorilor</vt:lpstr>
      <vt:lpstr>Cum putem face asta ?</vt:lpstr>
      <vt:lpstr>Cum putem imbunatati viata profesorilor ?</vt:lpstr>
      <vt:lpstr>Sistemul de monitorizare a prezentei</vt:lpstr>
      <vt:lpstr>Training pentru Profesori</vt:lpstr>
      <vt:lpstr>PowerPoint Presentation</vt:lpstr>
      <vt:lpstr>Concluzia: Tehnologii folosite</vt:lpstr>
      <vt:lpstr>Cost Estimat pentru perioada 2018-2020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  Microsoft-Poli 2020</dc:title>
  <dc:creator>Alexandru Hang</dc:creator>
  <cp:lastModifiedBy>Alexandru Hang</cp:lastModifiedBy>
  <cp:revision>18</cp:revision>
  <dcterms:created xsi:type="dcterms:W3CDTF">2018-11-25T12:18:49Z</dcterms:created>
  <dcterms:modified xsi:type="dcterms:W3CDTF">2018-11-25T15:59:03Z</dcterms:modified>
</cp:coreProperties>
</file>