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9AA1B4-060D-431C-8D70-9BB026E8AA2A}">
          <p14:sldIdLst>
            <p14:sldId id="256"/>
          </p14:sldIdLst>
        </p14:section>
        <p14:section name="Untitled Section" id="{C6398603-AABF-4466-82F0-067A4E97D99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B062-05E7-4F02-B103-A520BA072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7228-075C-41F6-B909-CCEE9523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D878-EF21-4A48-8AEE-D3FD2335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75A3-2A38-49AF-8BF6-999CA0CF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AD58-5D29-4F47-B0E0-D858843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5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CE4-8716-4DDB-AB53-349CCA71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FBBED-394F-4AF2-A9A7-5703CCAE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EBD6-7DE3-4DAF-B766-09BD4CF5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AFFC-8463-401A-A063-81B401A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94EE-A44D-4464-A61E-A2C01A4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0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A0241-536A-40D0-8D8A-F8AB03BE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1D4FE-490B-4893-BE1D-85F6E138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D2C3-FDC9-4718-AA0F-3AF00B0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D883-5F8D-4C9E-AF64-35E36498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AC50-BAB3-4996-B835-752D912E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0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B861-4332-4FD0-9E30-F5A723C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5BC5-F993-42B7-9456-069D1358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5112-E124-49AF-839A-93069320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1415-ADE9-454F-BE4C-044AD4D0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2500-FEB9-4006-88CA-A3A19299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07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D18-4B0B-4D58-98DB-C1201739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F39A-610E-4364-9580-A43161AD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6C7A-1C03-4C8D-8400-CCD45895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CEF4-A7F6-4DB9-A4F5-0108F276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D417-EA5E-492E-9E2A-ED3C30F1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5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31E7-2959-4BB9-971A-F8EB030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E6C2-0EF8-4ADA-A959-F735DC650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F6BB-557F-42F2-9A2A-9A1BE6F1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DA81-77A8-428A-883C-5392D121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FF7E-8F73-4F73-84F2-6A3A7594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9EEB-A714-4482-BA7E-53095182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1EA5-B1F6-4272-86B7-3B47C2C4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0890-2F09-483A-8AE0-0A462BED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4AAC-F120-42EF-8501-1714A79EB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3B5F6-D8D6-428D-8039-707AA2B9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AC81-E06F-4660-ADE0-CF4D1ED8E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58AE4-BC61-43FF-B576-F4E699AD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23E09-9F3C-45F0-ABEF-E312C03F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E1535-B3B3-4DC8-8139-2F4B164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9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38DE-972E-4A43-9187-B280C854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2A0C-AD51-4363-922A-8FBBE328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55FB7-071C-4E64-92B0-5351AB9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3C3F-BA25-4B8D-8AC8-125CC52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B609-1A74-4E74-BC44-5B8EF57E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587A5-15B9-44E7-8DCB-03FDCFA9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F20F-6836-4B81-AE4F-26DEB951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4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5D8-29E5-4BAC-B361-6DD9CFF4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5191-46F2-4CBC-BBBD-424DD45B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FF63D-8EE8-4A5F-B7C6-D66883CA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AD508-CB97-4C9B-BD60-87C8C302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13BA-4461-40BF-9159-BA6D171A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FE34-BB1A-4197-986E-DB5BF148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6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A320-81E8-43E1-B134-ADC34C2F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697CB-BCEA-43CF-BBFF-A2FF8F7C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65DA3-00D5-4EA7-A78A-83FD086D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29B8-CA72-4BA6-BE10-A0CAADB1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5A29-9897-461C-8E73-3024AA45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41BD-5E6B-4209-9C75-3B5FF582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37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FB37-86C5-4A5F-9136-734C0634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A7D6-1842-4CCB-B37A-76C53CBC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8C3D-DEC4-43F5-BF98-2C17B76AF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7601-B223-4BC1-BE84-986A25ABE8CB}" type="datetimeFigureOut">
              <a:rPr lang="en-AU" smtClean="0"/>
              <a:t>30/06/2020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1639-2338-4EE4-9708-78A3A519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DCB4-06E0-4E83-AA1C-963E5C5C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1D9A-C36E-4663-990D-6EDC184F64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4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E924EEB-093E-43DA-9E83-F1C2D305025C}"/>
              </a:ext>
            </a:extLst>
          </p:cNvPr>
          <p:cNvSpPr/>
          <p:nvPr/>
        </p:nvSpPr>
        <p:spPr>
          <a:xfrm>
            <a:off x="798093" y="1788695"/>
            <a:ext cx="1387640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Neptune Sync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0ED701D-EA12-4ECC-8842-6862E256031C}"/>
              </a:ext>
            </a:extLst>
          </p:cNvPr>
          <p:cNvSpPr/>
          <p:nvPr/>
        </p:nvSpPr>
        <p:spPr>
          <a:xfrm>
            <a:off x="793508" y="4310771"/>
            <a:ext cx="1387639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Core Modules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0436AC-07C0-472D-ADB7-7DBD298796F0}"/>
              </a:ext>
            </a:extLst>
          </p:cNvPr>
          <p:cNvSpPr/>
          <p:nvPr/>
        </p:nvSpPr>
        <p:spPr>
          <a:xfrm>
            <a:off x="793508" y="5065479"/>
            <a:ext cx="1387639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Contributed Modules</a:t>
            </a:r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67FF38A9-DB6F-4D3F-A743-FD23F4B15670}"/>
              </a:ext>
            </a:extLst>
          </p:cNvPr>
          <p:cNvSpPr/>
          <p:nvPr/>
        </p:nvSpPr>
        <p:spPr>
          <a:xfrm>
            <a:off x="6743695" y="2807370"/>
            <a:ext cx="1387641" cy="745958"/>
          </a:xfrm>
          <a:prstGeom prst="flowChartPreparat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Drupal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248D752-22A1-4E47-A9D5-86D346A073FF}"/>
              </a:ext>
            </a:extLst>
          </p:cNvPr>
          <p:cNvSpPr/>
          <p:nvPr/>
        </p:nvSpPr>
        <p:spPr>
          <a:xfrm>
            <a:off x="6783799" y="4331011"/>
            <a:ext cx="1307431" cy="561475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Database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D0669B3-75F3-4C5D-9393-8B40A69DEEFE}"/>
              </a:ext>
            </a:extLst>
          </p:cNvPr>
          <p:cNvSpPr/>
          <p:nvPr/>
        </p:nvSpPr>
        <p:spPr>
          <a:xfrm>
            <a:off x="9014156" y="1467853"/>
            <a:ext cx="1483894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Configuration manager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A4935A4-954A-4A7B-B529-E66E9F1A3A1A}"/>
              </a:ext>
            </a:extLst>
          </p:cNvPr>
          <p:cNvSpPr/>
          <p:nvPr/>
        </p:nvSpPr>
        <p:spPr>
          <a:xfrm>
            <a:off x="6743697" y="1459833"/>
            <a:ext cx="1387639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Drupal Core</a:t>
            </a:r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A77EB12E-8E11-4C8C-9130-7345EFB64FA2}"/>
              </a:ext>
            </a:extLst>
          </p:cNvPr>
          <p:cNvSpPr/>
          <p:nvPr/>
        </p:nvSpPr>
        <p:spPr>
          <a:xfrm>
            <a:off x="3528257" y="3758050"/>
            <a:ext cx="1918038" cy="745958"/>
          </a:xfrm>
          <a:prstGeom prst="flowChartPreparat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Drush</a:t>
            </a:r>
            <a:endParaRPr lang="en-AU" dirty="0"/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263BAD72-80E8-48A3-804C-EA77F2EB854C}"/>
              </a:ext>
            </a:extLst>
          </p:cNvPr>
          <p:cNvSpPr/>
          <p:nvPr/>
        </p:nvSpPr>
        <p:spPr>
          <a:xfrm>
            <a:off x="3528257" y="2110086"/>
            <a:ext cx="1920049" cy="745958"/>
          </a:xfrm>
          <a:prstGeom prst="flowChartPreparat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Composer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86DF3A-81BD-4C88-9335-0651E8A1B5B4}"/>
              </a:ext>
            </a:extLst>
          </p:cNvPr>
          <p:cNvSpPr/>
          <p:nvPr/>
        </p:nvSpPr>
        <p:spPr>
          <a:xfrm>
            <a:off x="320842" y="385011"/>
            <a:ext cx="10443411" cy="553452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E2E92-7A1A-4EF4-B20D-9BAC5122348E}"/>
              </a:ext>
            </a:extLst>
          </p:cNvPr>
          <p:cNvSpPr txBox="1"/>
          <p:nvPr/>
        </p:nvSpPr>
        <p:spPr>
          <a:xfrm>
            <a:off x="4772526" y="385011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EC2 - AWS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512CACE-2241-462C-BB78-5CE9EADE9E69}"/>
              </a:ext>
            </a:extLst>
          </p:cNvPr>
          <p:cNvSpPr/>
          <p:nvPr/>
        </p:nvSpPr>
        <p:spPr>
          <a:xfrm>
            <a:off x="569495" y="657725"/>
            <a:ext cx="1844842" cy="5157538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85A3A-4778-4399-AB81-64CD77753AA3}"/>
              </a:ext>
            </a:extLst>
          </p:cNvPr>
          <p:cNvSpPr txBox="1"/>
          <p:nvPr/>
        </p:nvSpPr>
        <p:spPr>
          <a:xfrm>
            <a:off x="1038580" y="6134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Modules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879437-AD26-4FE6-A955-674D00A1076B}"/>
              </a:ext>
            </a:extLst>
          </p:cNvPr>
          <p:cNvCxnSpPr/>
          <p:nvPr/>
        </p:nvCxnSpPr>
        <p:spPr>
          <a:xfrm>
            <a:off x="569495" y="3657600"/>
            <a:ext cx="18448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9E2763-C938-419D-A85C-7A6C411D9E32}"/>
              </a:ext>
            </a:extLst>
          </p:cNvPr>
          <p:cNvSpPr txBox="1"/>
          <p:nvPr/>
        </p:nvSpPr>
        <p:spPr>
          <a:xfrm>
            <a:off x="770624" y="329246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Custom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795393-466F-447A-BED3-C296121FE6B2}"/>
              </a:ext>
            </a:extLst>
          </p:cNvPr>
          <p:cNvSpPr txBox="1"/>
          <p:nvPr/>
        </p:nvSpPr>
        <p:spPr>
          <a:xfrm>
            <a:off x="850191" y="3631391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Community </a:t>
            </a:r>
          </a:p>
          <a:p>
            <a:pPr algn="ctr"/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Provided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DC4D0AD2-2651-49CC-8C8B-023795AB93B6}"/>
              </a:ext>
            </a:extLst>
          </p:cNvPr>
          <p:cNvSpPr/>
          <p:nvPr/>
        </p:nvSpPr>
        <p:spPr>
          <a:xfrm>
            <a:off x="9020175" y="4339393"/>
            <a:ext cx="1483894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Theme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711CA6A-0306-4363-8560-A587BDF98C5B}"/>
              </a:ext>
            </a:extLst>
          </p:cNvPr>
          <p:cNvSpPr/>
          <p:nvPr/>
        </p:nvSpPr>
        <p:spPr>
          <a:xfrm>
            <a:off x="3794461" y="949950"/>
            <a:ext cx="1387639" cy="641684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Libraries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B7FD56-403A-43DC-8FC6-7602AA4E15DA}"/>
              </a:ext>
            </a:extLst>
          </p:cNvPr>
          <p:cNvCxnSpPr>
            <a:stCxn id="21" idx="1"/>
          </p:cNvCxnSpPr>
          <p:nvPr/>
        </p:nvCxnSpPr>
        <p:spPr>
          <a:xfrm flipH="1">
            <a:off x="2414337" y="2483065"/>
            <a:ext cx="1113920" cy="24409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1AFED3-1A62-43D6-A2AA-D3461776E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424545" y="3531179"/>
            <a:ext cx="1103712" cy="5998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7D3AC9-5BA2-4E24-A571-2292B90C5457}"/>
              </a:ext>
            </a:extLst>
          </p:cNvPr>
          <p:cNvCxnSpPr>
            <a:stCxn id="21" idx="0"/>
            <a:endCxn id="33" idx="2"/>
          </p:cNvCxnSpPr>
          <p:nvPr/>
        </p:nvCxnSpPr>
        <p:spPr>
          <a:xfrm flipH="1" flipV="1">
            <a:off x="4488281" y="1591634"/>
            <a:ext cx="1" cy="51845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CAFF0E-D460-425C-A3FC-AFC75B7301D8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2414337" y="3180349"/>
            <a:ext cx="4329358" cy="5614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D7D449-8BD2-4E8B-B160-4F6E269DF1F9}"/>
              </a:ext>
            </a:extLst>
          </p:cNvPr>
          <p:cNvCxnSpPr>
            <a:stCxn id="33" idx="3"/>
          </p:cNvCxnSpPr>
          <p:nvPr/>
        </p:nvCxnSpPr>
        <p:spPr>
          <a:xfrm>
            <a:off x="5182100" y="1270792"/>
            <a:ext cx="1852363" cy="153657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03BF91-C11D-435F-AF3A-DF32A315CAD5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 flipH="1">
            <a:off x="7437516" y="2101517"/>
            <a:ext cx="1" cy="70585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79C8A2-4697-4D7D-AA50-7DD3A153EC42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flipH="1">
            <a:off x="7437515" y="3553328"/>
            <a:ext cx="1" cy="7776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51C5BB-8F49-4F9E-809E-9A65852A2036}"/>
              </a:ext>
            </a:extLst>
          </p:cNvPr>
          <p:cNvCxnSpPr>
            <a:stCxn id="19" idx="3"/>
            <a:endCxn id="12" idx="2"/>
          </p:cNvCxnSpPr>
          <p:nvPr/>
        </p:nvCxnSpPr>
        <p:spPr>
          <a:xfrm>
            <a:off x="5446295" y="4131029"/>
            <a:ext cx="1337504" cy="48072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F4B249-26DD-4635-9BEE-9154C4964337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>
            <a:off x="8131336" y="1788695"/>
            <a:ext cx="882820" cy="139165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3021E2-2BA3-457F-8D5E-7DF32710CDC6}"/>
              </a:ext>
            </a:extLst>
          </p:cNvPr>
          <p:cNvCxnSpPr>
            <a:stCxn id="32" idx="1"/>
            <a:endCxn id="11" idx="3"/>
          </p:cNvCxnSpPr>
          <p:nvPr/>
        </p:nvCxnSpPr>
        <p:spPr>
          <a:xfrm flipH="1" flipV="1">
            <a:off x="8131336" y="3180349"/>
            <a:ext cx="888839" cy="147988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AC3C8B1-041B-4019-A1B5-9EF5A766804C}"/>
              </a:ext>
            </a:extLst>
          </p:cNvPr>
          <p:cNvSpPr/>
          <p:nvPr/>
        </p:nvSpPr>
        <p:spPr>
          <a:xfrm>
            <a:off x="10374727" y="4835794"/>
            <a:ext cx="88231" cy="104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33ADF-38EC-4B2B-8A3D-2D0593F5513D}"/>
              </a:ext>
            </a:extLst>
          </p:cNvPr>
          <p:cNvSpPr/>
          <p:nvPr/>
        </p:nvSpPr>
        <p:spPr>
          <a:xfrm>
            <a:off x="2219506" y="3479043"/>
            <a:ext cx="88231" cy="104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AC31EE-81D1-4AE9-9012-0013E8C432B4}"/>
              </a:ext>
            </a:extLst>
          </p:cNvPr>
          <p:cNvSpPr/>
          <p:nvPr/>
        </p:nvSpPr>
        <p:spPr>
          <a:xfrm>
            <a:off x="4088708" y="5180938"/>
            <a:ext cx="88231" cy="104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08B35F85-943B-4937-977E-C702FDE6CBCE}"/>
              </a:ext>
            </a:extLst>
          </p:cNvPr>
          <p:cNvSpPr/>
          <p:nvPr/>
        </p:nvSpPr>
        <p:spPr>
          <a:xfrm>
            <a:off x="9014156" y="2965786"/>
            <a:ext cx="1483894" cy="421105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9E6C2E-0DEA-4288-A617-3E21F9372A52}"/>
              </a:ext>
            </a:extLst>
          </p:cNvPr>
          <p:cNvCxnSpPr>
            <a:stCxn id="66" idx="2"/>
            <a:endCxn id="11" idx="3"/>
          </p:cNvCxnSpPr>
          <p:nvPr/>
        </p:nvCxnSpPr>
        <p:spPr>
          <a:xfrm flipH="1">
            <a:off x="8131336" y="3176339"/>
            <a:ext cx="882820" cy="40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809EA8-DB5B-4FA4-8251-8789DF868D03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5448306" y="1780675"/>
            <a:ext cx="1295391" cy="70239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845A58-8C75-4754-A953-3D00778DE175}"/>
              </a:ext>
            </a:extLst>
          </p:cNvPr>
          <p:cNvSpPr/>
          <p:nvPr/>
        </p:nvSpPr>
        <p:spPr>
          <a:xfrm>
            <a:off x="5057018" y="1421733"/>
            <a:ext cx="88231" cy="1042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A3C918-FB5B-408E-9E96-0D5F2C06FB92}"/>
              </a:ext>
            </a:extLst>
          </p:cNvPr>
          <p:cNvSpPr/>
          <p:nvPr/>
        </p:nvSpPr>
        <p:spPr>
          <a:xfrm>
            <a:off x="2219507" y="3741641"/>
            <a:ext cx="88231" cy="1042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D1939F-27DD-439B-A44E-E38230C91DD8}"/>
              </a:ext>
            </a:extLst>
          </p:cNvPr>
          <p:cNvSpPr/>
          <p:nvPr/>
        </p:nvSpPr>
        <p:spPr>
          <a:xfrm>
            <a:off x="7978937" y="4635624"/>
            <a:ext cx="88231" cy="1042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38F596-7833-4A4E-AF4B-40EBDF50649E}"/>
              </a:ext>
            </a:extLst>
          </p:cNvPr>
          <p:cNvSpPr/>
          <p:nvPr/>
        </p:nvSpPr>
        <p:spPr>
          <a:xfrm>
            <a:off x="10374727" y="3240323"/>
            <a:ext cx="88231" cy="1042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B972A8-2030-4E11-B93E-E938AF63A020}"/>
              </a:ext>
            </a:extLst>
          </p:cNvPr>
          <p:cNvSpPr/>
          <p:nvPr/>
        </p:nvSpPr>
        <p:spPr>
          <a:xfrm>
            <a:off x="4088708" y="5433966"/>
            <a:ext cx="88231" cy="1042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755398-B19E-4132-8723-03B3892BD272}"/>
              </a:ext>
            </a:extLst>
          </p:cNvPr>
          <p:cNvSpPr txBox="1"/>
          <p:nvPr/>
        </p:nvSpPr>
        <p:spPr>
          <a:xfrm>
            <a:off x="4271145" y="477569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Key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14F61-03D9-4912-BFFB-2D50CAECE758}"/>
              </a:ext>
            </a:extLst>
          </p:cNvPr>
          <p:cNvSpPr txBox="1"/>
          <p:nvPr/>
        </p:nvSpPr>
        <p:spPr>
          <a:xfrm>
            <a:off x="4169720" y="5117658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= Git backup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CBB9E0-C0D6-4BE4-8B8F-8007B5ACAF6A}"/>
              </a:ext>
            </a:extLst>
          </p:cNvPr>
          <p:cNvSpPr txBox="1"/>
          <p:nvPr/>
        </p:nvSpPr>
        <p:spPr>
          <a:xfrm>
            <a:off x="4169719" y="537068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/>
              <a:t>= Script backup</a:t>
            </a:r>
          </a:p>
        </p:txBody>
      </p:sp>
    </p:spTree>
    <p:extLst>
      <p:ext uri="{BB962C8B-B14F-4D97-AF65-F5344CB8AC3E}">
        <p14:creationId xmlns:p14="http://schemas.microsoft.com/office/powerpoint/2010/main" val="1144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1F294BE-DC43-4EC0-BDF7-523B02F49D04}"/>
              </a:ext>
            </a:extLst>
          </p:cNvPr>
          <p:cNvSpPr/>
          <p:nvPr/>
        </p:nvSpPr>
        <p:spPr>
          <a:xfrm>
            <a:off x="3607981" y="2816351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Content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F2B386C-3D4A-42D4-BC6C-B15FF681953D}"/>
              </a:ext>
            </a:extLst>
          </p:cNvPr>
          <p:cNvSpPr/>
          <p:nvPr/>
        </p:nvSpPr>
        <p:spPr>
          <a:xfrm>
            <a:off x="6213808" y="1350823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Blocks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D63F7D3-49A9-4A3E-812C-48026101DFB5}"/>
              </a:ext>
            </a:extLst>
          </p:cNvPr>
          <p:cNvSpPr/>
          <p:nvPr/>
        </p:nvSpPr>
        <p:spPr>
          <a:xfrm>
            <a:off x="3604973" y="1351747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Views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A550B11-2598-4DD5-BCE4-E6C93356F7D0}"/>
              </a:ext>
            </a:extLst>
          </p:cNvPr>
          <p:cNvSpPr/>
          <p:nvPr/>
        </p:nvSpPr>
        <p:spPr>
          <a:xfrm>
            <a:off x="6859492" y="4771828"/>
            <a:ext cx="1339517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User Permissions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683EFAB-8DEA-4D21-BE13-CBED2575261A}"/>
              </a:ext>
            </a:extLst>
          </p:cNvPr>
          <p:cNvSpPr/>
          <p:nvPr/>
        </p:nvSpPr>
        <p:spPr>
          <a:xfrm>
            <a:off x="4901865" y="2085433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Forms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D4DD930-06E3-49A0-80C1-8A34EAB89DEC}"/>
              </a:ext>
            </a:extLst>
          </p:cNvPr>
          <p:cNvSpPr/>
          <p:nvPr/>
        </p:nvSpPr>
        <p:spPr>
          <a:xfrm>
            <a:off x="4209555" y="5983138"/>
            <a:ext cx="1151023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Taxonomy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A795DCC-01CA-445C-82C9-B27E6B76E8BC}"/>
              </a:ext>
            </a:extLst>
          </p:cNvPr>
          <p:cNvSpPr/>
          <p:nvPr/>
        </p:nvSpPr>
        <p:spPr>
          <a:xfrm>
            <a:off x="9329955" y="4708305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Logging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25F5117-EAEE-4198-8960-6B64CD4AA683}"/>
              </a:ext>
            </a:extLst>
          </p:cNvPr>
          <p:cNvSpPr/>
          <p:nvPr/>
        </p:nvSpPr>
        <p:spPr>
          <a:xfrm>
            <a:off x="7031946" y="5814881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User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32E3E45-5B5C-4315-B0AD-DAA0C780C6E8}"/>
              </a:ext>
            </a:extLst>
          </p:cNvPr>
          <p:cNvSpPr/>
          <p:nvPr/>
        </p:nvSpPr>
        <p:spPr>
          <a:xfrm>
            <a:off x="7701703" y="123603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Display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E5D78B2-C7A2-4F9E-B195-5C562BA10D17}"/>
              </a:ext>
            </a:extLst>
          </p:cNvPr>
          <p:cNvSpPr/>
          <p:nvPr/>
        </p:nvSpPr>
        <p:spPr>
          <a:xfrm>
            <a:off x="9329955" y="3935942"/>
            <a:ext cx="1098885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Modules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05F03BD-6471-43E2-86A0-957B4B3CE61A}"/>
              </a:ext>
            </a:extLst>
          </p:cNvPr>
          <p:cNvSpPr/>
          <p:nvPr/>
        </p:nvSpPr>
        <p:spPr>
          <a:xfrm>
            <a:off x="9319948" y="3169141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Theme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A83FCDB-9D7F-47EC-B331-56ED31F30E0D}"/>
              </a:ext>
            </a:extLst>
          </p:cNvPr>
          <p:cNvSpPr/>
          <p:nvPr/>
        </p:nvSpPr>
        <p:spPr>
          <a:xfrm>
            <a:off x="2829429" y="5983138"/>
            <a:ext cx="1098885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Workflow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1B7874-89F5-48C2-95C6-5395242DD111}"/>
              </a:ext>
            </a:extLst>
          </p:cNvPr>
          <p:cNvSpPr/>
          <p:nvPr/>
        </p:nvSpPr>
        <p:spPr>
          <a:xfrm>
            <a:off x="649707" y="3778718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Media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6526D9D-793A-42E1-A74E-D1064456E519}"/>
              </a:ext>
            </a:extLst>
          </p:cNvPr>
          <p:cNvSpPr/>
          <p:nvPr/>
        </p:nvSpPr>
        <p:spPr>
          <a:xfrm>
            <a:off x="9329955" y="2396778"/>
            <a:ext cx="1098885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Language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A8BCEA4-B6A1-44D2-B462-5558AB977061}"/>
              </a:ext>
            </a:extLst>
          </p:cNvPr>
          <p:cNvSpPr/>
          <p:nvPr/>
        </p:nvSpPr>
        <p:spPr>
          <a:xfrm>
            <a:off x="6110040" y="512192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Web Services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CB92A9E-E5EB-4BC5-96A6-44A8ED2611E6}"/>
              </a:ext>
            </a:extLst>
          </p:cNvPr>
          <p:cNvSpPr/>
          <p:nvPr/>
        </p:nvSpPr>
        <p:spPr>
          <a:xfrm>
            <a:off x="2807131" y="2130611"/>
            <a:ext cx="914400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Search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863E4C0-27CA-4B04-A10F-09C0EEAD0A04}"/>
              </a:ext>
            </a:extLst>
          </p:cNvPr>
          <p:cNvSpPr/>
          <p:nvPr/>
        </p:nvSpPr>
        <p:spPr>
          <a:xfrm>
            <a:off x="9319948" y="1629287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SMTP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A8A0D19-A227-49F7-AC1B-B7FF51A3C373}"/>
              </a:ext>
            </a:extLst>
          </p:cNvPr>
          <p:cNvSpPr/>
          <p:nvPr/>
        </p:nvSpPr>
        <p:spPr>
          <a:xfrm>
            <a:off x="653717" y="1850777"/>
            <a:ext cx="994611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Fields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2151944-D753-4BF6-8599-B372D3C511B6}"/>
              </a:ext>
            </a:extLst>
          </p:cNvPr>
          <p:cNvSpPr/>
          <p:nvPr/>
        </p:nvSpPr>
        <p:spPr>
          <a:xfrm>
            <a:off x="535405" y="2811780"/>
            <a:ext cx="1231233" cy="612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Comments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804839D-49E5-4D43-A3D8-1869A512358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599584" y="1657147"/>
            <a:ext cx="1614224" cy="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CF2D34D-82F9-4D80-A827-68B48DB519AC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 rot="10800000" flipV="1">
            <a:off x="4102279" y="429927"/>
            <a:ext cx="3599424" cy="9218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E1C3A3-14DC-44AD-8BBD-457F6E8E5B03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1648328" y="2157101"/>
            <a:ext cx="1959653" cy="96557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96B17D-B1F3-4C16-B442-4E36ED24655E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1644318" y="3122675"/>
            <a:ext cx="1963663" cy="96236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ECD8121-280B-410C-9466-08CFA8A43FB3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1766638" y="3118104"/>
            <a:ext cx="1841343" cy="457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C378AD-1268-4B3C-A812-A750EB08534A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2465011" y="4342861"/>
            <a:ext cx="2554139" cy="7264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A30750E-7C5D-4045-9563-DDA353D35704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3677805" y="2388869"/>
            <a:ext cx="851956" cy="3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E59A64-8D7D-4FC8-83B2-000028A5B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599583" y="818516"/>
            <a:ext cx="1510457" cy="7008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BD5444B-90AC-452C-AD4D-C4F6FC38FD70}"/>
              </a:ext>
            </a:extLst>
          </p:cNvPr>
          <p:cNvSpPr/>
          <p:nvPr/>
        </p:nvSpPr>
        <p:spPr>
          <a:xfrm>
            <a:off x="7031946" y="3169490"/>
            <a:ext cx="994611" cy="612648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Drupal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9116CD0-A31B-4BD6-A784-006D0C337BB9}"/>
              </a:ext>
            </a:extLst>
          </p:cNvPr>
          <p:cNvCxnSpPr>
            <a:stCxn id="48" idx="3"/>
            <a:endCxn id="10" idx="1"/>
          </p:cNvCxnSpPr>
          <p:nvPr/>
        </p:nvCxnSpPr>
        <p:spPr>
          <a:xfrm>
            <a:off x="8026557" y="3475814"/>
            <a:ext cx="1303398" cy="15388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290C4F-4271-4D33-BC25-82C76F51D22E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V="1">
            <a:off x="8026557" y="2703102"/>
            <a:ext cx="1303398" cy="7727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31158EC-14D4-4841-9BB6-764696CF8F87}"/>
              </a:ext>
            </a:extLst>
          </p:cNvPr>
          <p:cNvCxnSpPr>
            <a:stCxn id="48" idx="2"/>
            <a:endCxn id="7" idx="0"/>
          </p:cNvCxnSpPr>
          <p:nvPr/>
        </p:nvCxnSpPr>
        <p:spPr>
          <a:xfrm rot="5400000">
            <a:off x="7034407" y="4276983"/>
            <a:ext cx="989690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526C61-7469-41D8-A8B0-1DFA7295F328}"/>
              </a:ext>
            </a:extLst>
          </p:cNvPr>
          <p:cNvCxnSpPr>
            <a:stCxn id="48" idx="3"/>
            <a:endCxn id="14" idx="1"/>
          </p:cNvCxnSpPr>
          <p:nvPr/>
        </p:nvCxnSpPr>
        <p:spPr>
          <a:xfrm>
            <a:off x="8026557" y="3475814"/>
            <a:ext cx="1303398" cy="76645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3349B1C-103A-42B0-B87E-00E507A45F19}"/>
              </a:ext>
            </a:extLst>
          </p:cNvPr>
          <p:cNvCxnSpPr>
            <a:cxnSpLocks/>
            <a:stCxn id="22" idx="3"/>
            <a:endCxn id="4" idx="0"/>
          </p:cNvCxnSpPr>
          <p:nvPr/>
        </p:nvCxnSpPr>
        <p:spPr>
          <a:xfrm>
            <a:off x="3721531" y="2436935"/>
            <a:ext cx="383756" cy="3794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A34CE1B-4642-4F45-B184-D200F6A01BF8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3675635" y="2010291"/>
            <a:ext cx="472540" cy="3807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4C1BB8F-6B7F-4776-8BFD-5F7596E00FB8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 flipV="1">
            <a:off x="8026558" y="1935610"/>
            <a:ext cx="1293391" cy="1540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3A76930-2F3F-4DE2-9C3B-828AB2CC952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608341" y="2698081"/>
            <a:ext cx="790830" cy="3113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158EF0-93CA-44F4-B38E-02907790EF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18372" y="1786992"/>
            <a:ext cx="780799" cy="29844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25B92FA-B2B1-4383-B782-A601A97B55C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7314049" y="5599677"/>
            <a:ext cx="430405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282107D-B101-41A6-8B5E-6C502248347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3168108" y="4366178"/>
            <a:ext cx="2554139" cy="6797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D334104-0B5D-4B4F-98FF-AE12E143E2B9}"/>
              </a:ext>
            </a:extLst>
          </p:cNvPr>
          <p:cNvCxnSpPr>
            <a:cxnSpLocks/>
            <a:stCxn id="15" idx="1"/>
            <a:endCxn id="48" idx="3"/>
          </p:cNvCxnSpPr>
          <p:nvPr/>
        </p:nvCxnSpPr>
        <p:spPr>
          <a:xfrm rot="10800000" flipV="1">
            <a:off x="8026558" y="3475464"/>
            <a:ext cx="1293391" cy="3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923B656E-BBA9-4AB8-9962-6ECEDCDEE200}"/>
              </a:ext>
            </a:extLst>
          </p:cNvPr>
          <p:cNvCxnSpPr>
            <a:stCxn id="48" idx="0"/>
            <a:endCxn id="12" idx="2"/>
          </p:cNvCxnSpPr>
          <p:nvPr/>
        </p:nvCxnSpPr>
        <p:spPr>
          <a:xfrm rot="5400000" flipH="1" flipV="1">
            <a:off x="6647511" y="1617993"/>
            <a:ext cx="2433239" cy="6697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2538F5B-EAFF-4731-94A4-A0BC63555DAB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4591094" y="3218580"/>
            <a:ext cx="2440852" cy="25723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Decision 198">
            <a:extLst>
              <a:ext uri="{FF2B5EF4-FFF2-40B4-BE49-F238E27FC236}">
                <a16:creationId xmlns:a16="http://schemas.microsoft.com/office/drawing/2014/main" id="{3F2AE2F7-DB47-40BF-8FD2-F3E81E3920E2}"/>
              </a:ext>
            </a:extLst>
          </p:cNvPr>
          <p:cNvSpPr/>
          <p:nvPr/>
        </p:nvSpPr>
        <p:spPr>
          <a:xfrm>
            <a:off x="3403198" y="3054154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Flowchart: Decision 214">
            <a:extLst>
              <a:ext uri="{FF2B5EF4-FFF2-40B4-BE49-F238E27FC236}">
                <a16:creationId xmlns:a16="http://schemas.microsoft.com/office/drawing/2014/main" id="{B1A138FC-0E43-4DA9-B164-058C451C9E4C}"/>
              </a:ext>
            </a:extLst>
          </p:cNvPr>
          <p:cNvSpPr/>
          <p:nvPr/>
        </p:nvSpPr>
        <p:spPr>
          <a:xfrm rot="16200000">
            <a:off x="6626027" y="2027280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Flowchart: Decision 215">
            <a:extLst>
              <a:ext uri="{FF2B5EF4-FFF2-40B4-BE49-F238E27FC236}">
                <a16:creationId xmlns:a16="http://schemas.microsoft.com/office/drawing/2014/main" id="{499A0246-2988-4366-AF22-CC34A637C6F6}"/>
              </a:ext>
            </a:extLst>
          </p:cNvPr>
          <p:cNvSpPr/>
          <p:nvPr/>
        </p:nvSpPr>
        <p:spPr>
          <a:xfrm>
            <a:off x="6014775" y="1606240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Flowchart: Decision 216">
            <a:extLst>
              <a:ext uri="{FF2B5EF4-FFF2-40B4-BE49-F238E27FC236}">
                <a16:creationId xmlns:a16="http://schemas.microsoft.com/office/drawing/2014/main" id="{CAA796D4-814A-4EBF-9381-FD5990FA9FDD}"/>
              </a:ext>
            </a:extLst>
          </p:cNvPr>
          <p:cNvSpPr/>
          <p:nvPr/>
        </p:nvSpPr>
        <p:spPr>
          <a:xfrm rot="16200000">
            <a:off x="3272349" y="5835661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Flowchart: Decision 217">
            <a:extLst>
              <a:ext uri="{FF2B5EF4-FFF2-40B4-BE49-F238E27FC236}">
                <a16:creationId xmlns:a16="http://schemas.microsoft.com/office/drawing/2014/main" id="{84D41849-83C3-42A2-8F0B-B0CAF29EC9AE}"/>
              </a:ext>
            </a:extLst>
          </p:cNvPr>
          <p:cNvSpPr/>
          <p:nvPr/>
        </p:nvSpPr>
        <p:spPr>
          <a:xfrm rot="16200000">
            <a:off x="4002761" y="1204293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Flowchart: Decision 218">
            <a:extLst>
              <a:ext uri="{FF2B5EF4-FFF2-40B4-BE49-F238E27FC236}">
                <a16:creationId xmlns:a16="http://schemas.microsoft.com/office/drawing/2014/main" id="{4F638B28-39EC-436D-A547-4E40027AABB0}"/>
              </a:ext>
            </a:extLst>
          </p:cNvPr>
          <p:cNvSpPr/>
          <p:nvPr/>
        </p:nvSpPr>
        <p:spPr>
          <a:xfrm rot="16200000">
            <a:off x="8099491" y="778068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Flowchart: Decision 219">
            <a:extLst>
              <a:ext uri="{FF2B5EF4-FFF2-40B4-BE49-F238E27FC236}">
                <a16:creationId xmlns:a16="http://schemas.microsoft.com/office/drawing/2014/main" id="{BBD21940-7597-41BC-B27E-BE4DCBEA9753}"/>
              </a:ext>
            </a:extLst>
          </p:cNvPr>
          <p:cNvSpPr/>
          <p:nvPr/>
        </p:nvSpPr>
        <p:spPr>
          <a:xfrm rot="16200000">
            <a:off x="7429733" y="5641495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Flowchart: Decision 220">
            <a:extLst>
              <a:ext uri="{FF2B5EF4-FFF2-40B4-BE49-F238E27FC236}">
                <a16:creationId xmlns:a16="http://schemas.microsoft.com/office/drawing/2014/main" id="{1C53AB77-3468-466A-A2D8-17F0E6B098F5}"/>
              </a:ext>
            </a:extLst>
          </p:cNvPr>
          <p:cNvSpPr/>
          <p:nvPr/>
        </p:nvSpPr>
        <p:spPr>
          <a:xfrm rot="16200000">
            <a:off x="7429733" y="4566108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Flowchart: Decision 221">
            <a:extLst>
              <a:ext uri="{FF2B5EF4-FFF2-40B4-BE49-F238E27FC236}">
                <a16:creationId xmlns:a16="http://schemas.microsoft.com/office/drawing/2014/main" id="{21E11BBB-C5F3-40C2-95C5-7D051DF6679C}"/>
              </a:ext>
            </a:extLst>
          </p:cNvPr>
          <p:cNvSpPr/>
          <p:nvPr/>
        </p:nvSpPr>
        <p:spPr>
          <a:xfrm>
            <a:off x="4618372" y="3139271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Flowchart: Decision 222">
            <a:extLst>
              <a:ext uri="{FF2B5EF4-FFF2-40B4-BE49-F238E27FC236}">
                <a16:creationId xmlns:a16="http://schemas.microsoft.com/office/drawing/2014/main" id="{FAC6CE85-8242-4BB8-A4F7-05EDA3A00C4E}"/>
              </a:ext>
            </a:extLst>
          </p:cNvPr>
          <p:cNvSpPr/>
          <p:nvPr/>
        </p:nvSpPr>
        <p:spPr>
          <a:xfrm>
            <a:off x="9113085" y="4163684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Flowchart: Decision 223">
            <a:extLst>
              <a:ext uri="{FF2B5EF4-FFF2-40B4-BE49-F238E27FC236}">
                <a16:creationId xmlns:a16="http://schemas.microsoft.com/office/drawing/2014/main" id="{180644A4-32E1-4EED-9B5E-ABB4F74C9F08}"/>
              </a:ext>
            </a:extLst>
          </p:cNvPr>
          <p:cNvSpPr/>
          <p:nvPr/>
        </p:nvSpPr>
        <p:spPr>
          <a:xfrm>
            <a:off x="9120914" y="2639510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Flowchart: Decision 224">
            <a:extLst>
              <a:ext uri="{FF2B5EF4-FFF2-40B4-BE49-F238E27FC236}">
                <a16:creationId xmlns:a16="http://schemas.microsoft.com/office/drawing/2014/main" id="{5971E10A-FD3F-4887-B22A-36673EBED237}"/>
              </a:ext>
            </a:extLst>
          </p:cNvPr>
          <p:cNvSpPr/>
          <p:nvPr/>
        </p:nvSpPr>
        <p:spPr>
          <a:xfrm>
            <a:off x="9113085" y="4950265"/>
            <a:ext cx="199034" cy="14773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2" name="Flowchart: Decision 231">
            <a:extLst>
              <a:ext uri="{FF2B5EF4-FFF2-40B4-BE49-F238E27FC236}">
                <a16:creationId xmlns:a16="http://schemas.microsoft.com/office/drawing/2014/main" id="{239CB786-9AF9-4B27-80B5-F2FAF62FC293}"/>
              </a:ext>
            </a:extLst>
          </p:cNvPr>
          <p:cNvSpPr/>
          <p:nvPr/>
        </p:nvSpPr>
        <p:spPr>
          <a:xfrm>
            <a:off x="5886344" y="771700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3" name="Flowchart: Decision 232">
            <a:extLst>
              <a:ext uri="{FF2B5EF4-FFF2-40B4-BE49-F238E27FC236}">
                <a16:creationId xmlns:a16="http://schemas.microsoft.com/office/drawing/2014/main" id="{11C1E187-6C0C-4238-836D-34D6C5E6951D}"/>
              </a:ext>
            </a:extLst>
          </p:cNvPr>
          <p:cNvSpPr/>
          <p:nvPr/>
        </p:nvSpPr>
        <p:spPr>
          <a:xfrm rot="16200000">
            <a:off x="5307179" y="1921861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4" name="Flowchart: Decision 233">
            <a:extLst>
              <a:ext uri="{FF2B5EF4-FFF2-40B4-BE49-F238E27FC236}">
                <a16:creationId xmlns:a16="http://schemas.microsoft.com/office/drawing/2014/main" id="{91FF8077-BF16-4321-8B04-A53737DBF944}"/>
              </a:ext>
            </a:extLst>
          </p:cNvPr>
          <p:cNvSpPr/>
          <p:nvPr/>
        </p:nvSpPr>
        <p:spPr>
          <a:xfrm rot="16200000">
            <a:off x="5309769" y="2762456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3D72164-5556-4D53-99BC-E96A094F12F7}"/>
              </a:ext>
            </a:extLst>
          </p:cNvPr>
          <p:cNvCxnSpPr>
            <a:stCxn id="48" idx="0"/>
            <a:endCxn id="215" idx="1"/>
          </p:cNvCxnSpPr>
          <p:nvPr/>
        </p:nvCxnSpPr>
        <p:spPr>
          <a:xfrm rot="16200000" flipV="1">
            <a:off x="6642986" y="2283224"/>
            <a:ext cx="968825" cy="80370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Decision 237">
            <a:extLst>
              <a:ext uri="{FF2B5EF4-FFF2-40B4-BE49-F238E27FC236}">
                <a16:creationId xmlns:a16="http://schemas.microsoft.com/office/drawing/2014/main" id="{C8D1A1D9-546A-4F57-BD92-B121160CDC5C}"/>
              </a:ext>
            </a:extLst>
          </p:cNvPr>
          <p:cNvSpPr/>
          <p:nvPr/>
        </p:nvSpPr>
        <p:spPr>
          <a:xfrm rot="16200000">
            <a:off x="4693764" y="5835660"/>
            <a:ext cx="199034" cy="986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77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12892</TotalTime>
  <Words>54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Harper</dc:creator>
  <cp:lastModifiedBy>Alexis Harper</cp:lastModifiedBy>
  <cp:revision>18</cp:revision>
  <dcterms:created xsi:type="dcterms:W3CDTF">2018-08-17T03:14:26Z</dcterms:created>
  <dcterms:modified xsi:type="dcterms:W3CDTF">2020-07-06T08:36:31Z</dcterms:modified>
</cp:coreProperties>
</file>