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13C7-006F-4C73-9574-A6D19BD1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62C3-BF39-4BC4-B41F-ECE2D123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F874-7AE8-4BE3-AEAF-976C1F1D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0820-3D77-46A1-99AC-941268F2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9D3C-EE73-4E46-9355-CEB2441D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98A-7A35-45D7-BFBA-57E7BB5D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D6521-05EF-401A-BC21-B1B20338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9A44-AC20-4A66-A126-F77874DD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0C0B-A286-40A7-92E1-CC41F7F2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75D0-6239-4F68-A408-2504E70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72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CA5D6-7D82-41A3-928E-934299DF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5B00-661D-4594-9AC5-6E66DB21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A334-D027-441A-B9A4-C44262F4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8972-645A-4359-A4BC-5CBAF1C0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337A-DA3B-4752-9669-993E18AC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39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7AFE-39F5-46DA-963B-2001F158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DCF2-CBE3-4197-9F9D-C48EE63B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4CB2-49E8-47E8-8C90-70D68A5F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042A-B538-46A3-B116-5B865223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6398-A97B-43E5-B009-72B70C5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2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6D6D-5146-467C-B16E-14095513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B7-0F79-4698-A297-8AC5707F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5963-9285-44B5-865C-5C6CFBF7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6C19-4B98-4357-B051-505E2B4F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E0DA-B6F2-4CD0-8D11-8497E73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0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CFA2-EF58-4EE2-8FF6-CC363433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CAEA-6E29-49BF-8CD0-314D92C8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BDD9-9CD3-4BAD-996A-07AF1A4A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BA73-AA04-4773-8903-21331951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5D45-7CE8-4F8B-AD93-4E00F616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A141-455F-41AC-874F-9AE7EF85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DD45-16EA-470C-91A3-AC4D9CCF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8D2F-1E31-44C3-BA91-1040F1C8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E3E59-2734-4571-A40C-72B23B5A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64D2A-096E-469A-B752-2ADC6D0A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3DE38-E241-45F7-BF13-9B325B9C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A9411-D331-4A24-AA05-6C5BE43F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9EC8D-FB54-4E94-99A6-380EB627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54C4C-D68B-4D34-AB2F-77D1389F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37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5062-DFCE-4141-A6D7-680A3F5C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C1BDE-D04B-44E1-9ED3-C217091F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4357-1963-4455-8F3E-2456287B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86371-C380-490C-8FBE-94BA0903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BD72D-CA47-4067-811C-04D5517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9DD0-4F7A-4FAD-8F11-E2B48E58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700D0-4288-468D-A923-FCBCB9E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0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8FF8-7807-4FFD-B600-F4D42AB1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A474-2A9F-43B0-BF3C-0155D16A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00F89-6E9C-4679-9036-BE443000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B001-21DB-4E9D-8494-413A86BB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0CC5-EB44-44FC-A8E5-8E61CE29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222E-BF47-448D-A9E0-3AE8174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0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0F8C-6EEB-46AA-9492-83AD8476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E6B93-941C-4A2D-9157-B2DAC2750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E0F4-15BB-4E8D-BEC5-1B69D580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BD4C-7BDA-47E5-A293-A4BF483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2615-C48D-4469-AA82-ABAF8CA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A2CE-8A8D-44F0-9279-A58B05CA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2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BDC84-F000-414A-83A6-247EA65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BFB3-8758-4A16-9905-9B825F2F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48ED-2185-4D98-BA74-AAE3980D7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C70F-0134-4B10-B2DB-BD840F12F167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7D87-7DE3-4938-A1D6-ED50D5C01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7936-4AE8-4015-A6E1-B858A8AF2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9530-9BB0-49FA-9A2F-D901BB5FB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DEE03-B711-43AA-84D9-4C83819B55C2}"/>
              </a:ext>
            </a:extLst>
          </p:cNvPr>
          <p:cNvSpPr/>
          <p:nvPr/>
        </p:nvSpPr>
        <p:spPr>
          <a:xfrm>
            <a:off x="3270980" y="3394493"/>
            <a:ext cx="1119866" cy="69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Neptune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C21B9-B379-486A-A702-885332CA628D}"/>
              </a:ext>
            </a:extLst>
          </p:cNvPr>
          <p:cNvSpPr/>
          <p:nvPr/>
        </p:nvSpPr>
        <p:spPr>
          <a:xfrm>
            <a:off x="3042249" y="948906"/>
            <a:ext cx="6107502" cy="35282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67FD8-7EA0-48B0-8B7F-2E8E1E428DCC}"/>
              </a:ext>
            </a:extLst>
          </p:cNvPr>
          <p:cNvSpPr/>
          <p:nvPr/>
        </p:nvSpPr>
        <p:spPr>
          <a:xfrm>
            <a:off x="5522343" y="2307566"/>
            <a:ext cx="1147314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EC2 </a:t>
            </a:r>
            <a:br>
              <a:rPr lang="en-AU" dirty="0"/>
            </a:br>
            <a:r>
              <a:rPr lang="en-AU" dirty="0"/>
              <a:t>Amazon Linux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FD40B-71B7-465B-BC94-4E8C3C6328AD}"/>
              </a:ext>
            </a:extLst>
          </p:cNvPr>
          <p:cNvSpPr/>
          <p:nvPr/>
        </p:nvSpPr>
        <p:spPr>
          <a:xfrm>
            <a:off x="7617125" y="1250830"/>
            <a:ext cx="1119866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1DFFE-8F14-4C94-9E00-038E2CCB6831}"/>
              </a:ext>
            </a:extLst>
          </p:cNvPr>
          <p:cNvSpPr/>
          <p:nvPr/>
        </p:nvSpPr>
        <p:spPr>
          <a:xfrm>
            <a:off x="3270980" y="1250830"/>
            <a:ext cx="1119866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AB7F1-AD94-46C6-AFC6-60F1F5816004}"/>
              </a:ext>
            </a:extLst>
          </p:cNvPr>
          <p:cNvSpPr/>
          <p:nvPr/>
        </p:nvSpPr>
        <p:spPr>
          <a:xfrm>
            <a:off x="5522343" y="4071667"/>
            <a:ext cx="1147314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A19B1-7099-44CD-861F-DF6956D03AA8}"/>
              </a:ext>
            </a:extLst>
          </p:cNvPr>
          <p:cNvSpPr/>
          <p:nvPr/>
        </p:nvSpPr>
        <p:spPr>
          <a:xfrm>
            <a:off x="3200400" y="5762445"/>
            <a:ext cx="1190446" cy="8195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A4F47-C07D-49F3-AB5A-40258E5541CE}"/>
              </a:ext>
            </a:extLst>
          </p:cNvPr>
          <p:cNvSpPr/>
          <p:nvPr/>
        </p:nvSpPr>
        <p:spPr>
          <a:xfrm>
            <a:off x="7546545" y="5762445"/>
            <a:ext cx="1190446" cy="8195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17F39-42FB-454C-8120-DC0CF98A578B}"/>
              </a:ext>
            </a:extLst>
          </p:cNvPr>
          <p:cNvSpPr/>
          <p:nvPr/>
        </p:nvSpPr>
        <p:spPr>
          <a:xfrm>
            <a:off x="5500777" y="5762445"/>
            <a:ext cx="1190446" cy="8195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551B5-A415-47E4-9991-6B7927950176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3830913" y="2061713"/>
            <a:ext cx="0" cy="13327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1F6F9B-51D3-4F35-807D-BEF6EBEF2C6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390846" y="2713008"/>
            <a:ext cx="1131497" cy="102658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82DC92-7AE2-486C-9859-342B0C3C52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669657" y="1656272"/>
            <a:ext cx="947468" cy="10567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9EF3E-C52F-4363-92E2-FEC53060C791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4390846" y="1656272"/>
            <a:ext cx="1131497" cy="105673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25743C-64BE-4681-B5B0-E084A85FA3C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3118449"/>
            <a:ext cx="0" cy="95321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F3B26-88E4-4EA6-98F0-FDA879C702A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6000" y="4882550"/>
            <a:ext cx="0" cy="87989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645D-F93D-4A79-A93F-312692B47D9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096000" y="4882550"/>
            <a:ext cx="2045768" cy="87989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F21840-023C-4A25-87E7-17EBFBD16950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3795623" y="3118449"/>
            <a:ext cx="2300377" cy="26439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2E30D5-460F-45F4-B723-01C02D7333B3}"/>
              </a:ext>
            </a:extLst>
          </p:cNvPr>
          <p:cNvSpPr txBox="1"/>
          <p:nvPr/>
        </p:nvSpPr>
        <p:spPr>
          <a:xfrm rot="18957230">
            <a:off x="4698799" y="303734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Http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73DDB2-5C14-4944-80D2-134BFF0CA984}"/>
              </a:ext>
            </a:extLst>
          </p:cNvPr>
          <p:cNvSpPr txBox="1"/>
          <p:nvPr/>
        </p:nvSpPr>
        <p:spPr>
          <a:xfrm rot="1146964">
            <a:off x="6811485" y="505117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C9692-CC3A-4D4D-9293-EBE107DF248F}"/>
              </a:ext>
            </a:extLst>
          </p:cNvPr>
          <p:cNvSpPr txBox="1"/>
          <p:nvPr/>
        </p:nvSpPr>
        <p:spPr>
          <a:xfrm rot="5400000">
            <a:off x="5991880" y="509151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Http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A15C90-6197-412D-AE01-4B574D8EFB2D}"/>
              </a:ext>
            </a:extLst>
          </p:cNvPr>
          <p:cNvSpPr/>
          <p:nvPr/>
        </p:nvSpPr>
        <p:spPr>
          <a:xfrm>
            <a:off x="9527873" y="2307565"/>
            <a:ext cx="1147314" cy="8108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Github</a:t>
            </a:r>
            <a:endParaRPr lang="en-AU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B5409D-250E-4C67-9482-A27624E4EDE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6669657" y="2713007"/>
            <a:ext cx="285821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175171-D6A2-4122-9AFD-AD7C24EE803F}"/>
              </a:ext>
            </a:extLst>
          </p:cNvPr>
          <p:cNvSpPr txBox="1"/>
          <p:nvPr/>
        </p:nvSpPr>
        <p:spPr>
          <a:xfrm rot="18837915">
            <a:off x="4109562" y="4879593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ssh</a:t>
            </a:r>
            <a:endParaRPr lang="en-A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1C91C-8AB3-44BA-8F1C-C166835537A7}"/>
              </a:ext>
            </a:extLst>
          </p:cNvPr>
          <p:cNvSpPr txBox="1"/>
          <p:nvPr/>
        </p:nvSpPr>
        <p:spPr>
          <a:xfrm>
            <a:off x="7966079" y="248188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ssh</a:t>
            </a:r>
            <a:endParaRPr lang="en-AU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E730D8-85F9-4F9E-9BBC-301822D17A83}"/>
              </a:ext>
            </a:extLst>
          </p:cNvPr>
          <p:cNvSpPr/>
          <p:nvPr/>
        </p:nvSpPr>
        <p:spPr>
          <a:xfrm>
            <a:off x="5511559" y="788191"/>
            <a:ext cx="1147314" cy="3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560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27278-28C1-4D8A-82B2-A8E9887C09F3}"/>
              </a:ext>
            </a:extLst>
          </p:cNvPr>
          <p:cNvSpPr/>
          <p:nvPr/>
        </p:nvSpPr>
        <p:spPr>
          <a:xfrm>
            <a:off x="1926928" y="569003"/>
            <a:ext cx="8675658" cy="5546785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03C11-3905-46C1-AD98-EC8B48759AA1}"/>
              </a:ext>
            </a:extLst>
          </p:cNvPr>
          <p:cNvSpPr/>
          <p:nvPr/>
        </p:nvSpPr>
        <p:spPr>
          <a:xfrm>
            <a:off x="3491896" y="2902788"/>
            <a:ext cx="1449238" cy="105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PHP </a:t>
            </a:r>
          </a:p>
          <a:p>
            <a:pPr algn="ctr"/>
            <a:r>
              <a:rPr lang="en-AU" sz="900" dirty="0"/>
              <a:t>7.2</a:t>
            </a:r>
          </a:p>
          <a:p>
            <a:pPr algn="ctr"/>
            <a:r>
              <a:rPr lang="en-AU" sz="900" dirty="0"/>
              <a:t>/etc/php7.2/…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8C702-2603-4B89-82AD-F44EC99CA07A}"/>
              </a:ext>
            </a:extLst>
          </p:cNvPr>
          <p:cNvSpPr/>
          <p:nvPr/>
        </p:nvSpPr>
        <p:spPr>
          <a:xfrm>
            <a:off x="2515319" y="4916331"/>
            <a:ext cx="1449238" cy="105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Apache</a:t>
            </a:r>
          </a:p>
          <a:p>
            <a:pPr algn="ctr"/>
            <a:r>
              <a:rPr lang="en-AU" sz="900" dirty="0"/>
              <a:t>2.4.43</a:t>
            </a:r>
          </a:p>
          <a:p>
            <a:pPr algn="ctr"/>
            <a:r>
              <a:rPr lang="en-AU" sz="900" dirty="0"/>
              <a:t>/etc/httpd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37670-5B61-40FF-B181-EFCACCDC3DFC}"/>
              </a:ext>
            </a:extLst>
          </p:cNvPr>
          <p:cNvSpPr/>
          <p:nvPr/>
        </p:nvSpPr>
        <p:spPr>
          <a:xfrm>
            <a:off x="2515319" y="1026542"/>
            <a:ext cx="1449238" cy="10524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Drupal </a:t>
            </a:r>
            <a:br>
              <a:rPr lang="en-AU" dirty="0"/>
            </a:br>
            <a:r>
              <a:rPr lang="en-AU" sz="1100" dirty="0"/>
              <a:t>8.9.2</a:t>
            </a:r>
          </a:p>
          <a:p>
            <a:pPr algn="ctr"/>
            <a:r>
              <a:rPr lang="en-AU" sz="900" dirty="0"/>
              <a:t>/var/www/html/drupal8/web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49AB3-13AA-4EA4-BA21-D2156717D6FF}"/>
              </a:ext>
            </a:extLst>
          </p:cNvPr>
          <p:cNvSpPr/>
          <p:nvPr/>
        </p:nvSpPr>
        <p:spPr>
          <a:xfrm>
            <a:off x="6116128" y="1026543"/>
            <a:ext cx="1644772" cy="105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Neptune_Sync</a:t>
            </a:r>
            <a:endParaRPr lang="en-AU" dirty="0"/>
          </a:p>
          <a:p>
            <a:pPr algn="ctr"/>
            <a:r>
              <a:rPr lang="en-AU" sz="1100" dirty="0"/>
              <a:t>0.X</a:t>
            </a:r>
          </a:p>
          <a:p>
            <a:pPr algn="ctr"/>
            <a:r>
              <a:rPr lang="en-AU" sz="1100" dirty="0"/>
              <a:t>/var/www/html/drupal8/web/modules/custom/</a:t>
            </a:r>
            <a:r>
              <a:rPr lang="en-AU" sz="1100" dirty="0" err="1"/>
              <a:t>Neptune_sync</a:t>
            </a:r>
            <a:endParaRPr lang="en-AU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3C7AB-4DFE-46DC-9705-3051AC385B6E}"/>
              </a:ext>
            </a:extLst>
          </p:cNvPr>
          <p:cNvSpPr/>
          <p:nvPr/>
        </p:nvSpPr>
        <p:spPr>
          <a:xfrm>
            <a:off x="6096000" y="2294627"/>
            <a:ext cx="1449238" cy="10524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Finance Theme</a:t>
            </a:r>
          </a:p>
          <a:p>
            <a:pPr algn="ctr"/>
            <a:r>
              <a:rPr lang="en-AU" sz="900" dirty="0"/>
              <a:t>8.x-4.17</a:t>
            </a:r>
          </a:p>
          <a:p>
            <a:pPr algn="ctr"/>
            <a:r>
              <a:rPr lang="en-AU" sz="900" dirty="0"/>
              <a:t>/var/www/html/drupal8/web/theme/finance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C0E0E-9ACF-4CF2-988F-05C4BE0AC1F3}"/>
              </a:ext>
            </a:extLst>
          </p:cNvPr>
          <p:cNvSpPr/>
          <p:nvPr/>
        </p:nvSpPr>
        <p:spPr>
          <a:xfrm>
            <a:off x="8693271" y="1026543"/>
            <a:ext cx="1644771" cy="105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 err="1"/>
              <a:t>Echart</a:t>
            </a:r>
            <a:endParaRPr lang="en-AU" dirty="0"/>
          </a:p>
          <a:p>
            <a:pPr algn="ctr"/>
            <a:r>
              <a:rPr lang="en-AU" sz="1100" dirty="0"/>
              <a:t>4.8.0</a:t>
            </a:r>
          </a:p>
          <a:p>
            <a:pPr algn="ctr"/>
            <a:r>
              <a:rPr lang="en-AU" sz="900" dirty="0"/>
              <a:t>/var/www/html/drupal8/web/modules/custom/</a:t>
            </a:r>
            <a:r>
              <a:rPr lang="en-AU" sz="900" dirty="0" err="1"/>
              <a:t>Neptune_sync</a:t>
            </a:r>
            <a:r>
              <a:rPr lang="en-AU" sz="900" dirty="0"/>
              <a:t>/</a:t>
            </a:r>
            <a:r>
              <a:rPr lang="en-AU" sz="900" dirty="0" err="1"/>
              <a:t>js</a:t>
            </a:r>
            <a:r>
              <a:rPr lang="en-AU" sz="900" dirty="0"/>
              <a:t>/</a:t>
            </a:r>
          </a:p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14BAA-EF93-4387-A554-589BACAFF86A}"/>
              </a:ext>
            </a:extLst>
          </p:cNvPr>
          <p:cNvSpPr/>
          <p:nvPr/>
        </p:nvSpPr>
        <p:spPr>
          <a:xfrm>
            <a:off x="141257" y="2902788"/>
            <a:ext cx="1449238" cy="105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MariaDB</a:t>
            </a:r>
          </a:p>
          <a:p>
            <a:pPr algn="ctr"/>
            <a:r>
              <a:rPr lang="en-AU" dirty="0"/>
              <a:t>5.5.5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5A6A8-EAEE-4028-96F1-5DBCAE8DE264}"/>
              </a:ext>
            </a:extLst>
          </p:cNvPr>
          <p:cNvSpPr/>
          <p:nvPr/>
        </p:nvSpPr>
        <p:spPr>
          <a:xfrm>
            <a:off x="6104622" y="3562712"/>
            <a:ext cx="1538381" cy="1216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Sophia Alpha Theme</a:t>
            </a:r>
          </a:p>
          <a:p>
            <a:pPr algn="ctr"/>
            <a:r>
              <a:rPr lang="en-AU" sz="900" dirty="0"/>
              <a:t>0.X</a:t>
            </a:r>
          </a:p>
          <a:p>
            <a:pPr algn="ctr"/>
            <a:r>
              <a:rPr lang="en-AU" sz="900" dirty="0"/>
              <a:t>/var/www/html/drupal8/web/theme/custom/</a:t>
            </a:r>
            <a:r>
              <a:rPr lang="en-AU" sz="900" dirty="0" err="1"/>
              <a:t>Sophia_alpha</a:t>
            </a:r>
            <a:endParaRPr lang="en-AU" sz="900" dirty="0"/>
          </a:p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6B9C1-D9D9-4E40-8578-35985B92760B}"/>
              </a:ext>
            </a:extLst>
          </p:cNvPr>
          <p:cNvSpPr/>
          <p:nvPr/>
        </p:nvSpPr>
        <p:spPr>
          <a:xfrm>
            <a:off x="8728854" y="2294628"/>
            <a:ext cx="1644771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Shell script</a:t>
            </a:r>
          </a:p>
          <a:p>
            <a:pPr algn="ctr"/>
            <a:r>
              <a:rPr lang="en-AU" sz="900" dirty="0"/>
              <a:t>4.2.46</a:t>
            </a:r>
          </a:p>
          <a:p>
            <a:pPr algn="ctr"/>
            <a:r>
              <a:rPr lang="en-AU" sz="900" dirty="0"/>
              <a:t>/bin/bash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428C-3EB2-4574-921F-4DBDBDC2F28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3239938" y="2078965"/>
            <a:ext cx="976577" cy="8238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6CCC0C-5D1B-4F15-8801-32A72CD4114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239938" y="3955211"/>
            <a:ext cx="976577" cy="9611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2C754-F011-4BF8-B9F5-0A7412402DCE}"/>
              </a:ext>
            </a:extLst>
          </p:cNvPr>
          <p:cNvCxnSpPr>
            <a:stCxn id="7" idx="2"/>
          </p:cNvCxnSpPr>
          <p:nvPr/>
        </p:nvCxnSpPr>
        <p:spPr>
          <a:xfrm>
            <a:off x="3239938" y="2078965"/>
            <a:ext cx="0" cy="292435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E36A50-0344-4A37-87A5-1DECE43D7B1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64557" y="1552754"/>
            <a:ext cx="215157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41209B-4DCC-44BD-BA90-96D98406EBDB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1590495" y="1552754"/>
            <a:ext cx="924824" cy="18762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267FC-9019-437C-96E7-C42F59B8D719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590495" y="3429000"/>
            <a:ext cx="924824" cy="20135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C83CC3-63CE-48C0-981C-0E7EF1606152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7760900" y="1552754"/>
            <a:ext cx="93237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E2437B-C978-4067-8FC6-16341856C45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760900" y="1552754"/>
            <a:ext cx="967954" cy="1268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4A9E31-F4FF-47AA-BF26-F939FC2A6E87}"/>
              </a:ext>
            </a:extLst>
          </p:cNvPr>
          <p:cNvSpPr/>
          <p:nvPr/>
        </p:nvSpPr>
        <p:spPr>
          <a:xfrm>
            <a:off x="10791645" y="2294627"/>
            <a:ext cx="1259098" cy="105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Neptune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0485C8-5F34-482D-85CE-DA93F46B93C7}"/>
              </a:ext>
            </a:extLst>
          </p:cNvPr>
          <p:cNvCxnSpPr>
            <a:stCxn id="13" idx="3"/>
            <a:endCxn id="36" idx="1"/>
          </p:cNvCxnSpPr>
          <p:nvPr/>
        </p:nvCxnSpPr>
        <p:spPr>
          <a:xfrm>
            <a:off x="10373625" y="2820839"/>
            <a:ext cx="41802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829DDC-0ED0-41D7-9B47-1EA308062432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 flipV="1">
            <a:off x="3964557" y="1552754"/>
            <a:ext cx="2131443" cy="1268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52BA6C-AAA2-4AC0-85E3-6D6FD99EFC41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964557" y="1552754"/>
            <a:ext cx="2140065" cy="26181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864A079-AC93-4FC4-B933-7A0D24946399}"/>
              </a:ext>
            </a:extLst>
          </p:cNvPr>
          <p:cNvSpPr/>
          <p:nvPr/>
        </p:nvSpPr>
        <p:spPr>
          <a:xfrm>
            <a:off x="5441291" y="337906"/>
            <a:ext cx="1644772" cy="4621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Amazon EC2</a:t>
            </a:r>
          </a:p>
          <a:p>
            <a:pPr algn="ctr"/>
            <a:r>
              <a:rPr lang="en-AU" sz="900" dirty="0"/>
              <a:t>Amazon Linux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965A18-9CD4-49A6-AAC7-E438FE1F85E0}"/>
              </a:ext>
            </a:extLst>
          </p:cNvPr>
          <p:cNvSpPr/>
          <p:nvPr/>
        </p:nvSpPr>
        <p:spPr>
          <a:xfrm>
            <a:off x="292223" y="4967351"/>
            <a:ext cx="1046314" cy="950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End-point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F4E573-071F-425C-9589-E3797952C90B}"/>
              </a:ext>
            </a:extLst>
          </p:cNvPr>
          <p:cNvCxnSpPr>
            <a:stCxn id="6" idx="1"/>
            <a:endCxn id="46" idx="6"/>
          </p:cNvCxnSpPr>
          <p:nvPr/>
        </p:nvCxnSpPr>
        <p:spPr>
          <a:xfrm flipH="1" flipV="1">
            <a:off x="1338537" y="5442542"/>
            <a:ext cx="1176782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D05566-B4DB-482D-907F-3A7773A38FB3}"/>
              </a:ext>
            </a:extLst>
          </p:cNvPr>
          <p:cNvSpPr/>
          <p:nvPr/>
        </p:nvSpPr>
        <p:spPr>
          <a:xfrm>
            <a:off x="292223" y="569003"/>
            <a:ext cx="173603" cy="1297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0B45CC6-08BF-4EE2-9D84-C473C36F9DF8}"/>
              </a:ext>
            </a:extLst>
          </p:cNvPr>
          <p:cNvSpPr/>
          <p:nvPr/>
        </p:nvSpPr>
        <p:spPr>
          <a:xfrm>
            <a:off x="292223" y="776415"/>
            <a:ext cx="173603" cy="1297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43142E-BCB3-4C6E-A4CE-3432FCC42F94}"/>
              </a:ext>
            </a:extLst>
          </p:cNvPr>
          <p:cNvSpPr txBox="1"/>
          <p:nvPr/>
        </p:nvSpPr>
        <p:spPr>
          <a:xfrm>
            <a:off x="459704" y="687394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= Amazon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2BDB22-2B22-4203-A66F-8DAE861E873D}"/>
              </a:ext>
            </a:extLst>
          </p:cNvPr>
          <p:cNvSpPr txBox="1"/>
          <p:nvPr/>
        </p:nvSpPr>
        <p:spPr>
          <a:xfrm>
            <a:off x="459704" y="49232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= Drupal</a:t>
            </a:r>
          </a:p>
        </p:txBody>
      </p:sp>
    </p:spTree>
    <p:extLst>
      <p:ext uri="{BB962C8B-B14F-4D97-AF65-F5344CB8AC3E}">
        <p14:creationId xmlns:p14="http://schemas.microsoft.com/office/powerpoint/2010/main" val="414190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155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Harper</dc:creator>
  <cp:lastModifiedBy>Alexis Harper</cp:lastModifiedBy>
  <cp:revision>14</cp:revision>
  <dcterms:created xsi:type="dcterms:W3CDTF">2020-06-29T02:53:03Z</dcterms:created>
  <dcterms:modified xsi:type="dcterms:W3CDTF">2020-07-06T08:36:41Z</dcterms:modified>
</cp:coreProperties>
</file>