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0" autoAdjust="0"/>
  </p:normalViewPr>
  <p:slideViewPr>
    <p:cSldViewPr>
      <p:cViewPr varScale="1">
        <p:scale>
          <a:sx n="77" d="100"/>
          <a:sy n="77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</a:t>
            </a:r>
            <a:r>
              <a:rPr lang="hu-HU" sz="2400" dirty="0" smtClean="0"/>
              <a:t>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visualization for each guarantee (1 slide before each guarantee)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smtClean="0"/>
              <a:t>effects </a:t>
            </a:r>
            <a:r>
              <a:rPr lang="hu-HU" dirty="0" smtClean="0"/>
              <a:t>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</a:p>
          <a:p>
            <a:r>
              <a:rPr lang="hu-HU" b="1" dirty="0" smtClean="0"/>
              <a:t>Example </a:t>
            </a:r>
            <a:r>
              <a:rPr lang="hu-HU" dirty="0" smtClean="0"/>
              <a:t>– </a:t>
            </a:r>
            <a:r>
              <a:rPr lang="hu-HU" dirty="0" smtClean="0"/>
              <a:t>changing a password and not being able to log 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calendar app with periodic refreshes, appointments disappear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  <a:endParaRPr lang="hu-HU" dirty="0" smtClean="0"/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a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hu-HU" dirty="0" smtClean="0"/>
              <a:t>automatic address book backup service – shouldn’t overwrite/remove previous addresses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</a:t>
            </a:r>
            <a:r>
              <a:rPr lang="hu-HU" dirty="0" smtClean="0"/>
              <a:t>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Ws1 and Ws2</a:t>
            </a:r>
          </a:p>
          <a:p>
            <a:pPr lvl="1"/>
            <a:r>
              <a:rPr lang="hu-HU" dirty="0" smtClean="0"/>
              <a:t>V[S] = MAX(V1[S], V2[S]) for all S</a:t>
            </a:r>
          </a:p>
          <a:p>
            <a:r>
              <a:rPr lang="hu-HU" dirty="0" smtClean="0"/>
              <a:t>Check if Ws1 is a </a:t>
            </a:r>
            <a:r>
              <a:rPr lang="hu-HU" b="1" dirty="0" smtClean="0"/>
              <a:t>subset</a:t>
            </a:r>
            <a:r>
              <a:rPr lang="hu-HU" dirty="0" smtClean="0"/>
              <a:t> of Ws2</a:t>
            </a:r>
          </a:p>
          <a:p>
            <a:pPr lvl="1"/>
            <a:r>
              <a:rPr lang="hu-HU" dirty="0" smtClean="0"/>
              <a:t>V2[S] &gt; V1[S]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hu-HU" dirty="0" smtClean="0"/>
              <a:t>TODO</a:t>
            </a:r>
          </a:p>
          <a:p>
            <a:r>
              <a:rPr lang="hu-HU" dirty="0" smtClean="0"/>
              <a:t>Disconnected operations</a:t>
            </a:r>
          </a:p>
          <a:p>
            <a:pPr lvl="1"/>
            <a:r>
              <a:rPr lang="hu-HU" dirty="0" smtClean="0"/>
              <a:t>Closed, synchronized copies are unavailable</a:t>
            </a:r>
          </a:p>
          <a:p>
            <a:pPr lvl="1"/>
            <a:r>
              <a:rPr lang="hu-HU" dirty="0" smtClean="0"/>
              <a:t>TODO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TODO: example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hu-HU" dirty="0" smtClean="0"/>
              <a:t>A solution can be added as a layer to existing systems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</a:t>
            </a:r>
            <a:r>
              <a:rPr lang="hu-HU" dirty="0" smtClean="0"/>
              <a:t>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</a:t>
            </a:r>
            <a:r>
              <a:rPr lang="hu-HU" dirty="0" smtClean="0"/>
              <a:t>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</a:t>
            </a:r>
            <a:r>
              <a:rPr lang="hu-HU" dirty="0" smtClean="0"/>
              <a:t>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1304</Words>
  <Application>Microsoft Office PowerPoint</Application>
  <PresentationFormat>On-screen Show (4:3)</PresentationFormat>
  <Paragraphs>164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Guarantees</vt:lpstr>
      <vt:lpstr>Sessions</vt:lpstr>
      <vt:lpstr>Assumptions</vt:lpstr>
      <vt:lpstr>Terminology</vt:lpstr>
      <vt:lpstr>Guarantees</vt:lpstr>
      <vt:lpstr>1 – Read Your Writes</vt:lpstr>
      <vt:lpstr>2 – Monotonic Reads</vt:lpstr>
      <vt:lpstr>3 – Writes Follow Reads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123</cp:revision>
  <dcterms:created xsi:type="dcterms:W3CDTF">2014-03-24T15:02:48Z</dcterms:created>
  <dcterms:modified xsi:type="dcterms:W3CDTF">2014-03-26T17:11:41Z</dcterms:modified>
</cp:coreProperties>
</file>