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5464" y="450912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&lt;Presenters here&gt;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Write/Read dependencies are preserved in the ordering of Writes at all servers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hu-HU" dirty="0" smtClean="0">
                <a:solidFill>
                  <a:srgbClr val="FF0000"/>
                </a:solidFill>
              </a:rPr>
              <a:t>TODO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WFRO/WFRP?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Should we add these?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687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W2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a text editor, when saving, can’t cause version N</a:t>
            </a:r>
            <a:r>
              <a:rPr lang="hu-HU" sz="2000" dirty="0" smtClean="0"/>
              <a:t>i</a:t>
            </a:r>
            <a:r>
              <a:rPr lang="hu-HU" dirty="0" smtClean="0"/>
              <a:t> to overwrite version N</a:t>
            </a:r>
            <a:r>
              <a:rPr lang="hu-HU" sz="2000" dirty="0" smtClean="0"/>
              <a:t>i+1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Weakly consistent systems provide</a:t>
            </a:r>
          </a:p>
          <a:p>
            <a:pPr lvl="1"/>
            <a:r>
              <a:rPr lang="hu-HU" dirty="0" smtClean="0"/>
              <a:t>High availability</a:t>
            </a:r>
          </a:p>
          <a:p>
            <a:pPr lvl="1"/>
            <a:r>
              <a:rPr lang="hu-HU" dirty="0" smtClean="0"/>
              <a:t>Good scalability</a:t>
            </a:r>
          </a:p>
          <a:p>
            <a:pPr lvl="1"/>
            <a:r>
              <a:rPr lang="hu-HU" dirty="0" smtClean="0"/>
              <a:t>Simple design</a:t>
            </a:r>
          </a:p>
          <a:p>
            <a:r>
              <a:rPr lang="hu-HU" dirty="0" smtClean="0"/>
              <a:t>They allow R/W with little synchronization</a:t>
            </a:r>
          </a:p>
          <a:p>
            <a:r>
              <a:rPr lang="hu-HU" dirty="0" smtClean="0"/>
              <a:t>Lack of guarantees are confusing to users</a:t>
            </a:r>
          </a:p>
          <a:p>
            <a:pPr lvl="1"/>
            <a:r>
              <a:rPr lang="hu-HU" dirty="0" smtClean="0"/>
              <a:t>Breaking essential mobile computing paradigms</a:t>
            </a:r>
          </a:p>
          <a:p>
            <a:pPr lvl="1"/>
            <a:r>
              <a:rPr lang="hu-HU" dirty="0" smtClean="0">
                <a:solidFill>
                  <a:srgbClr val="FF0000"/>
                </a:solidFill>
              </a:rPr>
              <a:t>Which is „bullshit” for „you don’t want that man”</a:t>
            </a:r>
          </a:p>
        </p:txBody>
      </p:sp>
    </p:spTree>
    <p:extLst>
      <p:ext uri="{BB962C8B-B14F-4D97-AF65-F5344CB8AC3E}">
        <p14:creationId xmlns:p14="http://schemas.microsoft.com/office/powerpoint/2010/main" val="33241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actions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Storage System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(WID)</a:t>
            </a:r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Storage System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Eventual consistency – servers converge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a session</a:t>
            </a:r>
          </a:p>
          <a:p>
            <a:pPr lvl="1"/>
            <a:r>
              <a:rPr lang="hu-HU" dirty="0" smtClean="0"/>
              <a:t>Read 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individually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effect 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</a:p>
          <a:p>
            <a:r>
              <a:rPr lang="hu-HU" b="1" dirty="0" smtClean="0"/>
              <a:t>Example </a:t>
            </a:r>
            <a:r>
              <a:rPr lang="hu-HU" dirty="0" smtClean="0"/>
              <a:t>– changing a password and not being able to log 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online appointment calendar with periodic refreshes – appointments disappear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545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Session Guarantees for Weakly Consistent Repliated Data</vt:lpstr>
      <vt:lpstr>Problem</vt:lpstr>
      <vt:lpstr>Motivation</vt:lpstr>
      <vt:lpstr>Sessions</vt:lpstr>
      <vt:lpstr>Storage System</vt:lpstr>
      <vt:lpstr>Storage System</vt:lpstr>
      <vt:lpstr>Guarantees</vt:lpstr>
      <vt:lpstr>1 – Read Your Writes</vt:lpstr>
      <vt:lpstr>2 – Monotonic Reads</vt:lpstr>
      <vt:lpstr>3 – Writes Follow Reads</vt:lpstr>
      <vt:lpstr>WFRO/WFRP?</vt:lpstr>
      <vt:lpstr>4 – Monotonic Writes</vt:lpstr>
      <vt:lpstr>Providing the guarantees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dada</cp:lastModifiedBy>
  <cp:revision>35</cp:revision>
  <dcterms:created xsi:type="dcterms:W3CDTF">2014-03-24T15:02:48Z</dcterms:created>
  <dcterms:modified xsi:type="dcterms:W3CDTF">2014-03-24T20:11:04Z</dcterms:modified>
</cp:coreProperties>
</file>