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00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F189-47AF-4643-B438-A16D154135D4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4710-B9E6-4347-9620-E393725614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65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2040" y="4512341"/>
            <a:ext cx="395252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&lt;Presenters here&gt;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Write/Read dependencies are preserved in the ordering of Writes at all servers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hu-HU" dirty="0" smtClean="0">
                <a:solidFill>
                  <a:srgbClr val="FF0000"/>
                </a:solidFill>
              </a:rPr>
              <a:t>TODO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WFRO/WFRP?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Should we add these?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687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W2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a text editor, when saving, can’t cause version N</a:t>
            </a:r>
            <a:r>
              <a:rPr lang="hu-HU" sz="2000" dirty="0" smtClean="0"/>
              <a:t>i</a:t>
            </a:r>
            <a:r>
              <a:rPr lang="hu-HU" dirty="0" smtClean="0"/>
              <a:t> to overwrite version N</a:t>
            </a:r>
            <a:r>
              <a:rPr lang="hu-HU" sz="2000" dirty="0" smtClean="0"/>
              <a:t>i+1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Only minor cooperation is required</a:t>
            </a:r>
          </a:p>
          <a:p>
            <a:pPr lvl="1"/>
            <a:r>
              <a:rPr lang="hu-HU" dirty="0" smtClean="0"/>
              <a:t>WID, RelevantWrites(S, t, R), DB(S, t)</a:t>
            </a:r>
          </a:p>
          <a:p>
            <a:r>
              <a:rPr lang="hu-HU" dirty="0" smtClean="0"/>
              <a:t>Session manager</a:t>
            </a:r>
          </a:p>
          <a:p>
            <a:pPr lvl="1"/>
            <a:r>
              <a:rPr lang="hu-HU" dirty="0" smtClean="0"/>
              <a:t>Provides the guarantees</a:t>
            </a:r>
          </a:p>
          <a:p>
            <a:pPr lvl="1"/>
            <a:r>
              <a:rPr lang="hu-HU" dirty="0" smtClean="0"/>
              <a:t>Mediates communication with servers</a:t>
            </a:r>
          </a:p>
          <a:p>
            <a:pPr lvl="1"/>
            <a:r>
              <a:rPr lang="hu-HU" dirty="0" smtClean="0"/>
              <a:t>Read-set (RS) and Write-set (WS) for each session</a:t>
            </a:r>
          </a:p>
          <a:p>
            <a:pPr lvl="2"/>
            <a:r>
              <a:rPr lang="hu-HU" dirty="0" smtClean="0"/>
              <a:t>RS – Set of WIDs for the Writes that are relevant to session reads</a:t>
            </a:r>
          </a:p>
          <a:p>
            <a:pPr lvl="2"/>
            <a:r>
              <a:rPr lang="hu-HU" dirty="0" smtClean="0"/>
              <a:t>WS – Set of WIDs for those Writes performed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„Read Your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𝑊𝐼𝐷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Before each Read to server S at time t, the session manager must check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/>
                  <a:t>C</a:t>
                </a:r>
                <a:r>
                  <a:rPr lang="hu-HU" dirty="0" smtClean="0"/>
                  <a:t>hecked on the server by passing the WS</a:t>
                </a:r>
              </a:p>
              <a:p>
                <a:r>
                  <a:rPr lang="hu-HU" dirty="0" smtClean="0"/>
                  <a:t>Or on client by retrieving a list of WIDs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9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Before each Read, the session manager ensures that </a:t>
                </a:r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After each Read R to Server S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Constraints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When a server S accepts Write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it ensures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𝑓𝑜𝑟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𝑎𝑙𝑙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b="1" dirty="0" smtClean="0"/>
                  <a:t>New Writes ordered after already known Writes</a:t>
                </a:r>
              </a:p>
              <a:p>
                <a:r>
                  <a:rPr lang="hu-HU" dirty="0" smtClean="0"/>
                  <a:t>Anti-Entropy – if W2 is propagated from server S1 to server S2 at time t,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b="1" dirty="0" smtClean="0"/>
                  <a:t>Writes are propagated with their relevant sets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„Writes Follow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As with Monotonid Reads, after each read: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</m:t>
                    </m:r>
                    <m:r>
                      <a:rPr lang="hu-HU" i="1">
                        <a:latin typeface="Cambria Math"/>
                      </a:rPr>
                      <m:t>𝑆</m:t>
                    </m:r>
                    <m:r>
                      <a:rPr lang="hu-HU" i="1">
                        <a:latin typeface="Cambria Math"/>
                      </a:rPr>
                      <m:t>≔</m:t>
                    </m:r>
                    <m:r>
                      <a:rPr lang="hu-HU" i="1">
                        <a:latin typeface="Cambria Math"/>
                      </a:rPr>
                      <m:t>𝑅𝑆</m:t>
                    </m:r>
                    <m:r>
                      <a:rPr lang="hu-HU" i="1">
                        <a:latin typeface="Cambria Math"/>
                      </a:rPr>
                      <m:t> ∪{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/>
                  <a:t> </a:t>
                </a:r>
                <a:endParaRPr lang="hu-HU" dirty="0" smtClean="0"/>
              </a:p>
              <a:p>
                <a:r>
                  <a:rPr lang="hu-HU" dirty="0" smtClean="0"/>
                  <a:t>Before each Write to server S at time t, check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 b="-4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 accept a Write at time t, ensure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𝑊𝐼𝐷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Implementation Details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Practical problems</a:t>
            </a:r>
          </a:p>
          <a:p>
            <a:pPr lvl="1"/>
            <a:r>
              <a:rPr lang="hu-HU" dirty="0" smtClean="0"/>
              <a:t>Set of WIDs maintained could get large</a:t>
            </a:r>
          </a:p>
          <a:p>
            <a:pPr lvl="1"/>
            <a:r>
              <a:rPr lang="hu-HU" dirty="0" smtClean="0"/>
              <a:t>Checking that a server contains all necessary writes is very expensive</a:t>
            </a:r>
          </a:p>
          <a:p>
            <a:pPr lvl="1"/>
            <a:r>
              <a:rPr lang="hu-HU" dirty="0" smtClean="0"/>
              <a:t>Keeping track of Read-sets could be excessive</a:t>
            </a:r>
          </a:p>
        </p:txBody>
      </p:sp>
    </p:spTree>
    <p:extLst>
      <p:ext uri="{BB962C8B-B14F-4D97-AF65-F5344CB8AC3E}">
        <p14:creationId xmlns:p14="http://schemas.microsoft.com/office/powerpoint/2010/main" val="56764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Weakly consistent systems provide</a:t>
            </a:r>
          </a:p>
          <a:p>
            <a:pPr lvl="1"/>
            <a:r>
              <a:rPr lang="hu-HU" dirty="0" smtClean="0"/>
              <a:t>High availability</a:t>
            </a:r>
          </a:p>
          <a:p>
            <a:pPr lvl="1"/>
            <a:r>
              <a:rPr lang="hu-HU" dirty="0" smtClean="0"/>
              <a:t>Good scalability</a:t>
            </a:r>
          </a:p>
          <a:p>
            <a:pPr lvl="1"/>
            <a:r>
              <a:rPr lang="hu-HU" dirty="0" smtClean="0"/>
              <a:t>Simple design</a:t>
            </a:r>
          </a:p>
          <a:p>
            <a:r>
              <a:rPr lang="hu-HU" dirty="0" smtClean="0"/>
              <a:t>They allow R/W with little synchronization</a:t>
            </a:r>
          </a:p>
          <a:p>
            <a:r>
              <a:rPr lang="hu-HU" dirty="0" smtClean="0"/>
              <a:t>Lack of guarantees are confusing to users</a:t>
            </a:r>
          </a:p>
          <a:p>
            <a:pPr lvl="1"/>
            <a:r>
              <a:rPr lang="hu-HU" dirty="0" smtClean="0"/>
              <a:t>Breaking essential mobile computing </a:t>
            </a:r>
            <a:r>
              <a:rPr lang="hu-HU" dirty="0" smtClean="0"/>
              <a:t>paradigms</a:t>
            </a:r>
            <a:endParaRPr lang="hu-H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8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Tracking </a:t>
            </a:r>
            <a:r>
              <a:rPr lang="hu-HU" dirty="0"/>
              <a:t>changes to data in </a:t>
            </a:r>
            <a:r>
              <a:rPr lang="hu-HU" dirty="0" smtClean="0"/>
              <a:t>distributed systems</a:t>
            </a:r>
            <a:endParaRPr lang="hu-HU" dirty="0"/>
          </a:p>
          <a:p>
            <a:r>
              <a:rPr lang="hu-HU" dirty="0" smtClean="0"/>
              <a:t>Participants can determine order of updates</a:t>
            </a:r>
          </a:p>
          <a:p>
            <a:r>
              <a:rPr lang="hu-HU" dirty="0" smtClean="0"/>
              <a:t>Sequence of &lt;server, clock&gt; pair</a:t>
            </a:r>
          </a:p>
          <a:p>
            <a:pPr lvl="1"/>
            <a:r>
              <a:rPr lang="hu-HU" dirty="0" smtClean="0"/>
              <a:t>Server – unique identifier</a:t>
            </a:r>
          </a:p>
          <a:p>
            <a:pPr lvl="1"/>
            <a:r>
              <a:rPr lang="hu-HU" smtClean="0"/>
              <a:t>Clock – logical clock value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50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actions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Storage System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(WID)</a:t>
            </a:r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Storage System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Eventual consistency – servers converge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a session</a:t>
            </a:r>
          </a:p>
          <a:p>
            <a:pPr lvl="1"/>
            <a:r>
              <a:rPr lang="hu-HU" dirty="0" smtClean="0"/>
              <a:t>Read 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individually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effect 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t)</a:t>
            </a:r>
          </a:p>
          <a:p>
            <a:r>
              <a:rPr lang="hu-HU" b="1" dirty="0" smtClean="0"/>
              <a:t>Example </a:t>
            </a:r>
            <a:r>
              <a:rPr lang="hu-HU" dirty="0" smtClean="0"/>
              <a:t>– changing a password and not being able to log 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online appointment calendar with periodic refreshes – appointments disappear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960</Words>
  <Application>Microsoft Office PowerPoint</Application>
  <PresentationFormat>On-screen Show (4:3)</PresentationFormat>
  <Paragraphs>111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Session Guarantees for Weakly Consistent Repliated Data</vt:lpstr>
      <vt:lpstr>Problem</vt:lpstr>
      <vt:lpstr>Motivation</vt:lpstr>
      <vt:lpstr>Sessions</vt:lpstr>
      <vt:lpstr>Storage System</vt:lpstr>
      <vt:lpstr>Storage System</vt:lpstr>
      <vt:lpstr>Guarantees</vt:lpstr>
      <vt:lpstr>1 – Read Your Writes</vt:lpstr>
      <vt:lpstr>2 – Monotonic Reads</vt:lpstr>
      <vt:lpstr>3 – Writes Follow Reads</vt:lpstr>
      <vt:lpstr>WFRO/WFRP?</vt:lpstr>
      <vt:lpstr>4 – Monotonic Writes</vt:lpstr>
      <vt:lpstr>Providing the guarantees</vt:lpstr>
      <vt:lpstr>Providing „Read Your Writes”</vt:lpstr>
      <vt:lpstr>Providing „Monotonic Reads”</vt:lpstr>
      <vt:lpstr>Additional Constraints</vt:lpstr>
      <vt:lpstr>Providing „Writes Follow Reads”</vt:lpstr>
      <vt:lpstr>Providing „Monotonic Writes”</vt:lpstr>
      <vt:lpstr>Implementation Details</vt:lpstr>
      <vt:lpstr>Version Vectors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dada</cp:lastModifiedBy>
  <cp:revision>57</cp:revision>
  <dcterms:created xsi:type="dcterms:W3CDTF">2014-03-24T15:02:48Z</dcterms:created>
  <dcterms:modified xsi:type="dcterms:W3CDTF">2014-03-26T13:25:21Z</dcterms:modified>
</cp:coreProperties>
</file>