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0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0DF-7693-7F2A-A241-8C7C67F4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A2137-0DD3-BC4C-5BC2-0F0EFB8B4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822" y="3602038"/>
            <a:ext cx="10293790" cy="1655762"/>
          </a:xfrm>
        </p:spPr>
        <p:txBody>
          <a:bodyPr/>
          <a:lstStyle/>
          <a:p>
            <a:r>
              <a:rPr lang="en-NZ" dirty="0"/>
              <a:t>The heritage, Philosophy, platforms, characteristics, strengths, and weaknesses</a:t>
            </a:r>
          </a:p>
          <a:p>
            <a:r>
              <a:rPr lang="en-NZ" dirty="0"/>
              <a:t>Presentation by Alex Herbert</a:t>
            </a:r>
          </a:p>
        </p:txBody>
      </p:sp>
      <p:pic>
        <p:nvPicPr>
          <p:cNvPr id="5" name="Picture 4" descr="A logo with a black background">
            <a:extLst>
              <a:ext uri="{FF2B5EF4-FFF2-40B4-BE49-F238E27FC236}">
                <a16:creationId xmlns:a16="http://schemas.microsoft.com/office/drawing/2014/main" id="{EAD2FA36-D9F6-6393-08E7-160D477D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36" y="108642"/>
            <a:ext cx="6931937" cy="26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6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EA79-91E4-6BBC-6D61-A33BA6F9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Heritage and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9215-EA15-B057-DCBC-1B4E87EA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NZ" dirty="0"/>
              <a:t>The creator of </a:t>
            </a:r>
            <a:r>
              <a:rPr lang="en-NZ" dirty="0" err="1"/>
              <a:t>Pyhton</a:t>
            </a:r>
            <a:r>
              <a:rPr lang="en-NZ" dirty="0"/>
              <a:t> is Guido van Rossum, he developed Python in the late 1980s, with the first release of the language in 1991.</a:t>
            </a:r>
          </a:p>
          <a:p>
            <a:pPr marL="0" indent="0">
              <a:buNone/>
            </a:pPr>
            <a:r>
              <a:rPr lang="en-NZ" dirty="0"/>
              <a:t>The philosophy of Python is:</a:t>
            </a:r>
          </a:p>
          <a:p>
            <a:r>
              <a:rPr lang="en-NZ" dirty="0"/>
              <a:t>Readability and Simplicity, Emphasizing clear and concise code.</a:t>
            </a:r>
          </a:p>
          <a:p>
            <a:r>
              <a:rPr lang="en-NZ" dirty="0"/>
              <a:t>Explicit over Implicit, Follows the Zen of Python principles, promoting explicit coding practices.</a:t>
            </a:r>
          </a:p>
          <a:p>
            <a:r>
              <a:rPr lang="en-NZ" dirty="0"/>
              <a:t>Versatility, Supports multiple programming paradigms – procedural, object-oriented, and functional</a:t>
            </a:r>
          </a:p>
          <a:p>
            <a:pPr marL="0" indent="0">
              <a:buNone/>
            </a:pPr>
            <a:r>
              <a:rPr lang="en-NZ" dirty="0"/>
              <a:t>Python was inspired by languages like ABC, Modula-3, and C.</a:t>
            </a:r>
          </a:p>
        </p:txBody>
      </p:sp>
    </p:spTree>
    <p:extLst>
      <p:ext uri="{BB962C8B-B14F-4D97-AF65-F5344CB8AC3E}">
        <p14:creationId xmlns:p14="http://schemas.microsoft.com/office/powerpoint/2010/main" val="217395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73A0-7D82-6ADB-FA5E-1DBACDB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Platforms for development and running python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6952-8F9D-4A8A-6399-F82AF105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80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dirty="0"/>
              <a:t>Python is cross-platform compatible and runs on Windows, macOS, and Linux.</a:t>
            </a:r>
          </a:p>
          <a:p>
            <a:pPr marL="0" indent="0">
              <a:buNone/>
            </a:pPr>
            <a:r>
              <a:rPr lang="en-NZ" dirty="0"/>
              <a:t>Development Environments include:</a:t>
            </a:r>
          </a:p>
          <a:p>
            <a:r>
              <a:rPr lang="en-NZ" dirty="0"/>
              <a:t>PyCharm</a:t>
            </a:r>
          </a:p>
          <a:p>
            <a:r>
              <a:rPr lang="en-NZ" dirty="0"/>
              <a:t>Visual Studio Code</a:t>
            </a:r>
          </a:p>
          <a:p>
            <a:r>
              <a:rPr lang="en-NZ" dirty="0"/>
              <a:t>Eclipse with </a:t>
            </a:r>
            <a:r>
              <a:rPr lang="en-NZ" dirty="0" err="1"/>
              <a:t>PyDev</a:t>
            </a:r>
            <a:endParaRPr lang="en-NZ" dirty="0"/>
          </a:p>
          <a:p>
            <a:r>
              <a:rPr lang="en-NZ" dirty="0"/>
              <a:t>Text Editors such as Atom, Notepad++ and Sublime Text</a:t>
            </a:r>
          </a:p>
          <a:p>
            <a:pPr marL="0" indent="0">
              <a:buNone/>
            </a:pPr>
            <a:r>
              <a:rPr lang="en-NZ" dirty="0"/>
              <a:t>Execution Environments include:</a:t>
            </a:r>
          </a:p>
          <a:p>
            <a:r>
              <a:rPr lang="en-NZ" dirty="0"/>
              <a:t>Virtual Environments (</a:t>
            </a:r>
            <a:r>
              <a:rPr lang="en-NZ" dirty="0" err="1"/>
              <a:t>venv</a:t>
            </a:r>
            <a:r>
              <a:rPr lang="en-NZ" dirty="0"/>
              <a:t> or coda)</a:t>
            </a:r>
          </a:p>
          <a:p>
            <a:r>
              <a:rPr lang="en-NZ" dirty="0"/>
              <a:t>Containers – Deployment of applications in Docker containers</a:t>
            </a:r>
          </a:p>
          <a:p>
            <a:r>
              <a:rPr lang="en-NZ" dirty="0"/>
              <a:t>Cloud Platforms such as AWS Lambda and Google Cloud Functions</a:t>
            </a:r>
          </a:p>
          <a:p>
            <a:r>
              <a:rPr lang="en-NZ" dirty="0"/>
              <a:t>Heroku and PythonAnywhere</a:t>
            </a:r>
          </a:p>
        </p:txBody>
      </p:sp>
    </p:spTree>
    <p:extLst>
      <p:ext uri="{BB962C8B-B14F-4D97-AF65-F5344CB8AC3E}">
        <p14:creationId xmlns:p14="http://schemas.microsoft.com/office/powerpoint/2010/main" val="14979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86D6-6F29-4B16-7E88-B8590AE9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Characteristics, Strengths,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0DA2-9C3D-8FD9-B889-BCE9F664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6907"/>
            <a:ext cx="4954588" cy="3944294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Strengths</a:t>
            </a:r>
          </a:p>
          <a:p>
            <a:r>
              <a:rPr lang="en-NZ" dirty="0"/>
              <a:t>Ease of Learning – Simple Syntax and Easy for beginners.</a:t>
            </a:r>
          </a:p>
          <a:p>
            <a:r>
              <a:rPr lang="en-NZ" dirty="0"/>
              <a:t>Extensive Libraries and Frameworks</a:t>
            </a:r>
          </a:p>
          <a:p>
            <a:r>
              <a:rPr lang="en-NZ" dirty="0"/>
              <a:t>Large Community and Support</a:t>
            </a:r>
          </a:p>
          <a:p>
            <a:r>
              <a:rPr lang="en-NZ" dirty="0"/>
              <a:t>Interpreted Language</a:t>
            </a:r>
          </a:p>
          <a:p>
            <a:r>
              <a:rPr lang="en-NZ" dirty="0"/>
              <a:t>Versatility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FF225-0881-64DB-F1C8-6C1A1E91AF97}"/>
              </a:ext>
            </a:extLst>
          </p:cNvPr>
          <p:cNvSpPr txBox="1">
            <a:spLocks/>
          </p:cNvSpPr>
          <p:nvPr/>
        </p:nvSpPr>
        <p:spPr>
          <a:xfrm>
            <a:off x="6381860" y="1846907"/>
            <a:ext cx="4954588" cy="394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Weaknesses</a:t>
            </a:r>
          </a:p>
          <a:p>
            <a:r>
              <a:rPr lang="en-NZ" dirty="0"/>
              <a:t>Performance Limitations</a:t>
            </a:r>
          </a:p>
          <a:p>
            <a:r>
              <a:rPr lang="en-NZ" dirty="0"/>
              <a:t>Global Interpreter Lock (GIL)</a:t>
            </a:r>
          </a:p>
          <a:p>
            <a:r>
              <a:rPr lang="en-NZ" dirty="0"/>
              <a:t>Dynamic Typing Drawbacks</a:t>
            </a:r>
          </a:p>
          <a:p>
            <a:r>
              <a:rPr lang="en-NZ" dirty="0"/>
              <a:t>Mobile and Game Development</a:t>
            </a:r>
          </a:p>
          <a:p>
            <a:r>
              <a:rPr lang="en-NZ" dirty="0"/>
              <a:t>Memory Consumption</a:t>
            </a:r>
          </a:p>
        </p:txBody>
      </p:sp>
    </p:spTree>
    <p:extLst>
      <p:ext uri="{BB962C8B-B14F-4D97-AF65-F5344CB8AC3E}">
        <p14:creationId xmlns:p14="http://schemas.microsoft.com/office/powerpoint/2010/main" val="95393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230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Python Programming Language</vt:lpstr>
      <vt:lpstr>Heritage and Philosophy</vt:lpstr>
      <vt:lpstr>Platforms for development and running python applications</vt:lpstr>
      <vt:lpstr>Characteristics, Strengths, and Weaknesses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Herbert</dc:creator>
  <cp:lastModifiedBy>Alex Herbert</cp:lastModifiedBy>
  <cp:revision>1</cp:revision>
  <dcterms:created xsi:type="dcterms:W3CDTF">2024-09-12T21:54:36Z</dcterms:created>
  <dcterms:modified xsi:type="dcterms:W3CDTF">2024-09-12T22:17:49Z</dcterms:modified>
</cp:coreProperties>
</file>