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8" r:id="rId3"/>
    <p:sldId id="284" r:id="rId4"/>
    <p:sldId id="285" r:id="rId5"/>
    <p:sldId id="281" r:id="rId6"/>
    <p:sldId id="280" r:id="rId7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9FF"/>
    <a:srgbClr val="004F2D"/>
    <a:srgbClr val="008060"/>
    <a:srgbClr val="01A3FB"/>
    <a:srgbClr val="002F6C"/>
    <a:srgbClr val="00653A"/>
    <a:srgbClr val="00B374"/>
    <a:srgbClr val="7FFF8A"/>
    <a:srgbClr val="00B06B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1ACD-120E-4CB0-BB41-BACFA121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371DC-A7AA-1A71-BA0A-EC24B8A6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CA539-5FF2-EC90-B52A-29FEC7E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9C214-8784-1833-C8A9-9CC8AE52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CD6BD-F95D-B96D-953E-D94E8F4F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78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EABC-405A-BDD7-7269-1FA34F89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5347B9-43F2-C81C-0089-C5304EC7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54943-3477-3865-67D1-762719A4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C31F2-F27D-D029-2407-C2D7A6F8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13FDE-CDAB-7C61-073B-F844D1B4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161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27F60-934E-AADC-5DB3-E1CD2AE73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0F8354-AD84-9F1E-178F-6E94944A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BF89E-7D80-0F01-E188-73DBF19D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E61E8-1353-F876-C03B-C0AFCAA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58057-1CB8-A60D-4164-4EC7068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510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F48C8-D909-4CF6-1C70-D562414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24E2D-096B-3188-FAE5-CA1D0EB2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552FF-23E3-A3ED-4372-3482538F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87C6C-7E66-2D45-C48A-3802F913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BC9D56-EBC0-8EBF-918A-8AC8AB9F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384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135AB-CDFC-E219-E75E-746E5858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B200E-A3B3-3AC6-D5E3-377529F3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31D53-ED1F-422E-E5AA-B3606EAB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5276A-00C4-9940-AAC9-4E2D983B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274E6-73A4-DC73-D84E-0D9FA651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530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F9AB-52A6-D5C8-CAA4-BBA091D5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BEEEA-C27A-E8F3-A050-2FFAD2F88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1D03F-69FD-E328-4275-4996ED0D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F223A2-19B7-BBF4-614C-D4B1137E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7B176-DD88-33AA-A391-C859AC0B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0DD0F-FF4C-7527-F295-A9989422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718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72B53-98D1-5754-BCE2-A29722D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4ABEF-33BE-7A70-7E1E-D294F7D3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46916-E7AF-192E-252C-C2DD96CB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A835CD-9586-5FD7-97AB-124CB155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7D3C6A-EF43-6405-150E-03558207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CD7AF7-263B-4B6C-6A83-10C36334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AE5FA6-2A4F-E46D-0E54-7B49FD9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7EF26B-0876-02E1-3E2A-0732CB23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802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30F07-6EAA-FF3B-F904-D35D3F6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A5DA45-DF5C-4F02-DAF5-53155B05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CDB5D2-3726-97E9-4ADE-6C71695A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AFCC9E-3DB5-9F2C-B2C8-D35A93A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152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01B3EA-C37A-040F-18F4-9800F53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0230C0-1EEC-A9D8-C947-C06477F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54F1C4-25E8-2DDA-15C3-C83AEC01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80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68664-5216-C437-4F2E-40D90478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959-85F2-2E83-459B-1058519E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A16018-5F0B-5127-578F-908380E2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A40B24-3E3D-86C9-F982-74E99301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137BA-EC4C-3451-BB82-2958D6CA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84FEB4-3B33-9A02-A579-C49014B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194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B16B2-163D-C0F1-DF25-3059ABCE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32B1B1-C766-36C5-5D21-7AD5C3B71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CD365F-6F0E-4042-A272-2DBCFFBE4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AF950-2688-DBC1-4886-F2FD7F7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A58FD-FC22-C597-1EB3-DED649C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10EA6-99E6-8E00-3036-1235A019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09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F6C"/>
            </a:gs>
            <a:gs pos="100000">
              <a:srgbClr val="7EB9FF"/>
            </a:gs>
            <a:gs pos="75000">
              <a:srgbClr val="3A70D4"/>
            </a:gs>
            <a:gs pos="50000">
              <a:srgbClr val="0044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16F23F-0F95-DAE0-286D-44FBEB2E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B9C9B-6D2F-2C4D-96CB-CFB3AB03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DE409-EDD8-5A31-9116-38FA2591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65DB0-4DD6-49EF-BE9A-3F1A050B2B8C}" type="datetimeFigureOut">
              <a:rPr lang="es-SV" smtClean="0"/>
              <a:t>12/9/2024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3B001-8EED-D7EA-EE1F-4A649840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EAA22-C98A-2D44-9947-9AE01F9E5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3849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879B-63B9-662A-ACBA-A6F02C62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754"/>
            <a:ext cx="9144000" cy="1394492"/>
          </a:xfrm>
        </p:spPr>
        <p:txBody>
          <a:bodyPr/>
          <a:lstStyle/>
          <a:p>
            <a:r>
              <a:rPr lang="es-SV" dirty="0" err="1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Investigacion</a:t>
            </a:r>
            <a:r>
              <a:rPr lang="es-SV" dirty="0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 Aplicada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9D6395D3-7322-5789-FE88-196B881EDBD3}"/>
              </a:ext>
            </a:extLst>
          </p:cNvPr>
          <p:cNvSpPr txBox="1">
            <a:spLocks/>
          </p:cNvSpPr>
          <p:nvPr/>
        </p:nvSpPr>
        <p:spPr>
          <a:xfrm>
            <a:off x="1524000" y="2764246"/>
            <a:ext cx="9144000" cy="1147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gradFill>
                  <a:gsLst>
                    <a:gs pos="15000">
                      <a:srgbClr val="7FFF8A"/>
                    </a:gs>
                    <a:gs pos="77000">
                      <a:srgbClr val="004F2D"/>
                    </a:gs>
                    <a:gs pos="55000">
                      <a:srgbClr val="00653A"/>
                    </a:gs>
                    <a:gs pos="36000">
                      <a:srgbClr val="00B374"/>
                    </a:gs>
                  </a:gsLst>
                  <a:lin ang="5400000" scaled="1"/>
                </a:gradFill>
                <a:latin typeface="Avengeance Heroic Avenger" pitchFamily="2" charset="0"/>
              </a:rPr>
              <a:t>Doc</a:t>
            </a:r>
            <a:r>
              <a:rPr lang="es-SV" dirty="0">
                <a:gradFill>
                  <a:gsLst>
                    <a:gs pos="45000">
                      <a:srgbClr val="002F6C"/>
                    </a:gs>
                    <a:gs pos="74000">
                      <a:srgbClr val="01A3FB"/>
                    </a:gs>
                  </a:gsLst>
                  <a:lin ang="5400000" scaled="1"/>
                </a:gradFill>
                <a:latin typeface="Avengeance Heroic Avenger" pitchFamily="2" charset="0"/>
              </a:rPr>
              <a:t>ker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58E51B7-3F97-CC87-CDF2-A8A9ED2E7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1994"/>
              </p:ext>
            </p:extLst>
          </p:nvPr>
        </p:nvGraphicFramePr>
        <p:xfrm>
          <a:off x="929392" y="3911648"/>
          <a:ext cx="10493114" cy="24795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465352">
                  <a:extLst>
                    <a:ext uri="{9D8B030D-6E8A-4147-A177-3AD203B41FA5}">
                      <a16:colId xmlns:a16="http://schemas.microsoft.com/office/drawing/2014/main" val="3474511200"/>
                    </a:ext>
                  </a:extLst>
                </a:gridCol>
                <a:gridCol w="4856921">
                  <a:extLst>
                    <a:ext uri="{9D8B030D-6E8A-4147-A177-3AD203B41FA5}">
                      <a16:colId xmlns:a16="http://schemas.microsoft.com/office/drawing/2014/main" val="486163605"/>
                    </a:ext>
                  </a:extLst>
                </a:gridCol>
                <a:gridCol w="3133675">
                  <a:extLst>
                    <a:ext uri="{9D8B030D-6E8A-4147-A177-3AD203B41FA5}">
                      <a16:colId xmlns:a16="http://schemas.microsoft.com/office/drawing/2014/main" val="1325136512"/>
                    </a:ext>
                  </a:extLst>
                </a:gridCol>
                <a:gridCol w="2037166">
                  <a:extLst>
                    <a:ext uri="{9D8B030D-6E8A-4147-A177-3AD203B41FA5}">
                      <a16:colId xmlns:a16="http://schemas.microsoft.com/office/drawing/2014/main" val="591505299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INTEGRANTES: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CARNET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Grupo Teorico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79612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Samuel Orlando Aguilar </a:t>
                      </a:r>
                      <a:r>
                        <a:rPr lang="en-US" sz="2000" kern="0" dirty="0" err="1">
                          <a:solidFill>
                            <a:schemeClr val="bg1"/>
                          </a:solidFill>
                          <a:effectLst/>
                        </a:rPr>
                        <a:t>Recinos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AR200454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718217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Kevin Salvador Casamalhuapa Turcios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CT142074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76645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Daniel Alexander Castellanos Romero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CR221376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23428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Luis Alberto Lino Mejia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LM151857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1125119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Cristian Enrique Pineda Muñoz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PM190654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617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8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314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6" y="394392"/>
            <a:ext cx="11680047" cy="2182843"/>
          </a:xfrm>
        </p:spPr>
        <p:txBody>
          <a:bodyPr>
            <a:no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vengeance Heroic Avenger"/>
              </a:rPr>
              <a:t>Desafíos y Consideraciones al usar Contenedores.</a:t>
            </a:r>
            <a:endParaRPr lang="es-SV" sz="6000" dirty="0">
              <a:solidFill>
                <a:schemeClr val="bg1"/>
              </a:solidFill>
              <a:latin typeface="Avengeance Heroic Avenger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73CC30-BA9C-06D2-9F80-8CAADC3F588E}"/>
              </a:ext>
            </a:extLst>
          </p:cNvPr>
          <p:cNvSpPr txBox="1"/>
          <p:nvPr/>
        </p:nvSpPr>
        <p:spPr>
          <a:xfrm>
            <a:off x="255976" y="2855349"/>
            <a:ext cx="33824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Persistencia de Datos.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56AFD9-9B6F-1419-C959-0F13136C6DB8}"/>
              </a:ext>
            </a:extLst>
          </p:cNvPr>
          <p:cNvSpPr txBox="1"/>
          <p:nvPr/>
        </p:nvSpPr>
        <p:spPr>
          <a:xfrm>
            <a:off x="255976" y="3333918"/>
            <a:ext cx="2762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Tiempo de Inicio.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43878F-E037-2718-46E4-995ED665B45B}"/>
              </a:ext>
            </a:extLst>
          </p:cNvPr>
          <p:cNvSpPr txBox="1"/>
          <p:nvPr/>
        </p:nvSpPr>
        <p:spPr>
          <a:xfrm>
            <a:off x="255976" y="3810972"/>
            <a:ext cx="2815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Redes Complejas.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933B0F-6989-BDE3-FAED-87D025E56C1F}"/>
              </a:ext>
            </a:extLst>
          </p:cNvPr>
          <p:cNvSpPr txBox="1"/>
          <p:nvPr/>
        </p:nvSpPr>
        <p:spPr>
          <a:xfrm>
            <a:off x="255976" y="4279689"/>
            <a:ext cx="48239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/>
              <a:t>Orquestación y Escalabilidad.</a:t>
            </a:r>
            <a:endParaRPr lang="es-SV" sz="2500" b="1" dirty="0"/>
          </a:p>
        </p:txBody>
      </p:sp>
    </p:spTree>
    <p:extLst>
      <p:ext uri="{BB962C8B-B14F-4D97-AF65-F5344CB8AC3E}">
        <p14:creationId xmlns:p14="http://schemas.microsoft.com/office/powerpoint/2010/main" val="7590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0651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69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Avengeance Heroic Avenger</vt:lpstr>
      <vt:lpstr>Wingdings</vt:lpstr>
      <vt:lpstr>1_Tema de Office</vt:lpstr>
      <vt:lpstr>Presentación de PowerPoint</vt:lpstr>
      <vt:lpstr>Investigacion Aplicada 2</vt:lpstr>
      <vt:lpstr>Presentación de PowerPoint</vt:lpstr>
      <vt:lpstr>Desafíos y Consideraciones al usar Contenedores.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Alexander Castellanos Romero</dc:creator>
  <cp:lastModifiedBy>Cristian Enrique Pineda Muñoz</cp:lastModifiedBy>
  <cp:revision>4</cp:revision>
  <dcterms:created xsi:type="dcterms:W3CDTF">2024-08-30T20:45:56Z</dcterms:created>
  <dcterms:modified xsi:type="dcterms:W3CDTF">2024-09-12T18:09:57Z</dcterms:modified>
</cp:coreProperties>
</file>