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8" r:id="rId3"/>
    <p:sldId id="284" r:id="rId4"/>
    <p:sldId id="285" r:id="rId5"/>
    <p:sldId id="286" r:id="rId6"/>
    <p:sldId id="290" r:id="rId7"/>
    <p:sldId id="291" r:id="rId8"/>
    <p:sldId id="287" r:id="rId9"/>
    <p:sldId id="288" r:id="rId10"/>
    <p:sldId id="292" r:id="rId11"/>
    <p:sldId id="289" r:id="rId12"/>
    <p:sldId id="281" r:id="rId13"/>
    <p:sldId id="280" r:id="rId14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9FF"/>
    <a:srgbClr val="004F2D"/>
    <a:srgbClr val="008060"/>
    <a:srgbClr val="01A3FB"/>
    <a:srgbClr val="002F6C"/>
    <a:srgbClr val="00653A"/>
    <a:srgbClr val="00B374"/>
    <a:srgbClr val="7FFF8A"/>
    <a:srgbClr val="00B06B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2:37:17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F1ACD-120E-4CB0-BB41-BACFA121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5371DC-A7AA-1A71-BA0A-EC24B8A6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CA539-5FF2-EC90-B52A-29FEC7E8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69C214-8784-1833-C8A9-9CC8AE52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CD6BD-F95D-B96D-953E-D94E8F4F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478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3EABC-405A-BDD7-7269-1FA34F89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5347B9-43F2-C81C-0089-C5304EC7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54943-3477-3865-67D1-762719A4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C31F2-F27D-D029-2407-C2D7A6F8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813FDE-CDAB-7C61-073B-F844D1B4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161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F27F60-934E-AADC-5DB3-E1CD2AE73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0F8354-AD84-9F1E-178F-6E94944A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BF89E-7D80-0F01-E188-73DBF19D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E61E8-1353-F876-C03B-C0AFCAA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58057-1CB8-A60D-4164-4EC70688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510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F48C8-D909-4CF6-1C70-D5624147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24E2D-096B-3188-FAE5-CA1D0EB2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5552FF-23E3-A3ED-4372-3482538F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87C6C-7E66-2D45-C48A-3802F913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BC9D56-EBC0-8EBF-918A-8AC8AB9F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3848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135AB-CDFC-E219-E75E-746E5858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B200E-A3B3-3AC6-D5E3-377529F3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31D53-ED1F-422E-E5AA-B3606EAB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5276A-00C4-9940-AAC9-4E2D983B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274E6-73A4-DC73-D84E-0D9FA651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530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2F9AB-52A6-D5C8-CAA4-BBA091D5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BEEEA-C27A-E8F3-A050-2FFAD2F88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1D03F-69FD-E328-4275-4996ED0DD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F223A2-19B7-BBF4-614C-D4B1137E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77B176-DD88-33AA-A391-C859AC0B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30DD0F-FF4C-7527-F295-A9989422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4718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72B53-98D1-5754-BCE2-A29722DE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B4ABEF-33BE-7A70-7E1E-D294F7D3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46916-E7AF-192E-252C-C2DD96CB7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A835CD-9586-5FD7-97AB-124CB1557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7D3C6A-EF43-6405-150E-03558207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CD7AF7-263B-4B6C-6A83-10C36334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AE5FA6-2A4F-E46D-0E54-7B49FD9F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7EF26B-0876-02E1-3E2A-0732CB23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8021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30F07-6EAA-FF3B-F904-D35D3F6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A5DA45-DF5C-4F02-DAF5-53155B05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CDB5D2-3726-97E9-4ADE-6C71695A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AFCC9E-3DB5-9F2C-B2C8-D35A93AA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152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01B3EA-C37A-040F-18F4-9800F53E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0230C0-1EEC-A9D8-C947-C06477FD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54F1C4-25E8-2DDA-15C3-C83AEC01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8803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68664-5216-C437-4F2E-40D90478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7959-85F2-2E83-459B-1058519E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A16018-5F0B-5127-578F-908380E28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A40B24-3E3D-86C9-F982-74E99301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6137BA-EC4C-3451-BB82-2958D6CA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84FEB4-3B33-9A02-A579-C49014BF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8194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B16B2-163D-C0F1-DF25-3059ABCE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32B1B1-C766-36C5-5D21-7AD5C3B71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CD365F-6F0E-4042-A272-2DBCFFBE4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CAF950-2688-DBC1-4886-F2FD7F79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EA58FD-FC22-C597-1EB3-DED649C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410EA6-99E6-8E00-3036-1235A019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509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F6C"/>
            </a:gs>
            <a:gs pos="100000">
              <a:srgbClr val="7EB9FF"/>
            </a:gs>
            <a:gs pos="75000">
              <a:srgbClr val="3A70D4"/>
            </a:gs>
            <a:gs pos="50000">
              <a:srgbClr val="0044A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16F23F-0F95-DAE0-286D-44FBEB2E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B9C9B-6D2F-2C4D-96CB-CFB3AB03C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DE409-EDD8-5A31-9116-38FA2591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65DB0-4DD6-49EF-BE9A-3F1A050B2B8C}" type="datetimeFigureOut">
              <a:rPr lang="es-SV" smtClean="0"/>
              <a:t>15/9/2024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3B001-8EED-D7EA-EE1F-4A649840E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EAA22-C98A-2D44-9947-9AE01F9E5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E4FAA-C5EB-4402-B5A2-6FF1C31CEA7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3849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tmp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1.jp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tmp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tmp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0.png"/><Relationship Id="rId7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tmp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F8743-DE11-7979-CD69-49A30223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6" y="2790257"/>
            <a:ext cx="1301728" cy="424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78BBC4-9441-31C5-F468-CD144799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33" y="3408895"/>
            <a:ext cx="5626100" cy="424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E1169A-46F7-6DAA-B8E6-F955DD10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16" y="3903737"/>
            <a:ext cx="5014567" cy="58994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B6CF54D-A2C2-7EC3-B7AD-522FFDBF4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83" y="618980"/>
            <a:ext cx="1224000" cy="12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5851EF-B98B-72C4-7386-F50F79D98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9" t="24399" r="19962" b="7487"/>
          <a:stretch/>
        </p:blipFill>
        <p:spPr>
          <a:xfrm>
            <a:off x="1361074" y="300524"/>
            <a:ext cx="9469851" cy="56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4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2" name="Título 3">
            <a:extLst>
              <a:ext uri="{FF2B5EF4-FFF2-40B4-BE49-F238E27FC236}">
                <a16:creationId xmlns:a16="http://schemas.microsoft.com/office/drawing/2014/main" id="{AC02598F-8AB8-8281-4E4B-A243C963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76" y="394392"/>
            <a:ext cx="11680047" cy="2182843"/>
          </a:xfrm>
        </p:spPr>
        <p:txBody>
          <a:bodyPr>
            <a:noAutofit/>
          </a:bodyPr>
          <a:lstStyle/>
          <a:p>
            <a:pPr algn="ctr"/>
            <a:r>
              <a:rPr lang="es-ES" sz="6000" dirty="0">
                <a:solidFill>
                  <a:schemeClr val="bg1"/>
                </a:solidFill>
                <a:latin typeface="Avengeance Heroic Avenger"/>
              </a:rPr>
              <a:t>Desafíos y Consideraciones al usar Contenedores.</a:t>
            </a:r>
            <a:endParaRPr lang="es-SV" sz="6000" dirty="0">
              <a:solidFill>
                <a:schemeClr val="bg1"/>
              </a:solidFill>
              <a:latin typeface="Avengeance Heroic Avenger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73CC30-BA9C-06D2-9F80-8CAADC3F588E}"/>
              </a:ext>
            </a:extLst>
          </p:cNvPr>
          <p:cNvSpPr txBox="1"/>
          <p:nvPr/>
        </p:nvSpPr>
        <p:spPr>
          <a:xfrm>
            <a:off x="255976" y="2855349"/>
            <a:ext cx="33824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Persistencia de Datos.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56AFD9-9B6F-1419-C959-0F13136C6DB8}"/>
              </a:ext>
            </a:extLst>
          </p:cNvPr>
          <p:cNvSpPr txBox="1"/>
          <p:nvPr/>
        </p:nvSpPr>
        <p:spPr>
          <a:xfrm>
            <a:off x="255976" y="3333918"/>
            <a:ext cx="27622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Tiempo de Inicio.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43878F-E037-2718-46E4-995ED665B45B}"/>
              </a:ext>
            </a:extLst>
          </p:cNvPr>
          <p:cNvSpPr txBox="1"/>
          <p:nvPr/>
        </p:nvSpPr>
        <p:spPr>
          <a:xfrm>
            <a:off x="255976" y="3810972"/>
            <a:ext cx="281532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>
                <a:latin typeface="Avengeance Heroic Avenger"/>
              </a:rPr>
              <a:t>Redes Complejas.</a:t>
            </a:r>
            <a:endParaRPr lang="es-SV" sz="2500" b="1" dirty="0">
              <a:latin typeface="Avengeance Heroic Avenger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933B0F-6989-BDE3-FAED-87D025E56C1F}"/>
              </a:ext>
            </a:extLst>
          </p:cNvPr>
          <p:cNvSpPr txBox="1"/>
          <p:nvPr/>
        </p:nvSpPr>
        <p:spPr>
          <a:xfrm>
            <a:off x="255976" y="4279689"/>
            <a:ext cx="48239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500" b="1" dirty="0"/>
              <a:t>Orquestación y Escalabilidad.</a:t>
            </a:r>
            <a:endParaRPr lang="es-SV" sz="2500" b="1" dirty="0"/>
          </a:p>
        </p:txBody>
      </p:sp>
    </p:spTree>
    <p:extLst>
      <p:ext uri="{BB962C8B-B14F-4D97-AF65-F5344CB8AC3E}">
        <p14:creationId xmlns:p14="http://schemas.microsoft.com/office/powerpoint/2010/main" val="186574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DF8743-DE11-7979-CD69-49A30223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6" y="2790257"/>
            <a:ext cx="1301728" cy="424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878BBC4-9441-31C5-F468-CD144799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33" y="3408895"/>
            <a:ext cx="5626100" cy="4244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E1169A-46F7-6DAA-B8E6-F955DD103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16" y="3903737"/>
            <a:ext cx="5014567" cy="589949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B6CF54D-A2C2-7EC3-B7AD-522FFDBF4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83" y="618980"/>
            <a:ext cx="1224000" cy="12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0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879B-63B9-662A-ACBA-A6F02C62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754"/>
            <a:ext cx="9144000" cy="1394492"/>
          </a:xfrm>
        </p:spPr>
        <p:txBody>
          <a:bodyPr/>
          <a:lstStyle/>
          <a:p>
            <a:r>
              <a:rPr lang="es-SV" dirty="0" err="1">
                <a:gradFill>
                  <a:gsLst>
                    <a:gs pos="0">
                      <a:srgbClr val="4B4B4B"/>
                    </a:gs>
                    <a:gs pos="29000">
                      <a:srgbClr val="7FFF8A"/>
                    </a:gs>
                    <a:gs pos="60000">
                      <a:srgbClr val="00B06B"/>
                    </a:gs>
                    <a:gs pos="79000">
                      <a:srgbClr val="008060"/>
                    </a:gs>
                  </a:gsLst>
                  <a:lin ang="5400000" scaled="1"/>
                </a:gradFill>
                <a:latin typeface="Avengeance Heroic Avenger" pitchFamily="2" charset="0"/>
              </a:rPr>
              <a:t>Investigacion</a:t>
            </a:r>
            <a:r>
              <a:rPr lang="es-SV" dirty="0">
                <a:gradFill>
                  <a:gsLst>
                    <a:gs pos="0">
                      <a:srgbClr val="4B4B4B"/>
                    </a:gs>
                    <a:gs pos="29000">
                      <a:srgbClr val="7FFF8A"/>
                    </a:gs>
                    <a:gs pos="60000">
                      <a:srgbClr val="00B06B"/>
                    </a:gs>
                    <a:gs pos="79000">
                      <a:srgbClr val="008060"/>
                    </a:gs>
                  </a:gsLst>
                  <a:lin ang="5400000" scaled="1"/>
                </a:gradFill>
                <a:latin typeface="Avengeance Heroic Avenger" pitchFamily="2" charset="0"/>
              </a:rPr>
              <a:t> Aplicada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9D6395D3-7322-5789-FE88-196B881EDBD3}"/>
              </a:ext>
            </a:extLst>
          </p:cNvPr>
          <p:cNvSpPr txBox="1">
            <a:spLocks/>
          </p:cNvSpPr>
          <p:nvPr/>
        </p:nvSpPr>
        <p:spPr>
          <a:xfrm>
            <a:off x="1524000" y="2764246"/>
            <a:ext cx="9144000" cy="1147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>
                <a:gradFill>
                  <a:gsLst>
                    <a:gs pos="15000">
                      <a:srgbClr val="7FFF8A"/>
                    </a:gs>
                    <a:gs pos="77000">
                      <a:srgbClr val="004F2D"/>
                    </a:gs>
                    <a:gs pos="55000">
                      <a:srgbClr val="00653A"/>
                    </a:gs>
                    <a:gs pos="36000">
                      <a:srgbClr val="00B374"/>
                    </a:gs>
                  </a:gsLst>
                  <a:lin ang="5400000" scaled="1"/>
                </a:gradFill>
                <a:latin typeface="Avengeance Heroic Avenger" pitchFamily="2" charset="0"/>
              </a:rPr>
              <a:t>Doc</a:t>
            </a:r>
            <a:r>
              <a:rPr lang="es-SV" dirty="0">
                <a:gradFill>
                  <a:gsLst>
                    <a:gs pos="45000">
                      <a:srgbClr val="002F6C"/>
                    </a:gs>
                    <a:gs pos="74000">
                      <a:srgbClr val="01A3FB"/>
                    </a:gs>
                  </a:gsLst>
                  <a:lin ang="5400000" scaled="1"/>
                </a:gradFill>
                <a:latin typeface="Avengeance Heroic Avenger" pitchFamily="2" charset="0"/>
              </a:rPr>
              <a:t>ker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58E51B7-3F97-CC87-CDF2-A8A9ED2E7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1994"/>
              </p:ext>
            </p:extLst>
          </p:nvPr>
        </p:nvGraphicFramePr>
        <p:xfrm>
          <a:off x="929392" y="3911648"/>
          <a:ext cx="10493114" cy="247954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465352">
                  <a:extLst>
                    <a:ext uri="{9D8B030D-6E8A-4147-A177-3AD203B41FA5}">
                      <a16:colId xmlns:a16="http://schemas.microsoft.com/office/drawing/2014/main" val="3474511200"/>
                    </a:ext>
                  </a:extLst>
                </a:gridCol>
                <a:gridCol w="4856921">
                  <a:extLst>
                    <a:ext uri="{9D8B030D-6E8A-4147-A177-3AD203B41FA5}">
                      <a16:colId xmlns:a16="http://schemas.microsoft.com/office/drawing/2014/main" val="486163605"/>
                    </a:ext>
                  </a:extLst>
                </a:gridCol>
                <a:gridCol w="3133675">
                  <a:extLst>
                    <a:ext uri="{9D8B030D-6E8A-4147-A177-3AD203B41FA5}">
                      <a16:colId xmlns:a16="http://schemas.microsoft.com/office/drawing/2014/main" val="1325136512"/>
                    </a:ext>
                  </a:extLst>
                </a:gridCol>
                <a:gridCol w="2037166">
                  <a:extLst>
                    <a:ext uri="{9D8B030D-6E8A-4147-A177-3AD203B41FA5}">
                      <a16:colId xmlns:a16="http://schemas.microsoft.com/office/drawing/2014/main" val="591505299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INTEGRANTES: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CARNET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Grupo Teorico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879612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Samuel Orlando Aguilar </a:t>
                      </a:r>
                      <a:r>
                        <a:rPr lang="en-US" sz="2000" kern="0" dirty="0" err="1">
                          <a:solidFill>
                            <a:schemeClr val="bg1"/>
                          </a:solidFill>
                          <a:effectLst/>
                        </a:rPr>
                        <a:t>Recinos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AR200454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718217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Kevin Salvador Casamalhuapa Turcios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CT142074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76645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3.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Daniel Alexander Castellanos Romero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CR221376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234283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Luis Alberto Lino Mejia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LM151857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1125119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Cristian Enrique Pineda Muñoz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bg1"/>
                          </a:solidFill>
                          <a:effectLst/>
                        </a:rPr>
                        <a:t>PM190654</a:t>
                      </a:r>
                      <a:endParaRPr lang="es-SV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bg1"/>
                          </a:solidFill>
                          <a:effectLst/>
                        </a:rPr>
                        <a:t>01T</a:t>
                      </a:r>
                      <a:endParaRPr lang="es-SV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76170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8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AB624F-A3C1-67A2-C136-7959C8CC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9"/>
            <a:ext cx="6049297" cy="799998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¿Qué es un contenedor?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C3CAA-5042-31F1-FA2A-10D12C5D795D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Son un software, con funcionamiento parecido a la virtualización, que permiten la creación de aplicaciones o servicios, en un entorno controlado que les proporción lo necesario para su programación y ejecución.</a:t>
            </a:r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E9DCAC-05AB-5081-85D0-E4C4F69CB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0" y="3057227"/>
            <a:ext cx="7285704" cy="32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2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ED001745-08D9-BCF2-02E1-6C0665AB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91"/>
            <a:ext cx="10515600" cy="903236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Empaquetado y dependencias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CD50E76-B5A6-10FD-37E5-CA25B224E616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501691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 err="1"/>
              <a:t>Depedencias</a:t>
            </a: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Son los recursos necesarios para el funcionamiento del contenedor y la aplicación.</a:t>
            </a:r>
            <a:endParaRPr lang="es-SV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8348D72-ED48-5F1B-BA8E-56B6DCD0D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37" y="2967885"/>
            <a:ext cx="3575035" cy="349756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F4E9027-8E58-913A-7103-83EECFB4E6B8}"/>
              </a:ext>
            </a:extLst>
          </p:cNvPr>
          <p:cNvSpPr txBox="1"/>
          <p:nvPr/>
        </p:nvSpPr>
        <p:spPr>
          <a:xfrm>
            <a:off x="6336892" y="1179590"/>
            <a:ext cx="5196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Empaquetado</a:t>
            </a:r>
          </a:p>
          <a:p>
            <a:r>
              <a:rPr lang="es-MX" sz="2800" dirty="0"/>
              <a:t>Es el proceso de incluir toda dependencia y configuración en un contenedor para que funcione donde sea la aplicación.</a:t>
            </a:r>
            <a:endParaRPr lang="es-SV" sz="28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73CB086-3EE5-A535-5D38-4480639F79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29" y="3857246"/>
            <a:ext cx="3126658" cy="27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DCCBE3-C577-5D98-CE92-7C262A7B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004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Beneficios de los contenedores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3" name="Marcador de contenido 4">
            <a:extLst>
              <a:ext uri="{FF2B5EF4-FFF2-40B4-BE49-F238E27FC236}">
                <a16:creationId xmlns:a16="http://schemas.microsoft.com/office/drawing/2014/main" id="{FF665A9B-9ED9-E896-BC16-240CDACB2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60" y="1524193"/>
            <a:ext cx="7365879" cy="44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DCCBE3-C577-5D98-CE92-7C262A7B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004"/>
          </a:xfrm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</a:rPr>
              <a:t>Dockerfile</a:t>
            </a:r>
            <a:r>
              <a:rPr lang="es-MX" dirty="0">
                <a:solidFill>
                  <a:schemeClr val="bg1"/>
                </a:solidFill>
              </a:rPr>
              <a:t> y </a:t>
            </a:r>
            <a:r>
              <a:rPr lang="es-MX" dirty="0" err="1">
                <a:solidFill>
                  <a:schemeClr val="bg1"/>
                </a:solidFill>
              </a:rPr>
              <a:t>dockercomposer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6DCF0A-F569-AE34-32CE-2D0C72E14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89" y="1336184"/>
            <a:ext cx="6042591" cy="38972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07CEC0-F989-3244-4732-8069997CE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1" t="31682" r="29936" b="5621"/>
          <a:stretch/>
        </p:blipFill>
        <p:spPr>
          <a:xfrm>
            <a:off x="6610299" y="1225101"/>
            <a:ext cx="5581701" cy="45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5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DCCBE3-C577-5D98-CE92-7C262A7B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004"/>
          </a:xfrm>
        </p:spPr>
        <p:txBody>
          <a:bodyPr/>
          <a:lstStyle/>
          <a:p>
            <a:r>
              <a:rPr lang="es-MX" dirty="0" err="1">
                <a:solidFill>
                  <a:schemeClr val="bg1"/>
                </a:solidFill>
              </a:rPr>
              <a:t>Dockerfile</a:t>
            </a:r>
            <a:r>
              <a:rPr lang="es-MX" dirty="0">
                <a:solidFill>
                  <a:schemeClr val="bg1"/>
                </a:solidFill>
              </a:rPr>
              <a:t> y </a:t>
            </a:r>
            <a:r>
              <a:rPr lang="es-MX" dirty="0" err="1">
                <a:solidFill>
                  <a:schemeClr val="bg1"/>
                </a:solidFill>
              </a:rPr>
              <a:t>dockercomposer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6DCF0A-F569-AE34-32CE-2D0C72E14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89" y="1336184"/>
            <a:ext cx="6042591" cy="38972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07CEC0-F989-3244-4732-8069997CE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1" t="31682" r="29936" b="5621"/>
          <a:stretch/>
        </p:blipFill>
        <p:spPr>
          <a:xfrm>
            <a:off x="6610299" y="1225101"/>
            <a:ext cx="5581701" cy="45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8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AA0002-8C80-F609-4BC6-BB6D1F61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Dockers vs </a:t>
            </a:r>
            <a:r>
              <a:rPr lang="es-MX" dirty="0" err="1">
                <a:solidFill>
                  <a:schemeClr val="bg1"/>
                </a:solidFill>
              </a:rPr>
              <a:t>Podman</a:t>
            </a:r>
            <a:r>
              <a:rPr lang="es-MX" dirty="0">
                <a:solidFill>
                  <a:schemeClr val="bg1"/>
                </a:solidFill>
              </a:rPr>
              <a:t> vs </a:t>
            </a:r>
            <a:r>
              <a:rPr lang="es-MX" dirty="0" err="1">
                <a:solidFill>
                  <a:schemeClr val="bg1"/>
                </a:solidFill>
              </a:rPr>
              <a:t>Kubernetes</a:t>
            </a:r>
            <a:r>
              <a:rPr lang="es-MX" dirty="0">
                <a:solidFill>
                  <a:schemeClr val="bg1"/>
                </a:solidFill>
              </a:rPr>
              <a:t> </a:t>
            </a:r>
            <a:endParaRPr lang="es-SV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B23537-590D-9979-5333-42A8391DF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7" y="1705400"/>
            <a:ext cx="2851074" cy="28510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E230CA-0EAD-6EA8-150D-AEAD70E156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213" y="939543"/>
            <a:ext cx="4382787" cy="43827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83A3B7-B410-84FE-4FBE-42A372BD5A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40" y="2370036"/>
            <a:ext cx="2851074" cy="218643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2FBC498-5915-73CC-FE13-03095CBF8FFD}"/>
              </a:ext>
            </a:extLst>
          </p:cNvPr>
          <p:cNvSpPr txBox="1"/>
          <p:nvPr/>
        </p:nvSpPr>
        <p:spPr>
          <a:xfrm>
            <a:off x="838200" y="4881716"/>
            <a:ext cx="3406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Plataforma para crear, fácilmente, </a:t>
            </a:r>
          </a:p>
          <a:p>
            <a:r>
              <a:rPr lang="es-MX" dirty="0"/>
              <a:t>aplicaciones en contenedores</a:t>
            </a:r>
          </a:p>
          <a:p>
            <a:r>
              <a:rPr lang="es-SV" dirty="0"/>
              <a:t>ejecutables en cualquier entorno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8F5E01-691C-C9BF-BD19-C5FE517664E0}"/>
              </a:ext>
            </a:extLst>
          </p:cNvPr>
          <p:cNvSpPr txBox="1"/>
          <p:nvPr/>
        </p:nvSpPr>
        <p:spPr>
          <a:xfrm>
            <a:off x="4382788" y="4893830"/>
            <a:ext cx="3499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Plataforma de contenedores donde</a:t>
            </a:r>
          </a:p>
          <a:p>
            <a:r>
              <a:rPr lang="es-MX" dirty="0"/>
              <a:t>la seguridad es lo más crítico</a:t>
            </a:r>
            <a:endParaRPr lang="es-SV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FAB0F7-0C2D-FBD4-A2F5-71F7A5AE75B3}"/>
              </a:ext>
            </a:extLst>
          </p:cNvPr>
          <p:cNvSpPr txBox="1"/>
          <p:nvPr/>
        </p:nvSpPr>
        <p:spPr>
          <a:xfrm>
            <a:off x="8167514" y="4999164"/>
            <a:ext cx="398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Plataforma de creación de contenedores</a:t>
            </a:r>
          </a:p>
          <a:p>
            <a:r>
              <a:rPr lang="es-MX" dirty="0"/>
              <a:t>que tiene una mayor escalabilidad</a:t>
            </a:r>
            <a:endParaRPr lang="es-SV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CAB41AC-102A-72E3-30D7-6B1D81A9B981}"/>
              </a:ext>
            </a:extLst>
          </p:cNvPr>
          <p:cNvSpPr txBox="1"/>
          <p:nvPr/>
        </p:nvSpPr>
        <p:spPr>
          <a:xfrm>
            <a:off x="4117816" y="6335514"/>
            <a:ext cx="404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encuentran basados en código abierto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8598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rgbClr val="008060"/>
            </a:gs>
            <a:gs pos="95413">
              <a:srgbClr val="004F2D"/>
            </a:gs>
            <a:gs pos="56868">
              <a:srgbClr val="7EB9FF"/>
            </a:gs>
            <a:gs pos="38518">
              <a:srgbClr val="01A3FB"/>
            </a:gs>
            <a:gs pos="17000">
              <a:srgbClr val="002F6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14:cNvPr>
              <p14:cNvContentPartPr/>
              <p14:nvPr/>
            </p14:nvContentPartPr>
            <p14:xfrm>
              <a:off x="1708613" y="5620928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4A55241-065D-1FE0-CC23-1BA2AC9C1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2493" y="561480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C0629D62-CDA9-C0D7-E69C-5D6906597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9250"/>
            <a:ext cx="1428750" cy="1428750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65F5A64-6B3B-9999-F8EB-29FF7556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6" b="21796"/>
          <a:stretch/>
        </p:blipFill>
        <p:spPr>
          <a:xfrm>
            <a:off x="10456906" y="5803328"/>
            <a:ext cx="1793787" cy="101183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4765DC-91EE-797D-80C2-469E41C4A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0" t="26265" r="14014"/>
          <a:stretch/>
        </p:blipFill>
        <p:spPr>
          <a:xfrm>
            <a:off x="1641289" y="1059816"/>
            <a:ext cx="8909421" cy="473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0940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202</Words>
  <Application>Microsoft Office PowerPoint</Application>
  <PresentationFormat>Panorámica</PresentationFormat>
  <Paragraphs>50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Avengeance Heroic Avenger</vt:lpstr>
      <vt:lpstr>Wingdings</vt:lpstr>
      <vt:lpstr>1_Tema de Office</vt:lpstr>
      <vt:lpstr>Presentación de PowerPoint</vt:lpstr>
      <vt:lpstr>Investigacion Aplicada 2</vt:lpstr>
      <vt:lpstr>¿Qué es un contenedor?</vt:lpstr>
      <vt:lpstr>Empaquetado y dependencias</vt:lpstr>
      <vt:lpstr>Beneficios de los contenedores</vt:lpstr>
      <vt:lpstr>Dockerfile y dockercomposer</vt:lpstr>
      <vt:lpstr>Dockerfile y dockercomposer</vt:lpstr>
      <vt:lpstr>Dockers vs Podman vs Kubernetes </vt:lpstr>
      <vt:lpstr>Presentación de PowerPoint</vt:lpstr>
      <vt:lpstr>Presentación de PowerPoint</vt:lpstr>
      <vt:lpstr>Desafíos y Consideraciones al usar Contenedores.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Alexander Castellanos Romero</dc:creator>
  <cp:lastModifiedBy>Alex Hernandez</cp:lastModifiedBy>
  <cp:revision>8</cp:revision>
  <dcterms:created xsi:type="dcterms:W3CDTF">2024-08-30T20:45:56Z</dcterms:created>
  <dcterms:modified xsi:type="dcterms:W3CDTF">2024-09-16T03:33:20Z</dcterms:modified>
</cp:coreProperties>
</file>