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-9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45F352-DC11-4322-BED4-94A05574D7D1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SV"/>
        </a:p>
      </dgm:t>
    </dgm:pt>
    <dgm:pt modelId="{CC0DC43D-1E0E-43E9-AB84-45FE2DA2D3D2}">
      <dgm:prSet phldrT="[Texto]"/>
      <dgm:spPr/>
      <dgm:t>
        <a:bodyPr/>
        <a:lstStyle/>
        <a:p>
          <a:r>
            <a:rPr lang="es-SV" dirty="0"/>
            <a:t>Obra 1</a:t>
          </a:r>
        </a:p>
      </dgm:t>
    </dgm:pt>
    <dgm:pt modelId="{771A97DF-5526-4ABD-B73E-F38B6E52AC70}" type="parTrans" cxnId="{DD5266A0-930B-4699-B7E3-FAB42F6621CE}">
      <dgm:prSet/>
      <dgm:spPr/>
      <dgm:t>
        <a:bodyPr/>
        <a:lstStyle/>
        <a:p>
          <a:endParaRPr lang="es-SV"/>
        </a:p>
      </dgm:t>
    </dgm:pt>
    <dgm:pt modelId="{A98AD319-C666-4348-BBC9-7686C7CC00F3}" type="sibTrans" cxnId="{DD5266A0-930B-4699-B7E3-FAB42F6621CE}">
      <dgm:prSet/>
      <dgm:spPr/>
      <dgm:t>
        <a:bodyPr/>
        <a:lstStyle/>
        <a:p>
          <a:endParaRPr lang="es-SV"/>
        </a:p>
      </dgm:t>
    </dgm:pt>
    <dgm:pt modelId="{7E47FEDF-94EA-4AC9-82BE-AE9B38B61572}">
      <dgm:prSet phldrT="[Texto]"/>
      <dgm:spPr/>
      <dgm:t>
        <a:bodyPr/>
        <a:lstStyle/>
        <a:p>
          <a:r>
            <a:rPr lang="es-SV" dirty="0"/>
            <a:t>Obra 2</a:t>
          </a:r>
        </a:p>
      </dgm:t>
    </dgm:pt>
    <dgm:pt modelId="{76796453-5AA2-4B2F-82A0-DC2BF039D195}" type="parTrans" cxnId="{4CF401E8-14D1-433E-8891-1624FC1BB922}">
      <dgm:prSet/>
      <dgm:spPr/>
      <dgm:t>
        <a:bodyPr/>
        <a:lstStyle/>
        <a:p>
          <a:endParaRPr lang="es-SV"/>
        </a:p>
      </dgm:t>
    </dgm:pt>
    <dgm:pt modelId="{098B5A5B-608F-4626-A702-DDF1AC33A407}" type="sibTrans" cxnId="{4CF401E8-14D1-433E-8891-1624FC1BB922}">
      <dgm:prSet/>
      <dgm:spPr/>
      <dgm:t>
        <a:bodyPr/>
        <a:lstStyle/>
        <a:p>
          <a:endParaRPr lang="es-SV"/>
        </a:p>
      </dgm:t>
    </dgm:pt>
    <dgm:pt modelId="{1E1407FC-92AC-4271-A06A-7D7F2BAC847E}">
      <dgm:prSet phldrT="[Texto]"/>
      <dgm:spPr/>
      <dgm:t>
        <a:bodyPr/>
        <a:lstStyle/>
        <a:p>
          <a:r>
            <a:rPr lang="es-SV" dirty="0"/>
            <a:t>Obra 3</a:t>
          </a:r>
        </a:p>
      </dgm:t>
    </dgm:pt>
    <dgm:pt modelId="{2AD838EF-1A10-4617-811E-2E2423E36688}" type="parTrans" cxnId="{3E8E154B-D438-4B0C-B126-0AF591DC47C3}">
      <dgm:prSet/>
      <dgm:spPr/>
      <dgm:t>
        <a:bodyPr/>
        <a:lstStyle/>
        <a:p>
          <a:endParaRPr lang="es-SV"/>
        </a:p>
      </dgm:t>
    </dgm:pt>
    <dgm:pt modelId="{03B6C9B9-B920-4E69-ABEB-C3B8E9C5E8B9}" type="sibTrans" cxnId="{3E8E154B-D438-4B0C-B126-0AF591DC47C3}">
      <dgm:prSet/>
      <dgm:spPr/>
      <dgm:t>
        <a:bodyPr/>
        <a:lstStyle/>
        <a:p>
          <a:endParaRPr lang="es-SV"/>
        </a:p>
      </dgm:t>
    </dgm:pt>
    <dgm:pt modelId="{B34FB4A5-BC1A-48B7-90C0-811DB4434589}" type="pres">
      <dgm:prSet presAssocID="{E445F352-DC11-4322-BED4-94A05574D7D1}" presName="Name0" presStyleCnt="0">
        <dgm:presLayoutVars>
          <dgm:chMax/>
          <dgm:chPref/>
          <dgm:dir/>
        </dgm:presLayoutVars>
      </dgm:prSet>
      <dgm:spPr/>
    </dgm:pt>
    <dgm:pt modelId="{43373480-548A-40DE-B922-325FDE7A6F71}" type="pres">
      <dgm:prSet presAssocID="{CC0DC43D-1E0E-43E9-AB84-45FE2DA2D3D2}" presName="composite" presStyleCnt="0"/>
      <dgm:spPr/>
    </dgm:pt>
    <dgm:pt modelId="{3CFD8924-2186-4267-813F-F3CB53601681}" type="pres">
      <dgm:prSet presAssocID="{CC0DC43D-1E0E-43E9-AB84-45FE2DA2D3D2}" presName="Accent" presStyleLbl="alignNode1" presStyleIdx="0" presStyleCnt="5">
        <dgm:presLayoutVars>
          <dgm:chMax val="0"/>
          <dgm:chPref val="0"/>
        </dgm:presLayoutVars>
      </dgm:prSet>
      <dgm:spPr/>
    </dgm:pt>
    <dgm:pt modelId="{41EA3EB1-22F0-4026-972D-3E5AFEE3EE20}" type="pres">
      <dgm:prSet presAssocID="{CC0DC43D-1E0E-43E9-AB84-45FE2DA2D3D2}" presName="Image" presStyleLbl="bgImgPlace1" presStyleIdx="0" presStyleCnt="3">
        <dgm:presLayoutVars>
          <dgm:chMax val="0"/>
          <dgm:chPref val="0"/>
          <dgm:bulletEnabled val="1"/>
        </dgm:presLayoutVars>
      </dgm:prSet>
      <dgm:spPr/>
    </dgm:pt>
    <dgm:pt modelId="{F09A6E38-397A-43A9-9D72-A3F328200847}" type="pres">
      <dgm:prSet presAssocID="{CC0DC43D-1E0E-43E9-AB84-45FE2DA2D3D2}" presName="Parent" presStyleLbl="fgAccFollowNode1" presStyleIdx="0" presStyleCnt="3">
        <dgm:presLayoutVars>
          <dgm:chMax val="0"/>
          <dgm:chPref val="0"/>
          <dgm:bulletEnabled val="1"/>
        </dgm:presLayoutVars>
      </dgm:prSet>
      <dgm:spPr/>
    </dgm:pt>
    <dgm:pt modelId="{317A1308-3897-4A5D-B51A-2D188FC084B1}" type="pres">
      <dgm:prSet presAssocID="{CC0DC43D-1E0E-43E9-AB84-45FE2DA2D3D2}" presName="Space" presStyleCnt="0">
        <dgm:presLayoutVars>
          <dgm:chMax val="0"/>
          <dgm:chPref val="0"/>
        </dgm:presLayoutVars>
      </dgm:prSet>
      <dgm:spPr/>
    </dgm:pt>
    <dgm:pt modelId="{34A55B2C-D4B7-4263-B868-5672EBF406DB}" type="pres">
      <dgm:prSet presAssocID="{A98AD319-C666-4348-BBC9-7686C7CC00F3}" presName="ConnectorComposite" presStyleCnt="0"/>
      <dgm:spPr/>
    </dgm:pt>
    <dgm:pt modelId="{7A49064F-89A8-4767-87A4-0BE92DFCAFB2}" type="pres">
      <dgm:prSet presAssocID="{A98AD319-C666-4348-BBC9-7686C7CC00F3}" presName="TopSpacing" presStyleCnt="0"/>
      <dgm:spPr/>
    </dgm:pt>
    <dgm:pt modelId="{E7488834-DC4B-4808-8155-7056BF76E707}" type="pres">
      <dgm:prSet presAssocID="{A98AD319-C666-4348-BBC9-7686C7CC00F3}" presName="Connector" presStyleLbl="alignNode1" presStyleIdx="1" presStyleCnt="5"/>
      <dgm:spPr/>
    </dgm:pt>
    <dgm:pt modelId="{4BDBFBF6-40AA-407A-A653-6FB1A4F3AB67}" type="pres">
      <dgm:prSet presAssocID="{A98AD319-C666-4348-BBC9-7686C7CC00F3}" presName="BottomSpacing" presStyleCnt="0"/>
      <dgm:spPr/>
    </dgm:pt>
    <dgm:pt modelId="{8C3E4E47-073D-4410-8554-08364DDA5C70}" type="pres">
      <dgm:prSet presAssocID="{7E47FEDF-94EA-4AC9-82BE-AE9B38B61572}" presName="composite" presStyleCnt="0"/>
      <dgm:spPr/>
    </dgm:pt>
    <dgm:pt modelId="{37D1CBAC-72B9-40B4-A1EB-4DDA0568AE50}" type="pres">
      <dgm:prSet presAssocID="{7E47FEDF-94EA-4AC9-82BE-AE9B38B61572}" presName="Accent" presStyleLbl="alignNode1" presStyleIdx="2" presStyleCnt="5">
        <dgm:presLayoutVars>
          <dgm:chMax val="0"/>
          <dgm:chPref val="0"/>
        </dgm:presLayoutVars>
      </dgm:prSet>
      <dgm:spPr/>
    </dgm:pt>
    <dgm:pt modelId="{346B2E5D-23B1-46D0-9071-6917996955BD}" type="pres">
      <dgm:prSet presAssocID="{7E47FEDF-94EA-4AC9-82BE-AE9B38B61572}" presName="Image" presStyleLbl="bgImgPlace1" presStyleIdx="1" presStyleCnt="3">
        <dgm:presLayoutVars>
          <dgm:chMax val="0"/>
          <dgm:chPref val="0"/>
          <dgm:bulletEnabled val="1"/>
        </dgm:presLayoutVars>
      </dgm:prSet>
      <dgm:spPr/>
    </dgm:pt>
    <dgm:pt modelId="{9FD23084-A15C-4AD2-88D9-8240FF20ED79}" type="pres">
      <dgm:prSet presAssocID="{7E47FEDF-94EA-4AC9-82BE-AE9B38B61572}" presName="Parent" presStyleLbl="fgAccFollowNode1" presStyleIdx="1" presStyleCnt="3">
        <dgm:presLayoutVars>
          <dgm:chMax val="0"/>
          <dgm:chPref val="0"/>
          <dgm:bulletEnabled val="1"/>
        </dgm:presLayoutVars>
      </dgm:prSet>
      <dgm:spPr/>
    </dgm:pt>
    <dgm:pt modelId="{2BEFF077-6A63-4B92-9BD9-89248D791E0E}" type="pres">
      <dgm:prSet presAssocID="{7E47FEDF-94EA-4AC9-82BE-AE9B38B61572}" presName="Space" presStyleCnt="0">
        <dgm:presLayoutVars>
          <dgm:chMax val="0"/>
          <dgm:chPref val="0"/>
        </dgm:presLayoutVars>
      </dgm:prSet>
      <dgm:spPr/>
    </dgm:pt>
    <dgm:pt modelId="{C77ACE28-4645-4E62-9652-73CEF0B37785}" type="pres">
      <dgm:prSet presAssocID="{098B5A5B-608F-4626-A702-DDF1AC33A407}" presName="ConnectorComposite" presStyleCnt="0"/>
      <dgm:spPr/>
    </dgm:pt>
    <dgm:pt modelId="{4753D346-D26A-4D5F-836E-1C3FB570CCAA}" type="pres">
      <dgm:prSet presAssocID="{098B5A5B-608F-4626-A702-DDF1AC33A407}" presName="TopSpacing" presStyleCnt="0"/>
      <dgm:spPr/>
    </dgm:pt>
    <dgm:pt modelId="{56425BB5-2EF1-46B3-9F89-6344A009465D}" type="pres">
      <dgm:prSet presAssocID="{098B5A5B-608F-4626-A702-DDF1AC33A407}" presName="Connector" presStyleLbl="alignNode1" presStyleIdx="3" presStyleCnt="5"/>
      <dgm:spPr/>
    </dgm:pt>
    <dgm:pt modelId="{EE5661ED-1ADB-4832-B9E9-963AF950C50A}" type="pres">
      <dgm:prSet presAssocID="{098B5A5B-608F-4626-A702-DDF1AC33A407}" presName="BottomSpacing" presStyleCnt="0"/>
      <dgm:spPr/>
    </dgm:pt>
    <dgm:pt modelId="{51A03457-1968-4F57-8D11-79F0D5D23799}" type="pres">
      <dgm:prSet presAssocID="{1E1407FC-92AC-4271-A06A-7D7F2BAC847E}" presName="composite" presStyleCnt="0"/>
      <dgm:spPr/>
    </dgm:pt>
    <dgm:pt modelId="{648FAD48-7454-4536-985C-52787C77B2DB}" type="pres">
      <dgm:prSet presAssocID="{1E1407FC-92AC-4271-A06A-7D7F2BAC847E}" presName="Accent" presStyleLbl="alignNode1" presStyleIdx="4" presStyleCnt="5">
        <dgm:presLayoutVars>
          <dgm:chMax val="0"/>
          <dgm:chPref val="0"/>
        </dgm:presLayoutVars>
      </dgm:prSet>
      <dgm:spPr/>
    </dgm:pt>
    <dgm:pt modelId="{F0CEB74C-9197-4E80-8045-FDE7ED3C7955}" type="pres">
      <dgm:prSet presAssocID="{1E1407FC-92AC-4271-A06A-7D7F2BAC847E}" presName="Image" presStyleLbl="bgImgPlace1" presStyleIdx="2" presStyleCnt="3">
        <dgm:presLayoutVars>
          <dgm:chMax val="0"/>
          <dgm:chPref val="0"/>
          <dgm:bulletEnabled val="1"/>
        </dgm:presLayoutVars>
      </dgm:prSet>
      <dgm:spPr/>
    </dgm:pt>
    <dgm:pt modelId="{944B3F28-DA36-4493-A6EB-6E20BC178E3C}" type="pres">
      <dgm:prSet presAssocID="{1E1407FC-92AC-4271-A06A-7D7F2BAC847E}" presName="Parent" presStyleLbl="fgAccFollowNode1" presStyleIdx="2" presStyleCnt="3">
        <dgm:presLayoutVars>
          <dgm:chMax val="0"/>
          <dgm:chPref val="0"/>
          <dgm:bulletEnabled val="1"/>
        </dgm:presLayoutVars>
      </dgm:prSet>
      <dgm:spPr/>
    </dgm:pt>
    <dgm:pt modelId="{D3009D0C-6AB5-4BD7-B57A-BFBE6825BFFF}" type="pres">
      <dgm:prSet presAssocID="{1E1407FC-92AC-4271-A06A-7D7F2BAC847E}" presName="Space" presStyleCnt="0">
        <dgm:presLayoutVars>
          <dgm:chMax val="0"/>
          <dgm:chPref val="0"/>
        </dgm:presLayoutVars>
      </dgm:prSet>
      <dgm:spPr/>
    </dgm:pt>
  </dgm:ptLst>
  <dgm:cxnLst>
    <dgm:cxn modelId="{DD65810D-FB23-44AC-BC70-5CAE86403F26}" type="presOf" srcId="{7E47FEDF-94EA-4AC9-82BE-AE9B38B61572}" destId="{9FD23084-A15C-4AD2-88D9-8240FF20ED79}" srcOrd="0" destOrd="0" presId="urn:microsoft.com/office/officeart/2008/layout/AlternatingPictureCircles"/>
    <dgm:cxn modelId="{B5C91B14-54BE-48DF-BBD4-E09887635075}" type="presOf" srcId="{CC0DC43D-1E0E-43E9-AB84-45FE2DA2D3D2}" destId="{F09A6E38-397A-43A9-9D72-A3F328200847}" srcOrd="0" destOrd="0" presId="urn:microsoft.com/office/officeart/2008/layout/AlternatingPictureCircles"/>
    <dgm:cxn modelId="{BF0AE41C-75E1-4D9B-975F-68A47789EEDC}" type="presOf" srcId="{1E1407FC-92AC-4271-A06A-7D7F2BAC847E}" destId="{944B3F28-DA36-4493-A6EB-6E20BC178E3C}" srcOrd="0" destOrd="0" presId="urn:microsoft.com/office/officeart/2008/layout/AlternatingPictureCircles"/>
    <dgm:cxn modelId="{3E8E154B-D438-4B0C-B126-0AF591DC47C3}" srcId="{E445F352-DC11-4322-BED4-94A05574D7D1}" destId="{1E1407FC-92AC-4271-A06A-7D7F2BAC847E}" srcOrd="2" destOrd="0" parTransId="{2AD838EF-1A10-4617-811E-2E2423E36688}" sibTransId="{03B6C9B9-B920-4E69-ABEB-C3B8E9C5E8B9}"/>
    <dgm:cxn modelId="{DD5266A0-930B-4699-B7E3-FAB42F6621CE}" srcId="{E445F352-DC11-4322-BED4-94A05574D7D1}" destId="{CC0DC43D-1E0E-43E9-AB84-45FE2DA2D3D2}" srcOrd="0" destOrd="0" parTransId="{771A97DF-5526-4ABD-B73E-F38B6E52AC70}" sibTransId="{A98AD319-C666-4348-BBC9-7686C7CC00F3}"/>
    <dgm:cxn modelId="{BC70ADC1-8319-4E1A-B5EE-E4644D0F12C3}" type="presOf" srcId="{E445F352-DC11-4322-BED4-94A05574D7D1}" destId="{B34FB4A5-BC1A-48B7-90C0-811DB4434589}" srcOrd="0" destOrd="0" presId="urn:microsoft.com/office/officeart/2008/layout/AlternatingPictureCircles"/>
    <dgm:cxn modelId="{4CF401E8-14D1-433E-8891-1624FC1BB922}" srcId="{E445F352-DC11-4322-BED4-94A05574D7D1}" destId="{7E47FEDF-94EA-4AC9-82BE-AE9B38B61572}" srcOrd="1" destOrd="0" parTransId="{76796453-5AA2-4B2F-82A0-DC2BF039D195}" sibTransId="{098B5A5B-608F-4626-A702-DDF1AC33A407}"/>
    <dgm:cxn modelId="{B689CAE9-27DD-4AE5-81A3-DD84EF6F22E9}" type="presParOf" srcId="{B34FB4A5-BC1A-48B7-90C0-811DB4434589}" destId="{43373480-548A-40DE-B922-325FDE7A6F71}" srcOrd="0" destOrd="0" presId="urn:microsoft.com/office/officeart/2008/layout/AlternatingPictureCircles"/>
    <dgm:cxn modelId="{A422480C-48AC-4F05-9DC2-2C3A5100A1B1}" type="presParOf" srcId="{43373480-548A-40DE-B922-325FDE7A6F71}" destId="{3CFD8924-2186-4267-813F-F3CB53601681}" srcOrd="0" destOrd="0" presId="urn:microsoft.com/office/officeart/2008/layout/AlternatingPictureCircles"/>
    <dgm:cxn modelId="{46B44929-B8C2-4D65-AAAB-1711EC5140E9}" type="presParOf" srcId="{43373480-548A-40DE-B922-325FDE7A6F71}" destId="{41EA3EB1-22F0-4026-972D-3E5AFEE3EE20}" srcOrd="1" destOrd="0" presId="urn:microsoft.com/office/officeart/2008/layout/AlternatingPictureCircles"/>
    <dgm:cxn modelId="{BF475E59-62E6-49E7-99E2-25D732598060}" type="presParOf" srcId="{43373480-548A-40DE-B922-325FDE7A6F71}" destId="{F09A6E38-397A-43A9-9D72-A3F328200847}" srcOrd="2" destOrd="0" presId="urn:microsoft.com/office/officeart/2008/layout/AlternatingPictureCircles"/>
    <dgm:cxn modelId="{5E347592-6D8B-4F87-9508-AECE7167A055}" type="presParOf" srcId="{43373480-548A-40DE-B922-325FDE7A6F71}" destId="{317A1308-3897-4A5D-B51A-2D188FC084B1}" srcOrd="3" destOrd="0" presId="urn:microsoft.com/office/officeart/2008/layout/AlternatingPictureCircles"/>
    <dgm:cxn modelId="{8E8E2109-7CFE-4C09-8515-11D1E847D979}" type="presParOf" srcId="{B34FB4A5-BC1A-48B7-90C0-811DB4434589}" destId="{34A55B2C-D4B7-4263-B868-5672EBF406DB}" srcOrd="1" destOrd="0" presId="urn:microsoft.com/office/officeart/2008/layout/AlternatingPictureCircles"/>
    <dgm:cxn modelId="{293C76DD-F812-4F80-9C36-D3ED80D447BE}" type="presParOf" srcId="{34A55B2C-D4B7-4263-B868-5672EBF406DB}" destId="{7A49064F-89A8-4767-87A4-0BE92DFCAFB2}" srcOrd="0" destOrd="0" presId="urn:microsoft.com/office/officeart/2008/layout/AlternatingPictureCircles"/>
    <dgm:cxn modelId="{695170F1-917D-43AB-999A-0330590B3EA3}" type="presParOf" srcId="{34A55B2C-D4B7-4263-B868-5672EBF406DB}" destId="{E7488834-DC4B-4808-8155-7056BF76E707}" srcOrd="1" destOrd="0" presId="urn:microsoft.com/office/officeart/2008/layout/AlternatingPictureCircles"/>
    <dgm:cxn modelId="{5D0392E9-DA8C-4594-A41A-18FAD03FCF60}" type="presParOf" srcId="{34A55B2C-D4B7-4263-B868-5672EBF406DB}" destId="{4BDBFBF6-40AA-407A-A653-6FB1A4F3AB67}" srcOrd="2" destOrd="0" presId="urn:microsoft.com/office/officeart/2008/layout/AlternatingPictureCircles"/>
    <dgm:cxn modelId="{F91D988E-006C-4BAC-95BC-BAD3EFB63AAC}" type="presParOf" srcId="{B34FB4A5-BC1A-48B7-90C0-811DB4434589}" destId="{8C3E4E47-073D-4410-8554-08364DDA5C70}" srcOrd="2" destOrd="0" presId="urn:microsoft.com/office/officeart/2008/layout/AlternatingPictureCircles"/>
    <dgm:cxn modelId="{25512A13-391C-4193-A94E-28C06B4D2B22}" type="presParOf" srcId="{8C3E4E47-073D-4410-8554-08364DDA5C70}" destId="{37D1CBAC-72B9-40B4-A1EB-4DDA0568AE50}" srcOrd="0" destOrd="0" presId="urn:microsoft.com/office/officeart/2008/layout/AlternatingPictureCircles"/>
    <dgm:cxn modelId="{0F270B1B-476E-4BB7-B1E2-8D37C98D5DE1}" type="presParOf" srcId="{8C3E4E47-073D-4410-8554-08364DDA5C70}" destId="{346B2E5D-23B1-46D0-9071-6917996955BD}" srcOrd="1" destOrd="0" presId="urn:microsoft.com/office/officeart/2008/layout/AlternatingPictureCircles"/>
    <dgm:cxn modelId="{35ED3F8F-A496-4D66-8C69-B5F7FF196035}" type="presParOf" srcId="{8C3E4E47-073D-4410-8554-08364DDA5C70}" destId="{9FD23084-A15C-4AD2-88D9-8240FF20ED79}" srcOrd="2" destOrd="0" presId="urn:microsoft.com/office/officeart/2008/layout/AlternatingPictureCircles"/>
    <dgm:cxn modelId="{63EA5051-1D44-4155-B133-D1AB4EF7F8A0}" type="presParOf" srcId="{8C3E4E47-073D-4410-8554-08364DDA5C70}" destId="{2BEFF077-6A63-4B92-9BD9-89248D791E0E}" srcOrd="3" destOrd="0" presId="urn:microsoft.com/office/officeart/2008/layout/AlternatingPictureCircles"/>
    <dgm:cxn modelId="{46179991-3532-495F-B706-32ADB43EA5E9}" type="presParOf" srcId="{B34FB4A5-BC1A-48B7-90C0-811DB4434589}" destId="{C77ACE28-4645-4E62-9652-73CEF0B37785}" srcOrd="3" destOrd="0" presId="urn:microsoft.com/office/officeart/2008/layout/AlternatingPictureCircles"/>
    <dgm:cxn modelId="{457A66AF-5AA8-4CE6-89C2-0A846F956F8B}" type="presParOf" srcId="{C77ACE28-4645-4E62-9652-73CEF0B37785}" destId="{4753D346-D26A-4D5F-836E-1C3FB570CCAA}" srcOrd="0" destOrd="0" presId="urn:microsoft.com/office/officeart/2008/layout/AlternatingPictureCircles"/>
    <dgm:cxn modelId="{45B699E8-0910-4091-85DD-B3171A40E7B4}" type="presParOf" srcId="{C77ACE28-4645-4E62-9652-73CEF0B37785}" destId="{56425BB5-2EF1-46B3-9F89-6344A009465D}" srcOrd="1" destOrd="0" presId="urn:microsoft.com/office/officeart/2008/layout/AlternatingPictureCircles"/>
    <dgm:cxn modelId="{D9E6BA01-61A2-4B7B-9ACC-0E3DFF35ECC8}" type="presParOf" srcId="{C77ACE28-4645-4E62-9652-73CEF0B37785}" destId="{EE5661ED-1ADB-4832-B9E9-963AF950C50A}" srcOrd="2" destOrd="0" presId="urn:microsoft.com/office/officeart/2008/layout/AlternatingPictureCircles"/>
    <dgm:cxn modelId="{579CAD01-D4A4-4C28-B05C-7AF301A1D4EB}" type="presParOf" srcId="{B34FB4A5-BC1A-48B7-90C0-811DB4434589}" destId="{51A03457-1968-4F57-8D11-79F0D5D23799}" srcOrd="4" destOrd="0" presId="urn:microsoft.com/office/officeart/2008/layout/AlternatingPictureCircles"/>
    <dgm:cxn modelId="{82A08931-1CAF-4564-9781-CA9F61C73780}" type="presParOf" srcId="{51A03457-1968-4F57-8D11-79F0D5D23799}" destId="{648FAD48-7454-4536-985C-52787C77B2DB}" srcOrd="0" destOrd="0" presId="urn:microsoft.com/office/officeart/2008/layout/AlternatingPictureCircles"/>
    <dgm:cxn modelId="{5DC65203-69CA-4E78-B4DB-9992320F5B11}" type="presParOf" srcId="{51A03457-1968-4F57-8D11-79F0D5D23799}" destId="{F0CEB74C-9197-4E80-8045-FDE7ED3C7955}" srcOrd="1" destOrd="0" presId="urn:microsoft.com/office/officeart/2008/layout/AlternatingPictureCircles"/>
    <dgm:cxn modelId="{ABD9F83A-6D24-4C8A-8C8B-73BEF6848FD2}" type="presParOf" srcId="{51A03457-1968-4F57-8D11-79F0D5D23799}" destId="{944B3F28-DA36-4493-A6EB-6E20BC178E3C}" srcOrd="2" destOrd="0" presId="urn:microsoft.com/office/officeart/2008/layout/AlternatingPictureCircles"/>
    <dgm:cxn modelId="{4FC7B05E-2110-4387-9C40-656D297033B5}" type="presParOf" srcId="{51A03457-1968-4F57-8D11-79F0D5D23799}" destId="{D3009D0C-6AB5-4BD7-B57A-BFBE6825BFFF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45F352-DC11-4322-BED4-94A05574D7D1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SV"/>
        </a:p>
      </dgm:t>
    </dgm:pt>
    <dgm:pt modelId="{CC0DC43D-1E0E-43E9-AB84-45FE2DA2D3D2}">
      <dgm:prSet phldrT="[Texto]"/>
      <dgm:spPr/>
      <dgm:t>
        <a:bodyPr/>
        <a:lstStyle/>
        <a:p>
          <a:r>
            <a:rPr lang="es-SV" dirty="0"/>
            <a:t>Obra 1</a:t>
          </a:r>
        </a:p>
      </dgm:t>
    </dgm:pt>
    <dgm:pt modelId="{771A97DF-5526-4ABD-B73E-F38B6E52AC70}" type="parTrans" cxnId="{DD5266A0-930B-4699-B7E3-FAB42F6621CE}">
      <dgm:prSet/>
      <dgm:spPr/>
      <dgm:t>
        <a:bodyPr/>
        <a:lstStyle/>
        <a:p>
          <a:endParaRPr lang="es-SV"/>
        </a:p>
      </dgm:t>
    </dgm:pt>
    <dgm:pt modelId="{A98AD319-C666-4348-BBC9-7686C7CC00F3}" type="sibTrans" cxnId="{DD5266A0-930B-4699-B7E3-FAB42F6621CE}">
      <dgm:prSet/>
      <dgm:spPr/>
      <dgm:t>
        <a:bodyPr/>
        <a:lstStyle/>
        <a:p>
          <a:endParaRPr lang="es-SV"/>
        </a:p>
      </dgm:t>
    </dgm:pt>
    <dgm:pt modelId="{7E47FEDF-94EA-4AC9-82BE-AE9B38B61572}">
      <dgm:prSet phldrT="[Texto]"/>
      <dgm:spPr/>
      <dgm:t>
        <a:bodyPr/>
        <a:lstStyle/>
        <a:p>
          <a:r>
            <a:rPr lang="es-SV" dirty="0"/>
            <a:t>Obra 2</a:t>
          </a:r>
        </a:p>
      </dgm:t>
    </dgm:pt>
    <dgm:pt modelId="{76796453-5AA2-4B2F-82A0-DC2BF039D195}" type="parTrans" cxnId="{4CF401E8-14D1-433E-8891-1624FC1BB922}">
      <dgm:prSet/>
      <dgm:spPr/>
      <dgm:t>
        <a:bodyPr/>
        <a:lstStyle/>
        <a:p>
          <a:endParaRPr lang="es-SV"/>
        </a:p>
      </dgm:t>
    </dgm:pt>
    <dgm:pt modelId="{098B5A5B-608F-4626-A702-DDF1AC33A407}" type="sibTrans" cxnId="{4CF401E8-14D1-433E-8891-1624FC1BB922}">
      <dgm:prSet/>
      <dgm:spPr/>
      <dgm:t>
        <a:bodyPr/>
        <a:lstStyle/>
        <a:p>
          <a:endParaRPr lang="es-SV"/>
        </a:p>
      </dgm:t>
    </dgm:pt>
    <dgm:pt modelId="{1E1407FC-92AC-4271-A06A-7D7F2BAC847E}">
      <dgm:prSet phldrT="[Texto]"/>
      <dgm:spPr/>
      <dgm:t>
        <a:bodyPr/>
        <a:lstStyle/>
        <a:p>
          <a:r>
            <a:rPr lang="es-SV" dirty="0"/>
            <a:t>Obra 3</a:t>
          </a:r>
        </a:p>
      </dgm:t>
    </dgm:pt>
    <dgm:pt modelId="{2AD838EF-1A10-4617-811E-2E2423E36688}" type="parTrans" cxnId="{3E8E154B-D438-4B0C-B126-0AF591DC47C3}">
      <dgm:prSet/>
      <dgm:spPr/>
      <dgm:t>
        <a:bodyPr/>
        <a:lstStyle/>
        <a:p>
          <a:endParaRPr lang="es-SV"/>
        </a:p>
      </dgm:t>
    </dgm:pt>
    <dgm:pt modelId="{03B6C9B9-B920-4E69-ABEB-C3B8E9C5E8B9}" type="sibTrans" cxnId="{3E8E154B-D438-4B0C-B126-0AF591DC47C3}">
      <dgm:prSet/>
      <dgm:spPr/>
      <dgm:t>
        <a:bodyPr/>
        <a:lstStyle/>
        <a:p>
          <a:endParaRPr lang="es-SV"/>
        </a:p>
      </dgm:t>
    </dgm:pt>
    <dgm:pt modelId="{B34FB4A5-BC1A-48B7-90C0-811DB4434589}" type="pres">
      <dgm:prSet presAssocID="{E445F352-DC11-4322-BED4-94A05574D7D1}" presName="Name0" presStyleCnt="0">
        <dgm:presLayoutVars>
          <dgm:chMax/>
          <dgm:chPref/>
          <dgm:dir/>
        </dgm:presLayoutVars>
      </dgm:prSet>
      <dgm:spPr/>
    </dgm:pt>
    <dgm:pt modelId="{43373480-548A-40DE-B922-325FDE7A6F71}" type="pres">
      <dgm:prSet presAssocID="{CC0DC43D-1E0E-43E9-AB84-45FE2DA2D3D2}" presName="composite" presStyleCnt="0"/>
      <dgm:spPr/>
    </dgm:pt>
    <dgm:pt modelId="{3CFD8924-2186-4267-813F-F3CB53601681}" type="pres">
      <dgm:prSet presAssocID="{CC0DC43D-1E0E-43E9-AB84-45FE2DA2D3D2}" presName="Accent" presStyleLbl="alignNode1" presStyleIdx="0" presStyleCnt="5">
        <dgm:presLayoutVars>
          <dgm:chMax val="0"/>
          <dgm:chPref val="0"/>
        </dgm:presLayoutVars>
      </dgm:prSet>
      <dgm:spPr/>
    </dgm:pt>
    <dgm:pt modelId="{41EA3EB1-22F0-4026-972D-3E5AFEE3EE20}" type="pres">
      <dgm:prSet presAssocID="{CC0DC43D-1E0E-43E9-AB84-45FE2DA2D3D2}" presName="Image" presStyleLbl="bgImgPlace1" presStyleIdx="0" presStyleCnt="3">
        <dgm:presLayoutVars>
          <dgm:chMax val="0"/>
          <dgm:chPref val="0"/>
          <dgm:bulletEnabled val="1"/>
        </dgm:presLayoutVars>
      </dgm:prSet>
      <dgm:spPr/>
    </dgm:pt>
    <dgm:pt modelId="{F09A6E38-397A-43A9-9D72-A3F328200847}" type="pres">
      <dgm:prSet presAssocID="{CC0DC43D-1E0E-43E9-AB84-45FE2DA2D3D2}" presName="Parent" presStyleLbl="fgAccFollowNode1" presStyleIdx="0" presStyleCnt="3">
        <dgm:presLayoutVars>
          <dgm:chMax val="0"/>
          <dgm:chPref val="0"/>
          <dgm:bulletEnabled val="1"/>
        </dgm:presLayoutVars>
      </dgm:prSet>
      <dgm:spPr/>
    </dgm:pt>
    <dgm:pt modelId="{317A1308-3897-4A5D-B51A-2D188FC084B1}" type="pres">
      <dgm:prSet presAssocID="{CC0DC43D-1E0E-43E9-AB84-45FE2DA2D3D2}" presName="Space" presStyleCnt="0">
        <dgm:presLayoutVars>
          <dgm:chMax val="0"/>
          <dgm:chPref val="0"/>
        </dgm:presLayoutVars>
      </dgm:prSet>
      <dgm:spPr/>
    </dgm:pt>
    <dgm:pt modelId="{34A55B2C-D4B7-4263-B868-5672EBF406DB}" type="pres">
      <dgm:prSet presAssocID="{A98AD319-C666-4348-BBC9-7686C7CC00F3}" presName="ConnectorComposite" presStyleCnt="0"/>
      <dgm:spPr/>
    </dgm:pt>
    <dgm:pt modelId="{7A49064F-89A8-4767-87A4-0BE92DFCAFB2}" type="pres">
      <dgm:prSet presAssocID="{A98AD319-C666-4348-BBC9-7686C7CC00F3}" presName="TopSpacing" presStyleCnt="0"/>
      <dgm:spPr/>
    </dgm:pt>
    <dgm:pt modelId="{E7488834-DC4B-4808-8155-7056BF76E707}" type="pres">
      <dgm:prSet presAssocID="{A98AD319-C666-4348-BBC9-7686C7CC00F3}" presName="Connector" presStyleLbl="alignNode1" presStyleIdx="1" presStyleCnt="5"/>
      <dgm:spPr/>
    </dgm:pt>
    <dgm:pt modelId="{4BDBFBF6-40AA-407A-A653-6FB1A4F3AB67}" type="pres">
      <dgm:prSet presAssocID="{A98AD319-C666-4348-BBC9-7686C7CC00F3}" presName="BottomSpacing" presStyleCnt="0"/>
      <dgm:spPr/>
    </dgm:pt>
    <dgm:pt modelId="{8C3E4E47-073D-4410-8554-08364DDA5C70}" type="pres">
      <dgm:prSet presAssocID="{7E47FEDF-94EA-4AC9-82BE-AE9B38B61572}" presName="composite" presStyleCnt="0"/>
      <dgm:spPr/>
    </dgm:pt>
    <dgm:pt modelId="{37D1CBAC-72B9-40B4-A1EB-4DDA0568AE50}" type="pres">
      <dgm:prSet presAssocID="{7E47FEDF-94EA-4AC9-82BE-AE9B38B61572}" presName="Accent" presStyleLbl="alignNode1" presStyleIdx="2" presStyleCnt="5">
        <dgm:presLayoutVars>
          <dgm:chMax val="0"/>
          <dgm:chPref val="0"/>
        </dgm:presLayoutVars>
      </dgm:prSet>
      <dgm:spPr/>
    </dgm:pt>
    <dgm:pt modelId="{346B2E5D-23B1-46D0-9071-6917996955BD}" type="pres">
      <dgm:prSet presAssocID="{7E47FEDF-94EA-4AC9-82BE-AE9B38B61572}" presName="Image" presStyleLbl="bgImgPlace1" presStyleIdx="1" presStyleCnt="3">
        <dgm:presLayoutVars>
          <dgm:chMax val="0"/>
          <dgm:chPref val="0"/>
          <dgm:bulletEnabled val="1"/>
        </dgm:presLayoutVars>
      </dgm:prSet>
      <dgm:spPr/>
    </dgm:pt>
    <dgm:pt modelId="{9FD23084-A15C-4AD2-88D9-8240FF20ED79}" type="pres">
      <dgm:prSet presAssocID="{7E47FEDF-94EA-4AC9-82BE-AE9B38B61572}" presName="Parent" presStyleLbl="fgAccFollowNode1" presStyleIdx="1" presStyleCnt="3">
        <dgm:presLayoutVars>
          <dgm:chMax val="0"/>
          <dgm:chPref val="0"/>
          <dgm:bulletEnabled val="1"/>
        </dgm:presLayoutVars>
      </dgm:prSet>
      <dgm:spPr/>
    </dgm:pt>
    <dgm:pt modelId="{2BEFF077-6A63-4B92-9BD9-89248D791E0E}" type="pres">
      <dgm:prSet presAssocID="{7E47FEDF-94EA-4AC9-82BE-AE9B38B61572}" presName="Space" presStyleCnt="0">
        <dgm:presLayoutVars>
          <dgm:chMax val="0"/>
          <dgm:chPref val="0"/>
        </dgm:presLayoutVars>
      </dgm:prSet>
      <dgm:spPr/>
    </dgm:pt>
    <dgm:pt modelId="{C77ACE28-4645-4E62-9652-73CEF0B37785}" type="pres">
      <dgm:prSet presAssocID="{098B5A5B-608F-4626-A702-DDF1AC33A407}" presName="ConnectorComposite" presStyleCnt="0"/>
      <dgm:spPr/>
    </dgm:pt>
    <dgm:pt modelId="{4753D346-D26A-4D5F-836E-1C3FB570CCAA}" type="pres">
      <dgm:prSet presAssocID="{098B5A5B-608F-4626-A702-DDF1AC33A407}" presName="TopSpacing" presStyleCnt="0"/>
      <dgm:spPr/>
    </dgm:pt>
    <dgm:pt modelId="{56425BB5-2EF1-46B3-9F89-6344A009465D}" type="pres">
      <dgm:prSet presAssocID="{098B5A5B-608F-4626-A702-DDF1AC33A407}" presName="Connector" presStyleLbl="alignNode1" presStyleIdx="3" presStyleCnt="5"/>
      <dgm:spPr/>
    </dgm:pt>
    <dgm:pt modelId="{EE5661ED-1ADB-4832-B9E9-963AF950C50A}" type="pres">
      <dgm:prSet presAssocID="{098B5A5B-608F-4626-A702-DDF1AC33A407}" presName="BottomSpacing" presStyleCnt="0"/>
      <dgm:spPr/>
    </dgm:pt>
    <dgm:pt modelId="{51A03457-1968-4F57-8D11-79F0D5D23799}" type="pres">
      <dgm:prSet presAssocID="{1E1407FC-92AC-4271-A06A-7D7F2BAC847E}" presName="composite" presStyleCnt="0"/>
      <dgm:spPr/>
    </dgm:pt>
    <dgm:pt modelId="{648FAD48-7454-4536-985C-52787C77B2DB}" type="pres">
      <dgm:prSet presAssocID="{1E1407FC-92AC-4271-A06A-7D7F2BAC847E}" presName="Accent" presStyleLbl="alignNode1" presStyleIdx="4" presStyleCnt="5">
        <dgm:presLayoutVars>
          <dgm:chMax val="0"/>
          <dgm:chPref val="0"/>
        </dgm:presLayoutVars>
      </dgm:prSet>
      <dgm:spPr/>
    </dgm:pt>
    <dgm:pt modelId="{F0CEB74C-9197-4E80-8045-FDE7ED3C7955}" type="pres">
      <dgm:prSet presAssocID="{1E1407FC-92AC-4271-A06A-7D7F2BAC847E}" presName="Image" presStyleLbl="bgImgPlace1" presStyleIdx="2" presStyleCnt="3">
        <dgm:presLayoutVars>
          <dgm:chMax val="0"/>
          <dgm:chPref val="0"/>
          <dgm:bulletEnabled val="1"/>
        </dgm:presLayoutVars>
      </dgm:prSet>
      <dgm:spPr/>
    </dgm:pt>
    <dgm:pt modelId="{944B3F28-DA36-4493-A6EB-6E20BC178E3C}" type="pres">
      <dgm:prSet presAssocID="{1E1407FC-92AC-4271-A06A-7D7F2BAC847E}" presName="Parent" presStyleLbl="fgAccFollowNode1" presStyleIdx="2" presStyleCnt="3">
        <dgm:presLayoutVars>
          <dgm:chMax val="0"/>
          <dgm:chPref val="0"/>
          <dgm:bulletEnabled val="1"/>
        </dgm:presLayoutVars>
      </dgm:prSet>
      <dgm:spPr/>
    </dgm:pt>
    <dgm:pt modelId="{D3009D0C-6AB5-4BD7-B57A-BFBE6825BFFF}" type="pres">
      <dgm:prSet presAssocID="{1E1407FC-92AC-4271-A06A-7D7F2BAC847E}" presName="Space" presStyleCnt="0">
        <dgm:presLayoutVars>
          <dgm:chMax val="0"/>
          <dgm:chPref val="0"/>
        </dgm:presLayoutVars>
      </dgm:prSet>
      <dgm:spPr/>
    </dgm:pt>
  </dgm:ptLst>
  <dgm:cxnLst>
    <dgm:cxn modelId="{DD65810D-FB23-44AC-BC70-5CAE86403F26}" type="presOf" srcId="{7E47FEDF-94EA-4AC9-82BE-AE9B38B61572}" destId="{9FD23084-A15C-4AD2-88D9-8240FF20ED79}" srcOrd="0" destOrd="0" presId="urn:microsoft.com/office/officeart/2008/layout/AlternatingPictureCircles"/>
    <dgm:cxn modelId="{B5C91B14-54BE-48DF-BBD4-E09887635075}" type="presOf" srcId="{CC0DC43D-1E0E-43E9-AB84-45FE2DA2D3D2}" destId="{F09A6E38-397A-43A9-9D72-A3F328200847}" srcOrd="0" destOrd="0" presId="urn:microsoft.com/office/officeart/2008/layout/AlternatingPictureCircles"/>
    <dgm:cxn modelId="{BF0AE41C-75E1-4D9B-975F-68A47789EEDC}" type="presOf" srcId="{1E1407FC-92AC-4271-A06A-7D7F2BAC847E}" destId="{944B3F28-DA36-4493-A6EB-6E20BC178E3C}" srcOrd="0" destOrd="0" presId="urn:microsoft.com/office/officeart/2008/layout/AlternatingPictureCircles"/>
    <dgm:cxn modelId="{3E8E154B-D438-4B0C-B126-0AF591DC47C3}" srcId="{E445F352-DC11-4322-BED4-94A05574D7D1}" destId="{1E1407FC-92AC-4271-A06A-7D7F2BAC847E}" srcOrd="2" destOrd="0" parTransId="{2AD838EF-1A10-4617-811E-2E2423E36688}" sibTransId="{03B6C9B9-B920-4E69-ABEB-C3B8E9C5E8B9}"/>
    <dgm:cxn modelId="{DD5266A0-930B-4699-B7E3-FAB42F6621CE}" srcId="{E445F352-DC11-4322-BED4-94A05574D7D1}" destId="{CC0DC43D-1E0E-43E9-AB84-45FE2DA2D3D2}" srcOrd="0" destOrd="0" parTransId="{771A97DF-5526-4ABD-B73E-F38B6E52AC70}" sibTransId="{A98AD319-C666-4348-BBC9-7686C7CC00F3}"/>
    <dgm:cxn modelId="{BC70ADC1-8319-4E1A-B5EE-E4644D0F12C3}" type="presOf" srcId="{E445F352-DC11-4322-BED4-94A05574D7D1}" destId="{B34FB4A5-BC1A-48B7-90C0-811DB4434589}" srcOrd="0" destOrd="0" presId="urn:microsoft.com/office/officeart/2008/layout/AlternatingPictureCircles"/>
    <dgm:cxn modelId="{4CF401E8-14D1-433E-8891-1624FC1BB922}" srcId="{E445F352-DC11-4322-BED4-94A05574D7D1}" destId="{7E47FEDF-94EA-4AC9-82BE-AE9B38B61572}" srcOrd="1" destOrd="0" parTransId="{76796453-5AA2-4B2F-82A0-DC2BF039D195}" sibTransId="{098B5A5B-608F-4626-A702-DDF1AC33A407}"/>
    <dgm:cxn modelId="{B689CAE9-27DD-4AE5-81A3-DD84EF6F22E9}" type="presParOf" srcId="{B34FB4A5-BC1A-48B7-90C0-811DB4434589}" destId="{43373480-548A-40DE-B922-325FDE7A6F71}" srcOrd="0" destOrd="0" presId="urn:microsoft.com/office/officeart/2008/layout/AlternatingPictureCircles"/>
    <dgm:cxn modelId="{A422480C-48AC-4F05-9DC2-2C3A5100A1B1}" type="presParOf" srcId="{43373480-548A-40DE-B922-325FDE7A6F71}" destId="{3CFD8924-2186-4267-813F-F3CB53601681}" srcOrd="0" destOrd="0" presId="urn:microsoft.com/office/officeart/2008/layout/AlternatingPictureCircles"/>
    <dgm:cxn modelId="{46B44929-B8C2-4D65-AAAB-1711EC5140E9}" type="presParOf" srcId="{43373480-548A-40DE-B922-325FDE7A6F71}" destId="{41EA3EB1-22F0-4026-972D-3E5AFEE3EE20}" srcOrd="1" destOrd="0" presId="urn:microsoft.com/office/officeart/2008/layout/AlternatingPictureCircles"/>
    <dgm:cxn modelId="{BF475E59-62E6-49E7-99E2-25D732598060}" type="presParOf" srcId="{43373480-548A-40DE-B922-325FDE7A6F71}" destId="{F09A6E38-397A-43A9-9D72-A3F328200847}" srcOrd="2" destOrd="0" presId="urn:microsoft.com/office/officeart/2008/layout/AlternatingPictureCircles"/>
    <dgm:cxn modelId="{5E347592-6D8B-4F87-9508-AECE7167A055}" type="presParOf" srcId="{43373480-548A-40DE-B922-325FDE7A6F71}" destId="{317A1308-3897-4A5D-B51A-2D188FC084B1}" srcOrd="3" destOrd="0" presId="urn:microsoft.com/office/officeart/2008/layout/AlternatingPictureCircles"/>
    <dgm:cxn modelId="{8E8E2109-7CFE-4C09-8515-11D1E847D979}" type="presParOf" srcId="{B34FB4A5-BC1A-48B7-90C0-811DB4434589}" destId="{34A55B2C-D4B7-4263-B868-5672EBF406DB}" srcOrd="1" destOrd="0" presId="urn:microsoft.com/office/officeart/2008/layout/AlternatingPictureCircles"/>
    <dgm:cxn modelId="{293C76DD-F812-4F80-9C36-D3ED80D447BE}" type="presParOf" srcId="{34A55B2C-D4B7-4263-B868-5672EBF406DB}" destId="{7A49064F-89A8-4767-87A4-0BE92DFCAFB2}" srcOrd="0" destOrd="0" presId="urn:microsoft.com/office/officeart/2008/layout/AlternatingPictureCircles"/>
    <dgm:cxn modelId="{695170F1-917D-43AB-999A-0330590B3EA3}" type="presParOf" srcId="{34A55B2C-D4B7-4263-B868-5672EBF406DB}" destId="{E7488834-DC4B-4808-8155-7056BF76E707}" srcOrd="1" destOrd="0" presId="urn:microsoft.com/office/officeart/2008/layout/AlternatingPictureCircles"/>
    <dgm:cxn modelId="{5D0392E9-DA8C-4594-A41A-18FAD03FCF60}" type="presParOf" srcId="{34A55B2C-D4B7-4263-B868-5672EBF406DB}" destId="{4BDBFBF6-40AA-407A-A653-6FB1A4F3AB67}" srcOrd="2" destOrd="0" presId="urn:microsoft.com/office/officeart/2008/layout/AlternatingPictureCircles"/>
    <dgm:cxn modelId="{F91D988E-006C-4BAC-95BC-BAD3EFB63AAC}" type="presParOf" srcId="{B34FB4A5-BC1A-48B7-90C0-811DB4434589}" destId="{8C3E4E47-073D-4410-8554-08364DDA5C70}" srcOrd="2" destOrd="0" presId="urn:microsoft.com/office/officeart/2008/layout/AlternatingPictureCircles"/>
    <dgm:cxn modelId="{25512A13-391C-4193-A94E-28C06B4D2B22}" type="presParOf" srcId="{8C3E4E47-073D-4410-8554-08364DDA5C70}" destId="{37D1CBAC-72B9-40B4-A1EB-4DDA0568AE50}" srcOrd="0" destOrd="0" presId="urn:microsoft.com/office/officeart/2008/layout/AlternatingPictureCircles"/>
    <dgm:cxn modelId="{0F270B1B-476E-4BB7-B1E2-8D37C98D5DE1}" type="presParOf" srcId="{8C3E4E47-073D-4410-8554-08364DDA5C70}" destId="{346B2E5D-23B1-46D0-9071-6917996955BD}" srcOrd="1" destOrd="0" presId="urn:microsoft.com/office/officeart/2008/layout/AlternatingPictureCircles"/>
    <dgm:cxn modelId="{35ED3F8F-A496-4D66-8C69-B5F7FF196035}" type="presParOf" srcId="{8C3E4E47-073D-4410-8554-08364DDA5C70}" destId="{9FD23084-A15C-4AD2-88D9-8240FF20ED79}" srcOrd="2" destOrd="0" presId="urn:microsoft.com/office/officeart/2008/layout/AlternatingPictureCircles"/>
    <dgm:cxn modelId="{63EA5051-1D44-4155-B133-D1AB4EF7F8A0}" type="presParOf" srcId="{8C3E4E47-073D-4410-8554-08364DDA5C70}" destId="{2BEFF077-6A63-4B92-9BD9-89248D791E0E}" srcOrd="3" destOrd="0" presId="urn:microsoft.com/office/officeart/2008/layout/AlternatingPictureCircles"/>
    <dgm:cxn modelId="{46179991-3532-495F-B706-32ADB43EA5E9}" type="presParOf" srcId="{B34FB4A5-BC1A-48B7-90C0-811DB4434589}" destId="{C77ACE28-4645-4E62-9652-73CEF0B37785}" srcOrd="3" destOrd="0" presId="urn:microsoft.com/office/officeart/2008/layout/AlternatingPictureCircles"/>
    <dgm:cxn modelId="{457A66AF-5AA8-4CE6-89C2-0A846F956F8B}" type="presParOf" srcId="{C77ACE28-4645-4E62-9652-73CEF0B37785}" destId="{4753D346-D26A-4D5F-836E-1C3FB570CCAA}" srcOrd="0" destOrd="0" presId="urn:microsoft.com/office/officeart/2008/layout/AlternatingPictureCircles"/>
    <dgm:cxn modelId="{45B699E8-0910-4091-85DD-B3171A40E7B4}" type="presParOf" srcId="{C77ACE28-4645-4E62-9652-73CEF0B37785}" destId="{56425BB5-2EF1-46B3-9F89-6344A009465D}" srcOrd="1" destOrd="0" presId="urn:microsoft.com/office/officeart/2008/layout/AlternatingPictureCircles"/>
    <dgm:cxn modelId="{D9E6BA01-61A2-4B7B-9ACC-0E3DFF35ECC8}" type="presParOf" srcId="{C77ACE28-4645-4E62-9652-73CEF0B37785}" destId="{EE5661ED-1ADB-4832-B9E9-963AF950C50A}" srcOrd="2" destOrd="0" presId="urn:microsoft.com/office/officeart/2008/layout/AlternatingPictureCircles"/>
    <dgm:cxn modelId="{579CAD01-D4A4-4C28-B05C-7AF301A1D4EB}" type="presParOf" srcId="{B34FB4A5-BC1A-48B7-90C0-811DB4434589}" destId="{51A03457-1968-4F57-8D11-79F0D5D23799}" srcOrd="4" destOrd="0" presId="urn:microsoft.com/office/officeart/2008/layout/AlternatingPictureCircles"/>
    <dgm:cxn modelId="{82A08931-1CAF-4564-9781-CA9F61C73780}" type="presParOf" srcId="{51A03457-1968-4F57-8D11-79F0D5D23799}" destId="{648FAD48-7454-4536-985C-52787C77B2DB}" srcOrd="0" destOrd="0" presId="urn:microsoft.com/office/officeart/2008/layout/AlternatingPictureCircles"/>
    <dgm:cxn modelId="{5DC65203-69CA-4E78-B4DB-9992320F5B11}" type="presParOf" srcId="{51A03457-1968-4F57-8D11-79F0D5D23799}" destId="{F0CEB74C-9197-4E80-8045-FDE7ED3C7955}" srcOrd="1" destOrd="0" presId="urn:microsoft.com/office/officeart/2008/layout/AlternatingPictureCircles"/>
    <dgm:cxn modelId="{ABD9F83A-6D24-4C8A-8C8B-73BEF6848FD2}" type="presParOf" srcId="{51A03457-1968-4F57-8D11-79F0D5D23799}" destId="{944B3F28-DA36-4493-A6EB-6E20BC178E3C}" srcOrd="2" destOrd="0" presId="urn:microsoft.com/office/officeart/2008/layout/AlternatingPictureCircles"/>
    <dgm:cxn modelId="{4FC7B05E-2110-4387-9C40-656D297033B5}" type="presParOf" srcId="{51A03457-1968-4F57-8D11-79F0D5D23799}" destId="{D3009D0C-6AB5-4BD7-B57A-BFBE6825BFFF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45F352-DC11-4322-BED4-94A05574D7D1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SV"/>
        </a:p>
      </dgm:t>
    </dgm:pt>
    <dgm:pt modelId="{CC0DC43D-1E0E-43E9-AB84-45FE2DA2D3D2}">
      <dgm:prSet phldrT="[Texto]"/>
      <dgm:spPr/>
      <dgm:t>
        <a:bodyPr/>
        <a:lstStyle/>
        <a:p>
          <a:r>
            <a:rPr lang="es-SV" dirty="0"/>
            <a:t>Obra 1</a:t>
          </a:r>
        </a:p>
      </dgm:t>
    </dgm:pt>
    <dgm:pt modelId="{771A97DF-5526-4ABD-B73E-F38B6E52AC70}" type="parTrans" cxnId="{DD5266A0-930B-4699-B7E3-FAB42F6621CE}">
      <dgm:prSet/>
      <dgm:spPr/>
      <dgm:t>
        <a:bodyPr/>
        <a:lstStyle/>
        <a:p>
          <a:endParaRPr lang="es-SV"/>
        </a:p>
      </dgm:t>
    </dgm:pt>
    <dgm:pt modelId="{A98AD319-C666-4348-BBC9-7686C7CC00F3}" type="sibTrans" cxnId="{DD5266A0-930B-4699-B7E3-FAB42F6621CE}">
      <dgm:prSet/>
      <dgm:spPr/>
      <dgm:t>
        <a:bodyPr/>
        <a:lstStyle/>
        <a:p>
          <a:endParaRPr lang="es-SV"/>
        </a:p>
      </dgm:t>
    </dgm:pt>
    <dgm:pt modelId="{7E47FEDF-94EA-4AC9-82BE-AE9B38B61572}">
      <dgm:prSet phldrT="[Texto]"/>
      <dgm:spPr/>
      <dgm:t>
        <a:bodyPr/>
        <a:lstStyle/>
        <a:p>
          <a:r>
            <a:rPr lang="es-SV" dirty="0"/>
            <a:t>Obra 2</a:t>
          </a:r>
        </a:p>
      </dgm:t>
    </dgm:pt>
    <dgm:pt modelId="{76796453-5AA2-4B2F-82A0-DC2BF039D195}" type="parTrans" cxnId="{4CF401E8-14D1-433E-8891-1624FC1BB922}">
      <dgm:prSet/>
      <dgm:spPr/>
      <dgm:t>
        <a:bodyPr/>
        <a:lstStyle/>
        <a:p>
          <a:endParaRPr lang="es-SV"/>
        </a:p>
      </dgm:t>
    </dgm:pt>
    <dgm:pt modelId="{098B5A5B-608F-4626-A702-DDF1AC33A407}" type="sibTrans" cxnId="{4CF401E8-14D1-433E-8891-1624FC1BB922}">
      <dgm:prSet/>
      <dgm:spPr/>
      <dgm:t>
        <a:bodyPr/>
        <a:lstStyle/>
        <a:p>
          <a:endParaRPr lang="es-SV"/>
        </a:p>
      </dgm:t>
    </dgm:pt>
    <dgm:pt modelId="{1E1407FC-92AC-4271-A06A-7D7F2BAC847E}">
      <dgm:prSet phldrT="[Texto]"/>
      <dgm:spPr/>
      <dgm:t>
        <a:bodyPr/>
        <a:lstStyle/>
        <a:p>
          <a:r>
            <a:rPr lang="es-SV" dirty="0"/>
            <a:t>Obra 3</a:t>
          </a:r>
        </a:p>
      </dgm:t>
    </dgm:pt>
    <dgm:pt modelId="{2AD838EF-1A10-4617-811E-2E2423E36688}" type="parTrans" cxnId="{3E8E154B-D438-4B0C-B126-0AF591DC47C3}">
      <dgm:prSet/>
      <dgm:spPr/>
      <dgm:t>
        <a:bodyPr/>
        <a:lstStyle/>
        <a:p>
          <a:endParaRPr lang="es-SV"/>
        </a:p>
      </dgm:t>
    </dgm:pt>
    <dgm:pt modelId="{03B6C9B9-B920-4E69-ABEB-C3B8E9C5E8B9}" type="sibTrans" cxnId="{3E8E154B-D438-4B0C-B126-0AF591DC47C3}">
      <dgm:prSet/>
      <dgm:spPr/>
      <dgm:t>
        <a:bodyPr/>
        <a:lstStyle/>
        <a:p>
          <a:endParaRPr lang="es-SV"/>
        </a:p>
      </dgm:t>
    </dgm:pt>
    <dgm:pt modelId="{B34FB4A5-BC1A-48B7-90C0-811DB4434589}" type="pres">
      <dgm:prSet presAssocID="{E445F352-DC11-4322-BED4-94A05574D7D1}" presName="Name0" presStyleCnt="0">
        <dgm:presLayoutVars>
          <dgm:chMax/>
          <dgm:chPref/>
          <dgm:dir/>
        </dgm:presLayoutVars>
      </dgm:prSet>
      <dgm:spPr/>
    </dgm:pt>
    <dgm:pt modelId="{43373480-548A-40DE-B922-325FDE7A6F71}" type="pres">
      <dgm:prSet presAssocID="{CC0DC43D-1E0E-43E9-AB84-45FE2DA2D3D2}" presName="composite" presStyleCnt="0"/>
      <dgm:spPr/>
    </dgm:pt>
    <dgm:pt modelId="{3CFD8924-2186-4267-813F-F3CB53601681}" type="pres">
      <dgm:prSet presAssocID="{CC0DC43D-1E0E-43E9-AB84-45FE2DA2D3D2}" presName="Accent" presStyleLbl="alignNode1" presStyleIdx="0" presStyleCnt="5">
        <dgm:presLayoutVars>
          <dgm:chMax val="0"/>
          <dgm:chPref val="0"/>
        </dgm:presLayoutVars>
      </dgm:prSet>
      <dgm:spPr/>
    </dgm:pt>
    <dgm:pt modelId="{41EA3EB1-22F0-4026-972D-3E5AFEE3EE20}" type="pres">
      <dgm:prSet presAssocID="{CC0DC43D-1E0E-43E9-AB84-45FE2DA2D3D2}" presName="Image" presStyleLbl="bgImgPlace1" presStyleIdx="0" presStyleCnt="3">
        <dgm:presLayoutVars>
          <dgm:chMax val="0"/>
          <dgm:chPref val="0"/>
          <dgm:bulletEnabled val="1"/>
        </dgm:presLayoutVars>
      </dgm:prSet>
      <dgm:spPr/>
    </dgm:pt>
    <dgm:pt modelId="{F09A6E38-397A-43A9-9D72-A3F328200847}" type="pres">
      <dgm:prSet presAssocID="{CC0DC43D-1E0E-43E9-AB84-45FE2DA2D3D2}" presName="Parent" presStyleLbl="fgAccFollowNode1" presStyleIdx="0" presStyleCnt="3">
        <dgm:presLayoutVars>
          <dgm:chMax val="0"/>
          <dgm:chPref val="0"/>
          <dgm:bulletEnabled val="1"/>
        </dgm:presLayoutVars>
      </dgm:prSet>
      <dgm:spPr/>
    </dgm:pt>
    <dgm:pt modelId="{317A1308-3897-4A5D-B51A-2D188FC084B1}" type="pres">
      <dgm:prSet presAssocID="{CC0DC43D-1E0E-43E9-AB84-45FE2DA2D3D2}" presName="Space" presStyleCnt="0">
        <dgm:presLayoutVars>
          <dgm:chMax val="0"/>
          <dgm:chPref val="0"/>
        </dgm:presLayoutVars>
      </dgm:prSet>
      <dgm:spPr/>
    </dgm:pt>
    <dgm:pt modelId="{34A55B2C-D4B7-4263-B868-5672EBF406DB}" type="pres">
      <dgm:prSet presAssocID="{A98AD319-C666-4348-BBC9-7686C7CC00F3}" presName="ConnectorComposite" presStyleCnt="0"/>
      <dgm:spPr/>
    </dgm:pt>
    <dgm:pt modelId="{7A49064F-89A8-4767-87A4-0BE92DFCAFB2}" type="pres">
      <dgm:prSet presAssocID="{A98AD319-C666-4348-BBC9-7686C7CC00F3}" presName="TopSpacing" presStyleCnt="0"/>
      <dgm:spPr/>
    </dgm:pt>
    <dgm:pt modelId="{E7488834-DC4B-4808-8155-7056BF76E707}" type="pres">
      <dgm:prSet presAssocID="{A98AD319-C666-4348-BBC9-7686C7CC00F3}" presName="Connector" presStyleLbl="alignNode1" presStyleIdx="1" presStyleCnt="5"/>
      <dgm:spPr/>
    </dgm:pt>
    <dgm:pt modelId="{4BDBFBF6-40AA-407A-A653-6FB1A4F3AB67}" type="pres">
      <dgm:prSet presAssocID="{A98AD319-C666-4348-BBC9-7686C7CC00F3}" presName="BottomSpacing" presStyleCnt="0"/>
      <dgm:spPr/>
    </dgm:pt>
    <dgm:pt modelId="{8C3E4E47-073D-4410-8554-08364DDA5C70}" type="pres">
      <dgm:prSet presAssocID="{7E47FEDF-94EA-4AC9-82BE-AE9B38B61572}" presName="composite" presStyleCnt="0"/>
      <dgm:spPr/>
    </dgm:pt>
    <dgm:pt modelId="{37D1CBAC-72B9-40B4-A1EB-4DDA0568AE50}" type="pres">
      <dgm:prSet presAssocID="{7E47FEDF-94EA-4AC9-82BE-AE9B38B61572}" presName="Accent" presStyleLbl="alignNode1" presStyleIdx="2" presStyleCnt="5">
        <dgm:presLayoutVars>
          <dgm:chMax val="0"/>
          <dgm:chPref val="0"/>
        </dgm:presLayoutVars>
      </dgm:prSet>
      <dgm:spPr/>
    </dgm:pt>
    <dgm:pt modelId="{346B2E5D-23B1-46D0-9071-6917996955BD}" type="pres">
      <dgm:prSet presAssocID="{7E47FEDF-94EA-4AC9-82BE-AE9B38B61572}" presName="Image" presStyleLbl="bgImgPlace1" presStyleIdx="1" presStyleCnt="3">
        <dgm:presLayoutVars>
          <dgm:chMax val="0"/>
          <dgm:chPref val="0"/>
          <dgm:bulletEnabled val="1"/>
        </dgm:presLayoutVars>
      </dgm:prSet>
      <dgm:spPr/>
    </dgm:pt>
    <dgm:pt modelId="{9FD23084-A15C-4AD2-88D9-8240FF20ED79}" type="pres">
      <dgm:prSet presAssocID="{7E47FEDF-94EA-4AC9-82BE-AE9B38B61572}" presName="Parent" presStyleLbl="fgAccFollowNode1" presStyleIdx="1" presStyleCnt="3">
        <dgm:presLayoutVars>
          <dgm:chMax val="0"/>
          <dgm:chPref val="0"/>
          <dgm:bulletEnabled val="1"/>
        </dgm:presLayoutVars>
      </dgm:prSet>
      <dgm:spPr/>
    </dgm:pt>
    <dgm:pt modelId="{2BEFF077-6A63-4B92-9BD9-89248D791E0E}" type="pres">
      <dgm:prSet presAssocID="{7E47FEDF-94EA-4AC9-82BE-AE9B38B61572}" presName="Space" presStyleCnt="0">
        <dgm:presLayoutVars>
          <dgm:chMax val="0"/>
          <dgm:chPref val="0"/>
        </dgm:presLayoutVars>
      </dgm:prSet>
      <dgm:spPr/>
    </dgm:pt>
    <dgm:pt modelId="{C77ACE28-4645-4E62-9652-73CEF0B37785}" type="pres">
      <dgm:prSet presAssocID="{098B5A5B-608F-4626-A702-DDF1AC33A407}" presName="ConnectorComposite" presStyleCnt="0"/>
      <dgm:spPr/>
    </dgm:pt>
    <dgm:pt modelId="{4753D346-D26A-4D5F-836E-1C3FB570CCAA}" type="pres">
      <dgm:prSet presAssocID="{098B5A5B-608F-4626-A702-DDF1AC33A407}" presName="TopSpacing" presStyleCnt="0"/>
      <dgm:spPr/>
    </dgm:pt>
    <dgm:pt modelId="{56425BB5-2EF1-46B3-9F89-6344A009465D}" type="pres">
      <dgm:prSet presAssocID="{098B5A5B-608F-4626-A702-DDF1AC33A407}" presName="Connector" presStyleLbl="alignNode1" presStyleIdx="3" presStyleCnt="5"/>
      <dgm:spPr/>
    </dgm:pt>
    <dgm:pt modelId="{EE5661ED-1ADB-4832-B9E9-963AF950C50A}" type="pres">
      <dgm:prSet presAssocID="{098B5A5B-608F-4626-A702-DDF1AC33A407}" presName="BottomSpacing" presStyleCnt="0"/>
      <dgm:spPr/>
    </dgm:pt>
    <dgm:pt modelId="{51A03457-1968-4F57-8D11-79F0D5D23799}" type="pres">
      <dgm:prSet presAssocID="{1E1407FC-92AC-4271-A06A-7D7F2BAC847E}" presName="composite" presStyleCnt="0"/>
      <dgm:spPr/>
    </dgm:pt>
    <dgm:pt modelId="{648FAD48-7454-4536-985C-52787C77B2DB}" type="pres">
      <dgm:prSet presAssocID="{1E1407FC-92AC-4271-A06A-7D7F2BAC847E}" presName="Accent" presStyleLbl="alignNode1" presStyleIdx="4" presStyleCnt="5">
        <dgm:presLayoutVars>
          <dgm:chMax val="0"/>
          <dgm:chPref val="0"/>
        </dgm:presLayoutVars>
      </dgm:prSet>
      <dgm:spPr/>
    </dgm:pt>
    <dgm:pt modelId="{F0CEB74C-9197-4E80-8045-FDE7ED3C7955}" type="pres">
      <dgm:prSet presAssocID="{1E1407FC-92AC-4271-A06A-7D7F2BAC847E}" presName="Image" presStyleLbl="bgImgPlace1" presStyleIdx="2" presStyleCnt="3">
        <dgm:presLayoutVars>
          <dgm:chMax val="0"/>
          <dgm:chPref val="0"/>
          <dgm:bulletEnabled val="1"/>
        </dgm:presLayoutVars>
      </dgm:prSet>
      <dgm:spPr/>
    </dgm:pt>
    <dgm:pt modelId="{944B3F28-DA36-4493-A6EB-6E20BC178E3C}" type="pres">
      <dgm:prSet presAssocID="{1E1407FC-92AC-4271-A06A-7D7F2BAC847E}" presName="Parent" presStyleLbl="fgAccFollowNode1" presStyleIdx="2" presStyleCnt="3">
        <dgm:presLayoutVars>
          <dgm:chMax val="0"/>
          <dgm:chPref val="0"/>
          <dgm:bulletEnabled val="1"/>
        </dgm:presLayoutVars>
      </dgm:prSet>
      <dgm:spPr/>
    </dgm:pt>
    <dgm:pt modelId="{D3009D0C-6AB5-4BD7-B57A-BFBE6825BFFF}" type="pres">
      <dgm:prSet presAssocID="{1E1407FC-92AC-4271-A06A-7D7F2BAC847E}" presName="Space" presStyleCnt="0">
        <dgm:presLayoutVars>
          <dgm:chMax val="0"/>
          <dgm:chPref val="0"/>
        </dgm:presLayoutVars>
      </dgm:prSet>
      <dgm:spPr/>
    </dgm:pt>
  </dgm:ptLst>
  <dgm:cxnLst>
    <dgm:cxn modelId="{DD65810D-FB23-44AC-BC70-5CAE86403F26}" type="presOf" srcId="{7E47FEDF-94EA-4AC9-82BE-AE9B38B61572}" destId="{9FD23084-A15C-4AD2-88D9-8240FF20ED79}" srcOrd="0" destOrd="0" presId="urn:microsoft.com/office/officeart/2008/layout/AlternatingPictureCircles"/>
    <dgm:cxn modelId="{B5C91B14-54BE-48DF-BBD4-E09887635075}" type="presOf" srcId="{CC0DC43D-1E0E-43E9-AB84-45FE2DA2D3D2}" destId="{F09A6E38-397A-43A9-9D72-A3F328200847}" srcOrd="0" destOrd="0" presId="urn:microsoft.com/office/officeart/2008/layout/AlternatingPictureCircles"/>
    <dgm:cxn modelId="{BF0AE41C-75E1-4D9B-975F-68A47789EEDC}" type="presOf" srcId="{1E1407FC-92AC-4271-A06A-7D7F2BAC847E}" destId="{944B3F28-DA36-4493-A6EB-6E20BC178E3C}" srcOrd="0" destOrd="0" presId="urn:microsoft.com/office/officeart/2008/layout/AlternatingPictureCircles"/>
    <dgm:cxn modelId="{3E8E154B-D438-4B0C-B126-0AF591DC47C3}" srcId="{E445F352-DC11-4322-BED4-94A05574D7D1}" destId="{1E1407FC-92AC-4271-A06A-7D7F2BAC847E}" srcOrd="2" destOrd="0" parTransId="{2AD838EF-1A10-4617-811E-2E2423E36688}" sibTransId="{03B6C9B9-B920-4E69-ABEB-C3B8E9C5E8B9}"/>
    <dgm:cxn modelId="{DD5266A0-930B-4699-B7E3-FAB42F6621CE}" srcId="{E445F352-DC11-4322-BED4-94A05574D7D1}" destId="{CC0DC43D-1E0E-43E9-AB84-45FE2DA2D3D2}" srcOrd="0" destOrd="0" parTransId="{771A97DF-5526-4ABD-B73E-F38B6E52AC70}" sibTransId="{A98AD319-C666-4348-BBC9-7686C7CC00F3}"/>
    <dgm:cxn modelId="{BC70ADC1-8319-4E1A-B5EE-E4644D0F12C3}" type="presOf" srcId="{E445F352-DC11-4322-BED4-94A05574D7D1}" destId="{B34FB4A5-BC1A-48B7-90C0-811DB4434589}" srcOrd="0" destOrd="0" presId="urn:microsoft.com/office/officeart/2008/layout/AlternatingPictureCircles"/>
    <dgm:cxn modelId="{4CF401E8-14D1-433E-8891-1624FC1BB922}" srcId="{E445F352-DC11-4322-BED4-94A05574D7D1}" destId="{7E47FEDF-94EA-4AC9-82BE-AE9B38B61572}" srcOrd="1" destOrd="0" parTransId="{76796453-5AA2-4B2F-82A0-DC2BF039D195}" sibTransId="{098B5A5B-608F-4626-A702-DDF1AC33A407}"/>
    <dgm:cxn modelId="{B689CAE9-27DD-4AE5-81A3-DD84EF6F22E9}" type="presParOf" srcId="{B34FB4A5-BC1A-48B7-90C0-811DB4434589}" destId="{43373480-548A-40DE-B922-325FDE7A6F71}" srcOrd="0" destOrd="0" presId="urn:microsoft.com/office/officeart/2008/layout/AlternatingPictureCircles"/>
    <dgm:cxn modelId="{A422480C-48AC-4F05-9DC2-2C3A5100A1B1}" type="presParOf" srcId="{43373480-548A-40DE-B922-325FDE7A6F71}" destId="{3CFD8924-2186-4267-813F-F3CB53601681}" srcOrd="0" destOrd="0" presId="urn:microsoft.com/office/officeart/2008/layout/AlternatingPictureCircles"/>
    <dgm:cxn modelId="{46B44929-B8C2-4D65-AAAB-1711EC5140E9}" type="presParOf" srcId="{43373480-548A-40DE-B922-325FDE7A6F71}" destId="{41EA3EB1-22F0-4026-972D-3E5AFEE3EE20}" srcOrd="1" destOrd="0" presId="urn:microsoft.com/office/officeart/2008/layout/AlternatingPictureCircles"/>
    <dgm:cxn modelId="{BF475E59-62E6-49E7-99E2-25D732598060}" type="presParOf" srcId="{43373480-548A-40DE-B922-325FDE7A6F71}" destId="{F09A6E38-397A-43A9-9D72-A3F328200847}" srcOrd="2" destOrd="0" presId="urn:microsoft.com/office/officeart/2008/layout/AlternatingPictureCircles"/>
    <dgm:cxn modelId="{5E347592-6D8B-4F87-9508-AECE7167A055}" type="presParOf" srcId="{43373480-548A-40DE-B922-325FDE7A6F71}" destId="{317A1308-3897-4A5D-B51A-2D188FC084B1}" srcOrd="3" destOrd="0" presId="urn:microsoft.com/office/officeart/2008/layout/AlternatingPictureCircles"/>
    <dgm:cxn modelId="{8E8E2109-7CFE-4C09-8515-11D1E847D979}" type="presParOf" srcId="{B34FB4A5-BC1A-48B7-90C0-811DB4434589}" destId="{34A55B2C-D4B7-4263-B868-5672EBF406DB}" srcOrd="1" destOrd="0" presId="urn:microsoft.com/office/officeart/2008/layout/AlternatingPictureCircles"/>
    <dgm:cxn modelId="{293C76DD-F812-4F80-9C36-D3ED80D447BE}" type="presParOf" srcId="{34A55B2C-D4B7-4263-B868-5672EBF406DB}" destId="{7A49064F-89A8-4767-87A4-0BE92DFCAFB2}" srcOrd="0" destOrd="0" presId="urn:microsoft.com/office/officeart/2008/layout/AlternatingPictureCircles"/>
    <dgm:cxn modelId="{695170F1-917D-43AB-999A-0330590B3EA3}" type="presParOf" srcId="{34A55B2C-D4B7-4263-B868-5672EBF406DB}" destId="{E7488834-DC4B-4808-8155-7056BF76E707}" srcOrd="1" destOrd="0" presId="urn:microsoft.com/office/officeart/2008/layout/AlternatingPictureCircles"/>
    <dgm:cxn modelId="{5D0392E9-DA8C-4594-A41A-18FAD03FCF60}" type="presParOf" srcId="{34A55B2C-D4B7-4263-B868-5672EBF406DB}" destId="{4BDBFBF6-40AA-407A-A653-6FB1A4F3AB67}" srcOrd="2" destOrd="0" presId="urn:microsoft.com/office/officeart/2008/layout/AlternatingPictureCircles"/>
    <dgm:cxn modelId="{F91D988E-006C-4BAC-95BC-BAD3EFB63AAC}" type="presParOf" srcId="{B34FB4A5-BC1A-48B7-90C0-811DB4434589}" destId="{8C3E4E47-073D-4410-8554-08364DDA5C70}" srcOrd="2" destOrd="0" presId="urn:microsoft.com/office/officeart/2008/layout/AlternatingPictureCircles"/>
    <dgm:cxn modelId="{25512A13-391C-4193-A94E-28C06B4D2B22}" type="presParOf" srcId="{8C3E4E47-073D-4410-8554-08364DDA5C70}" destId="{37D1CBAC-72B9-40B4-A1EB-4DDA0568AE50}" srcOrd="0" destOrd="0" presId="urn:microsoft.com/office/officeart/2008/layout/AlternatingPictureCircles"/>
    <dgm:cxn modelId="{0F270B1B-476E-4BB7-B1E2-8D37C98D5DE1}" type="presParOf" srcId="{8C3E4E47-073D-4410-8554-08364DDA5C70}" destId="{346B2E5D-23B1-46D0-9071-6917996955BD}" srcOrd="1" destOrd="0" presId="urn:microsoft.com/office/officeart/2008/layout/AlternatingPictureCircles"/>
    <dgm:cxn modelId="{35ED3F8F-A496-4D66-8C69-B5F7FF196035}" type="presParOf" srcId="{8C3E4E47-073D-4410-8554-08364DDA5C70}" destId="{9FD23084-A15C-4AD2-88D9-8240FF20ED79}" srcOrd="2" destOrd="0" presId="urn:microsoft.com/office/officeart/2008/layout/AlternatingPictureCircles"/>
    <dgm:cxn modelId="{63EA5051-1D44-4155-B133-D1AB4EF7F8A0}" type="presParOf" srcId="{8C3E4E47-073D-4410-8554-08364DDA5C70}" destId="{2BEFF077-6A63-4B92-9BD9-89248D791E0E}" srcOrd="3" destOrd="0" presId="urn:microsoft.com/office/officeart/2008/layout/AlternatingPictureCircles"/>
    <dgm:cxn modelId="{46179991-3532-495F-B706-32ADB43EA5E9}" type="presParOf" srcId="{B34FB4A5-BC1A-48B7-90C0-811DB4434589}" destId="{C77ACE28-4645-4E62-9652-73CEF0B37785}" srcOrd="3" destOrd="0" presId="urn:microsoft.com/office/officeart/2008/layout/AlternatingPictureCircles"/>
    <dgm:cxn modelId="{457A66AF-5AA8-4CE6-89C2-0A846F956F8B}" type="presParOf" srcId="{C77ACE28-4645-4E62-9652-73CEF0B37785}" destId="{4753D346-D26A-4D5F-836E-1C3FB570CCAA}" srcOrd="0" destOrd="0" presId="urn:microsoft.com/office/officeart/2008/layout/AlternatingPictureCircles"/>
    <dgm:cxn modelId="{45B699E8-0910-4091-85DD-B3171A40E7B4}" type="presParOf" srcId="{C77ACE28-4645-4E62-9652-73CEF0B37785}" destId="{56425BB5-2EF1-46B3-9F89-6344A009465D}" srcOrd="1" destOrd="0" presId="urn:microsoft.com/office/officeart/2008/layout/AlternatingPictureCircles"/>
    <dgm:cxn modelId="{D9E6BA01-61A2-4B7B-9ACC-0E3DFF35ECC8}" type="presParOf" srcId="{C77ACE28-4645-4E62-9652-73CEF0B37785}" destId="{EE5661ED-1ADB-4832-B9E9-963AF950C50A}" srcOrd="2" destOrd="0" presId="urn:microsoft.com/office/officeart/2008/layout/AlternatingPictureCircles"/>
    <dgm:cxn modelId="{579CAD01-D4A4-4C28-B05C-7AF301A1D4EB}" type="presParOf" srcId="{B34FB4A5-BC1A-48B7-90C0-811DB4434589}" destId="{51A03457-1968-4F57-8D11-79F0D5D23799}" srcOrd="4" destOrd="0" presId="urn:microsoft.com/office/officeart/2008/layout/AlternatingPictureCircles"/>
    <dgm:cxn modelId="{82A08931-1CAF-4564-9781-CA9F61C73780}" type="presParOf" srcId="{51A03457-1968-4F57-8D11-79F0D5D23799}" destId="{648FAD48-7454-4536-985C-52787C77B2DB}" srcOrd="0" destOrd="0" presId="urn:microsoft.com/office/officeart/2008/layout/AlternatingPictureCircles"/>
    <dgm:cxn modelId="{5DC65203-69CA-4E78-B4DB-9992320F5B11}" type="presParOf" srcId="{51A03457-1968-4F57-8D11-79F0D5D23799}" destId="{F0CEB74C-9197-4E80-8045-FDE7ED3C7955}" srcOrd="1" destOrd="0" presId="urn:microsoft.com/office/officeart/2008/layout/AlternatingPictureCircles"/>
    <dgm:cxn modelId="{ABD9F83A-6D24-4C8A-8C8B-73BEF6848FD2}" type="presParOf" srcId="{51A03457-1968-4F57-8D11-79F0D5D23799}" destId="{944B3F28-DA36-4493-A6EB-6E20BC178E3C}" srcOrd="2" destOrd="0" presId="urn:microsoft.com/office/officeart/2008/layout/AlternatingPictureCircles"/>
    <dgm:cxn modelId="{4FC7B05E-2110-4387-9C40-656D297033B5}" type="presParOf" srcId="{51A03457-1968-4F57-8D11-79F0D5D23799}" destId="{D3009D0C-6AB5-4BD7-B57A-BFBE6825BFFF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D8924-2186-4267-813F-F3CB53601681}">
      <dsp:nvSpPr>
        <dsp:cNvPr id="0" name=""/>
        <dsp:cNvSpPr/>
      </dsp:nvSpPr>
      <dsp:spPr>
        <a:xfrm>
          <a:off x="2902999" y="3067"/>
          <a:ext cx="1042764" cy="1042747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A3EB1-22F0-4026-972D-3E5AFEE3EE20}">
      <dsp:nvSpPr>
        <dsp:cNvPr id="0" name=""/>
        <dsp:cNvSpPr/>
      </dsp:nvSpPr>
      <dsp:spPr>
        <a:xfrm>
          <a:off x="1886381" y="39563"/>
          <a:ext cx="1282384" cy="9697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6E38-397A-43A9-9D72-A3F328200847}">
      <dsp:nvSpPr>
        <dsp:cNvPr id="0" name=""/>
        <dsp:cNvSpPr/>
      </dsp:nvSpPr>
      <dsp:spPr>
        <a:xfrm>
          <a:off x="3017734" y="117800"/>
          <a:ext cx="813294" cy="813281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000" kern="1200" dirty="0"/>
            <a:t>Obra 1</a:t>
          </a:r>
        </a:p>
      </dsp:txBody>
      <dsp:txXfrm>
        <a:off x="3136838" y="236902"/>
        <a:ext cx="575086" cy="575077"/>
      </dsp:txXfrm>
    </dsp:sp>
    <dsp:sp modelId="{E7488834-DC4B-4808-8155-7056BF76E707}">
      <dsp:nvSpPr>
        <dsp:cNvPr id="0" name=""/>
        <dsp:cNvSpPr/>
      </dsp:nvSpPr>
      <dsp:spPr>
        <a:xfrm>
          <a:off x="3320720" y="1201306"/>
          <a:ext cx="207322" cy="207322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1CBAC-72B9-40B4-A1EB-4DDA0568AE50}">
      <dsp:nvSpPr>
        <dsp:cNvPr id="0" name=""/>
        <dsp:cNvSpPr/>
      </dsp:nvSpPr>
      <dsp:spPr>
        <a:xfrm>
          <a:off x="2902999" y="1564120"/>
          <a:ext cx="1042764" cy="1042747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B2E5D-23B1-46D0-9071-6917996955BD}">
      <dsp:nvSpPr>
        <dsp:cNvPr id="0" name=""/>
        <dsp:cNvSpPr/>
      </dsp:nvSpPr>
      <dsp:spPr>
        <a:xfrm>
          <a:off x="3679997" y="1600616"/>
          <a:ext cx="1282384" cy="9697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23084-A15C-4AD2-88D9-8240FF20ED79}">
      <dsp:nvSpPr>
        <dsp:cNvPr id="0" name=""/>
        <dsp:cNvSpPr/>
      </dsp:nvSpPr>
      <dsp:spPr>
        <a:xfrm>
          <a:off x="3017734" y="1678853"/>
          <a:ext cx="813294" cy="813281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000" kern="1200" dirty="0"/>
            <a:t>Obra 2</a:t>
          </a:r>
        </a:p>
      </dsp:txBody>
      <dsp:txXfrm>
        <a:off x="3136838" y="1797955"/>
        <a:ext cx="575086" cy="575077"/>
      </dsp:txXfrm>
    </dsp:sp>
    <dsp:sp modelId="{56425BB5-2EF1-46B3-9F89-6344A009465D}">
      <dsp:nvSpPr>
        <dsp:cNvPr id="0" name=""/>
        <dsp:cNvSpPr/>
      </dsp:nvSpPr>
      <dsp:spPr>
        <a:xfrm>
          <a:off x="3320720" y="2762359"/>
          <a:ext cx="207322" cy="207322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FAD48-7454-4536-985C-52787C77B2DB}">
      <dsp:nvSpPr>
        <dsp:cNvPr id="0" name=""/>
        <dsp:cNvSpPr/>
      </dsp:nvSpPr>
      <dsp:spPr>
        <a:xfrm>
          <a:off x="2902999" y="3125174"/>
          <a:ext cx="1042764" cy="1042747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EB74C-9197-4E80-8045-FDE7ED3C7955}">
      <dsp:nvSpPr>
        <dsp:cNvPr id="0" name=""/>
        <dsp:cNvSpPr/>
      </dsp:nvSpPr>
      <dsp:spPr>
        <a:xfrm>
          <a:off x="1886381" y="3161669"/>
          <a:ext cx="1282384" cy="96973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3F28-DA36-4493-A6EB-6E20BC178E3C}">
      <dsp:nvSpPr>
        <dsp:cNvPr id="0" name=""/>
        <dsp:cNvSpPr/>
      </dsp:nvSpPr>
      <dsp:spPr>
        <a:xfrm>
          <a:off x="3017734" y="3239907"/>
          <a:ext cx="813294" cy="813281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000" kern="1200" dirty="0"/>
            <a:t>Obra 3</a:t>
          </a:r>
        </a:p>
      </dsp:txBody>
      <dsp:txXfrm>
        <a:off x="3136838" y="3359009"/>
        <a:ext cx="575086" cy="575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D8924-2186-4267-813F-F3CB53601681}">
      <dsp:nvSpPr>
        <dsp:cNvPr id="0" name=""/>
        <dsp:cNvSpPr/>
      </dsp:nvSpPr>
      <dsp:spPr>
        <a:xfrm>
          <a:off x="3042899" y="2389"/>
          <a:ext cx="812332" cy="812319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A3EB1-22F0-4026-972D-3E5AFEE3EE20}">
      <dsp:nvSpPr>
        <dsp:cNvPr id="0" name=""/>
        <dsp:cNvSpPr/>
      </dsp:nvSpPr>
      <dsp:spPr>
        <a:xfrm>
          <a:off x="2250935" y="30820"/>
          <a:ext cx="999000" cy="75544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6E38-397A-43A9-9D72-A3F328200847}">
      <dsp:nvSpPr>
        <dsp:cNvPr id="0" name=""/>
        <dsp:cNvSpPr/>
      </dsp:nvSpPr>
      <dsp:spPr>
        <a:xfrm>
          <a:off x="3132279" y="91768"/>
          <a:ext cx="633571" cy="6335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1600" kern="1200" dirty="0"/>
            <a:t>Obra 1</a:t>
          </a:r>
        </a:p>
      </dsp:txBody>
      <dsp:txXfrm>
        <a:off x="3225063" y="184551"/>
        <a:ext cx="448003" cy="447994"/>
      </dsp:txXfrm>
    </dsp:sp>
    <dsp:sp modelId="{E7488834-DC4B-4808-8155-7056BF76E707}">
      <dsp:nvSpPr>
        <dsp:cNvPr id="0" name=""/>
        <dsp:cNvSpPr/>
      </dsp:nvSpPr>
      <dsp:spPr>
        <a:xfrm>
          <a:off x="3368311" y="935839"/>
          <a:ext cx="161507" cy="161507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1CBAC-72B9-40B4-A1EB-4DDA0568AE50}">
      <dsp:nvSpPr>
        <dsp:cNvPr id="0" name=""/>
        <dsp:cNvSpPr/>
      </dsp:nvSpPr>
      <dsp:spPr>
        <a:xfrm>
          <a:off x="3042899" y="1218478"/>
          <a:ext cx="812332" cy="812319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B2E5D-23B1-46D0-9071-6917996955BD}">
      <dsp:nvSpPr>
        <dsp:cNvPr id="0" name=""/>
        <dsp:cNvSpPr/>
      </dsp:nvSpPr>
      <dsp:spPr>
        <a:xfrm>
          <a:off x="3648194" y="1246909"/>
          <a:ext cx="999000" cy="75544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23084-A15C-4AD2-88D9-8240FF20ED79}">
      <dsp:nvSpPr>
        <dsp:cNvPr id="0" name=""/>
        <dsp:cNvSpPr/>
      </dsp:nvSpPr>
      <dsp:spPr>
        <a:xfrm>
          <a:off x="3132279" y="1307857"/>
          <a:ext cx="633571" cy="6335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1600" kern="1200" dirty="0"/>
            <a:t>Obra 2</a:t>
          </a:r>
        </a:p>
      </dsp:txBody>
      <dsp:txXfrm>
        <a:off x="3225063" y="1400640"/>
        <a:ext cx="448003" cy="447994"/>
      </dsp:txXfrm>
    </dsp:sp>
    <dsp:sp modelId="{56425BB5-2EF1-46B3-9F89-6344A009465D}">
      <dsp:nvSpPr>
        <dsp:cNvPr id="0" name=""/>
        <dsp:cNvSpPr/>
      </dsp:nvSpPr>
      <dsp:spPr>
        <a:xfrm>
          <a:off x="3368311" y="2151928"/>
          <a:ext cx="161507" cy="161507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FAD48-7454-4536-985C-52787C77B2DB}">
      <dsp:nvSpPr>
        <dsp:cNvPr id="0" name=""/>
        <dsp:cNvSpPr/>
      </dsp:nvSpPr>
      <dsp:spPr>
        <a:xfrm>
          <a:off x="3042899" y="2434567"/>
          <a:ext cx="812332" cy="812319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EB74C-9197-4E80-8045-FDE7ED3C7955}">
      <dsp:nvSpPr>
        <dsp:cNvPr id="0" name=""/>
        <dsp:cNvSpPr/>
      </dsp:nvSpPr>
      <dsp:spPr>
        <a:xfrm>
          <a:off x="2250935" y="2462997"/>
          <a:ext cx="999000" cy="75544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3F28-DA36-4493-A6EB-6E20BC178E3C}">
      <dsp:nvSpPr>
        <dsp:cNvPr id="0" name=""/>
        <dsp:cNvSpPr/>
      </dsp:nvSpPr>
      <dsp:spPr>
        <a:xfrm>
          <a:off x="3132279" y="2523946"/>
          <a:ext cx="633571" cy="6335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1600" kern="1200" dirty="0"/>
            <a:t>Obra 3</a:t>
          </a:r>
        </a:p>
      </dsp:txBody>
      <dsp:txXfrm>
        <a:off x="3225063" y="2616729"/>
        <a:ext cx="448003" cy="447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D8924-2186-4267-813F-F3CB53601681}">
      <dsp:nvSpPr>
        <dsp:cNvPr id="0" name=""/>
        <dsp:cNvSpPr/>
      </dsp:nvSpPr>
      <dsp:spPr>
        <a:xfrm>
          <a:off x="3042899" y="2389"/>
          <a:ext cx="812332" cy="812319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A3EB1-22F0-4026-972D-3E5AFEE3EE20}">
      <dsp:nvSpPr>
        <dsp:cNvPr id="0" name=""/>
        <dsp:cNvSpPr/>
      </dsp:nvSpPr>
      <dsp:spPr>
        <a:xfrm>
          <a:off x="2250935" y="30820"/>
          <a:ext cx="999000" cy="75544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6E38-397A-43A9-9D72-A3F328200847}">
      <dsp:nvSpPr>
        <dsp:cNvPr id="0" name=""/>
        <dsp:cNvSpPr/>
      </dsp:nvSpPr>
      <dsp:spPr>
        <a:xfrm>
          <a:off x="3132279" y="91768"/>
          <a:ext cx="633571" cy="6335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1600" kern="1200" dirty="0"/>
            <a:t>Obra 1</a:t>
          </a:r>
        </a:p>
      </dsp:txBody>
      <dsp:txXfrm>
        <a:off x="3225063" y="184551"/>
        <a:ext cx="448003" cy="447994"/>
      </dsp:txXfrm>
    </dsp:sp>
    <dsp:sp modelId="{E7488834-DC4B-4808-8155-7056BF76E707}">
      <dsp:nvSpPr>
        <dsp:cNvPr id="0" name=""/>
        <dsp:cNvSpPr/>
      </dsp:nvSpPr>
      <dsp:spPr>
        <a:xfrm>
          <a:off x="3368311" y="935839"/>
          <a:ext cx="161507" cy="161507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1CBAC-72B9-40B4-A1EB-4DDA0568AE50}">
      <dsp:nvSpPr>
        <dsp:cNvPr id="0" name=""/>
        <dsp:cNvSpPr/>
      </dsp:nvSpPr>
      <dsp:spPr>
        <a:xfrm>
          <a:off x="3042899" y="1218478"/>
          <a:ext cx="812332" cy="812319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B2E5D-23B1-46D0-9071-6917996955BD}">
      <dsp:nvSpPr>
        <dsp:cNvPr id="0" name=""/>
        <dsp:cNvSpPr/>
      </dsp:nvSpPr>
      <dsp:spPr>
        <a:xfrm>
          <a:off x="3648194" y="1246909"/>
          <a:ext cx="999000" cy="75544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23084-A15C-4AD2-88D9-8240FF20ED79}">
      <dsp:nvSpPr>
        <dsp:cNvPr id="0" name=""/>
        <dsp:cNvSpPr/>
      </dsp:nvSpPr>
      <dsp:spPr>
        <a:xfrm>
          <a:off x="3132279" y="1307857"/>
          <a:ext cx="633571" cy="6335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1600" kern="1200" dirty="0"/>
            <a:t>Obra 2</a:t>
          </a:r>
        </a:p>
      </dsp:txBody>
      <dsp:txXfrm>
        <a:off x="3225063" y="1400640"/>
        <a:ext cx="448003" cy="447994"/>
      </dsp:txXfrm>
    </dsp:sp>
    <dsp:sp modelId="{56425BB5-2EF1-46B3-9F89-6344A009465D}">
      <dsp:nvSpPr>
        <dsp:cNvPr id="0" name=""/>
        <dsp:cNvSpPr/>
      </dsp:nvSpPr>
      <dsp:spPr>
        <a:xfrm>
          <a:off x="3368311" y="2151928"/>
          <a:ext cx="161507" cy="161507"/>
        </a:xfrm>
        <a:prstGeom prst="flowChartConnector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FAD48-7454-4536-985C-52787C77B2DB}">
      <dsp:nvSpPr>
        <dsp:cNvPr id="0" name=""/>
        <dsp:cNvSpPr/>
      </dsp:nvSpPr>
      <dsp:spPr>
        <a:xfrm>
          <a:off x="3042899" y="2434567"/>
          <a:ext cx="812332" cy="812319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EB74C-9197-4E80-8045-FDE7ED3C7955}">
      <dsp:nvSpPr>
        <dsp:cNvPr id="0" name=""/>
        <dsp:cNvSpPr/>
      </dsp:nvSpPr>
      <dsp:spPr>
        <a:xfrm>
          <a:off x="2250935" y="2462997"/>
          <a:ext cx="999000" cy="75544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3F28-DA36-4493-A6EB-6E20BC178E3C}">
      <dsp:nvSpPr>
        <dsp:cNvPr id="0" name=""/>
        <dsp:cNvSpPr/>
      </dsp:nvSpPr>
      <dsp:spPr>
        <a:xfrm>
          <a:off x="3132279" y="2523946"/>
          <a:ext cx="633571" cy="633560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1600" kern="1200" dirty="0"/>
            <a:t>Obra 3</a:t>
          </a:r>
        </a:p>
      </dsp:txBody>
      <dsp:txXfrm>
        <a:off x="3225063" y="2616729"/>
        <a:ext cx="448003" cy="447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48E5E-76A4-7487-C064-55AD2EDEE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31D17B-F145-DB68-02D0-97A128CC9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69541-B0E0-9BE2-7A46-8439C4D5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EF32-350A-4AF2-BEF5-D4A63517B6A7}" type="datetimeFigureOut">
              <a:rPr lang="es-SV" smtClean="0"/>
              <a:t>7/10/2023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2A822-326A-BF72-A4E9-EBAA71CD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5DD73-4417-93A9-96C3-C42259CC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E0EC-27DF-4D50-8E1B-77AA99A81CB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1977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1EFDF-CBF2-A8C7-2BC1-16A9533D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EBD24D-1E52-BA51-0510-99899B6C3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581BF5-DFC4-99B9-97A1-E66161EE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EF32-350A-4AF2-BEF5-D4A63517B6A7}" type="datetimeFigureOut">
              <a:rPr lang="es-SV" smtClean="0"/>
              <a:t>7/10/2023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A532CB-EE2F-6839-CD1F-866DABA3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12B7D4-30E1-1666-F609-0643EC8E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E0EC-27DF-4D50-8E1B-77AA99A81CB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9509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32FB6D-6597-792D-E406-7EDB648F7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40759A-08F4-F9ED-C8DF-80A679964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771580-1218-718E-2945-A0781F2B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EF32-350A-4AF2-BEF5-D4A63517B6A7}" type="datetimeFigureOut">
              <a:rPr lang="es-SV" smtClean="0"/>
              <a:t>7/10/2023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0C7EDF-2DC7-279C-5876-666BCF4C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8BF0F0-4F0E-515A-7616-F5FF4A0B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E0EC-27DF-4D50-8E1B-77AA99A81CB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4275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77177-4355-D359-E9CC-4525B094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F8EF1-A3C9-7BE0-CA93-F02A04ED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BBCE80-B70A-B2BF-8CB7-E1A358AF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EF32-350A-4AF2-BEF5-D4A63517B6A7}" type="datetimeFigureOut">
              <a:rPr lang="es-SV" smtClean="0"/>
              <a:t>7/10/2023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38F164-572C-7543-548A-EB04A1E0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5282B-8B02-07D3-0987-2B63030A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E0EC-27DF-4D50-8E1B-77AA99A81CB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4151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69A82-9F4E-72A7-B599-03D82BAF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0CEFE7-A1E8-6CD2-675B-6AC854FF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6B3E9A-DA03-137C-1B4D-55CF15E3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EF32-350A-4AF2-BEF5-D4A63517B6A7}" type="datetimeFigureOut">
              <a:rPr lang="es-SV" smtClean="0"/>
              <a:t>7/10/2023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280552-8904-80F9-CD14-057808F1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44A083-75A1-1106-7BCF-0659D872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E0EC-27DF-4D50-8E1B-77AA99A81CB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2439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E3F25-3E0A-3094-2B83-4A48A28D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51E9EB-DC2A-D9A6-9D41-3F037E2FC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D14931-1996-2446-579E-B2A5250C5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C754D9-8C6A-8C67-9C6B-92DC36147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EF32-350A-4AF2-BEF5-D4A63517B6A7}" type="datetimeFigureOut">
              <a:rPr lang="es-SV" smtClean="0"/>
              <a:t>7/10/2023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9EC42C-1A53-135F-54C6-02CC1CEE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56BF20-B77D-FF04-6035-68E4C7DD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E0EC-27DF-4D50-8E1B-77AA99A81CB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0233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624DF-1E36-7C10-1862-1615507B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082BE1-A3C8-4DE3-35C1-E66E46D09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36C177-1C5A-2302-CECD-291BC3C5B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39CA67-B017-4582-02D4-0007474AA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F634C2-098D-F345-18E5-30FE2C3E2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D435E2-A56D-B9B5-B693-3F1EB82F6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EF32-350A-4AF2-BEF5-D4A63517B6A7}" type="datetimeFigureOut">
              <a:rPr lang="es-SV" smtClean="0"/>
              <a:t>7/10/2023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D51B01-CA59-75FB-748A-8C4ACC66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75756B-6979-E95D-1360-703C6CA6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E0EC-27DF-4D50-8E1B-77AA99A81CB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7434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BEAB-2BAA-586B-C2B5-12D1B21A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FEE137-4CDA-4E70-3DAA-BEE7F199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EF32-350A-4AF2-BEF5-D4A63517B6A7}" type="datetimeFigureOut">
              <a:rPr lang="es-SV" smtClean="0"/>
              <a:t>7/10/2023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31F941-7D9E-1B2C-8E51-48C9AF82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86E000-FC56-0C90-C468-2E60356C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E0EC-27DF-4D50-8E1B-77AA99A81CB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5018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DB0862-BA73-1584-0001-4A1A055F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EF32-350A-4AF2-BEF5-D4A63517B6A7}" type="datetimeFigureOut">
              <a:rPr lang="es-SV" smtClean="0"/>
              <a:t>7/10/2023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933B86-E38E-A8A4-0773-4817E5F4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6B4E45-204B-55DC-10AE-90D3DAF9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E0EC-27DF-4D50-8E1B-77AA99A81CB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162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7EB5B-BF05-A41E-A58C-BA90E01B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83ACDA-EEBA-0CC0-E907-0DCEB4017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6A6213-CCC2-808D-E828-9D1310A4E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4EA31B-A9F9-718D-A63F-55BAA399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EF32-350A-4AF2-BEF5-D4A63517B6A7}" type="datetimeFigureOut">
              <a:rPr lang="es-SV" smtClean="0"/>
              <a:t>7/10/2023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C5FBFF-1CB5-A69A-DE6E-822DBC1B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E9BC6C-B0C3-9A49-DD11-91C7365C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E0EC-27DF-4D50-8E1B-77AA99A81CB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494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DE60C-EB31-C5AF-D425-7234FD88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7E723C-C2DF-DE2B-B09F-62FE12E35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33C72D-F9B0-62EA-0E09-01E1204B8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A163A4-2E1F-11DB-8AE3-437EF14A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EF32-350A-4AF2-BEF5-D4A63517B6A7}" type="datetimeFigureOut">
              <a:rPr lang="es-SV" smtClean="0"/>
              <a:t>7/10/2023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16AB2B-6684-E6BB-5945-5205FC07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CDCF4C-666B-C9F9-9122-7685FD48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E0EC-27DF-4D50-8E1B-77AA99A81CB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61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A3D1DB-CA68-7196-C5ED-D905B83A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AD380B-32C7-1FDD-802F-1A77A9B4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08B3A1-D849-8E37-315B-031419FB5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EF32-350A-4AF2-BEF5-D4A63517B6A7}" type="datetimeFigureOut">
              <a:rPr lang="es-SV" smtClean="0"/>
              <a:t>7/10/2023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6D4EF-CCF7-801D-ECB6-F4B5A2173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081EC-0092-59E0-1D41-B10A22A35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E0EC-27DF-4D50-8E1B-77AA99A81CBE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4568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ultura.gob.sv/event/espectaculo-pares-y-non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www.cultura.gob.sv/event/espectaculo-pares-y-non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Icono De Teatro PNG, Vectores, PSD, e Clipart Para Descarga Gratuita -  Pngtree">
            <a:extLst>
              <a:ext uri="{FF2B5EF4-FFF2-40B4-BE49-F238E27FC236}">
                <a16:creationId xmlns:a16="http://schemas.microsoft.com/office/drawing/2014/main" id="{84C8D182-A87D-716F-BD7D-5698B802F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7340"/>
            <a:ext cx="1871980" cy="187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86A027E-D5EB-AFB9-2D7C-DDB92E96BB8C}"/>
              </a:ext>
            </a:extLst>
          </p:cNvPr>
          <p:cNvSpPr/>
          <p:nvPr/>
        </p:nvSpPr>
        <p:spPr>
          <a:xfrm>
            <a:off x="7772400" y="314950"/>
            <a:ext cx="2346960" cy="77089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/>
              <a:t>Login</a:t>
            </a:r>
            <a:r>
              <a:rPr lang="es-SV" dirty="0"/>
              <a:t>/Iniciar </a:t>
            </a:r>
            <a:r>
              <a:rPr lang="es-SV" dirty="0" err="1"/>
              <a:t>Sesion</a:t>
            </a:r>
            <a:endParaRPr lang="es-SV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7E95819-80DC-783F-678D-ECFFE730388A}"/>
              </a:ext>
            </a:extLst>
          </p:cNvPr>
          <p:cNvSpPr/>
          <p:nvPr/>
        </p:nvSpPr>
        <p:spPr>
          <a:xfrm>
            <a:off x="10119360" y="314949"/>
            <a:ext cx="2346960" cy="77089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/>
              <a:t>Logup</a:t>
            </a:r>
            <a:r>
              <a:rPr lang="es-SV" dirty="0"/>
              <a:t>/Registrarse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44F944-5A80-E35B-9025-A01C06D57A35}"/>
              </a:ext>
            </a:extLst>
          </p:cNvPr>
          <p:cNvSpPr/>
          <p:nvPr/>
        </p:nvSpPr>
        <p:spPr>
          <a:xfrm>
            <a:off x="1224542" y="2967335"/>
            <a:ext cx="974292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Teatro Nacional</a:t>
            </a:r>
          </a:p>
        </p:txBody>
      </p:sp>
    </p:spTree>
    <p:extLst>
      <p:ext uri="{BB962C8B-B14F-4D97-AF65-F5344CB8AC3E}">
        <p14:creationId xmlns:p14="http://schemas.microsoft.com/office/powerpoint/2010/main" val="13170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5F5678-30CA-A2AD-5402-2D5196F4DF32}"/>
              </a:ext>
            </a:extLst>
          </p:cNvPr>
          <p:cNvSpPr/>
          <p:nvPr/>
        </p:nvSpPr>
        <p:spPr>
          <a:xfrm>
            <a:off x="0" y="0"/>
            <a:ext cx="12192000" cy="10113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6" name="Picture 4" descr="Icono De Teatro PNG, Vectores, PSD, e Clipart Para Descarga Gratuita -  Pngtree">
            <a:extLst>
              <a:ext uri="{FF2B5EF4-FFF2-40B4-BE49-F238E27FC236}">
                <a16:creationId xmlns:a16="http://schemas.microsoft.com/office/drawing/2014/main" id="{E22CA052-3683-CEB3-CC71-E738D711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3963"/>
            <a:ext cx="1205345" cy="12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0B73BAD-6CC2-4C17-2F9C-C05031153497}"/>
              </a:ext>
            </a:extLst>
          </p:cNvPr>
          <p:cNvSpPr/>
          <p:nvPr/>
        </p:nvSpPr>
        <p:spPr>
          <a:xfrm>
            <a:off x="10568002" y="96982"/>
            <a:ext cx="113042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991D56-1B38-0F1F-C321-85CCD0C7C1A7}"/>
              </a:ext>
            </a:extLst>
          </p:cNvPr>
          <p:cNvSpPr txBox="1"/>
          <p:nvPr/>
        </p:nvSpPr>
        <p:spPr>
          <a:xfrm>
            <a:off x="5953713" y="244081"/>
            <a:ext cx="5744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SV" sz="2400" dirty="0">
                <a:solidFill>
                  <a:schemeClr val="bg1"/>
                </a:solidFill>
              </a:rPr>
              <a:t>Inicio    Historia    Obras  Calendario  compra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3F107AE-E4C6-94F9-7AD5-E8B3A6E28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735" y="1011382"/>
            <a:ext cx="5403955" cy="68580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A82931FF-D62F-6DC3-8C9C-BBAA3320EFDA}"/>
              </a:ext>
            </a:extLst>
          </p:cNvPr>
          <p:cNvSpPr txBox="1"/>
          <p:nvPr/>
        </p:nvSpPr>
        <p:spPr>
          <a:xfrm>
            <a:off x="4224520" y="8386743"/>
            <a:ext cx="345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bg1"/>
                </a:solidFill>
              </a:rPr>
              <a:t>Año servicio financieros S.A de C.V </a:t>
            </a:r>
          </a:p>
        </p:txBody>
      </p:sp>
    </p:spTree>
    <p:extLst>
      <p:ext uri="{BB962C8B-B14F-4D97-AF65-F5344CB8AC3E}">
        <p14:creationId xmlns:p14="http://schemas.microsoft.com/office/powerpoint/2010/main" val="301726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5F5678-30CA-A2AD-5402-2D5196F4DF32}"/>
              </a:ext>
            </a:extLst>
          </p:cNvPr>
          <p:cNvSpPr/>
          <p:nvPr/>
        </p:nvSpPr>
        <p:spPr>
          <a:xfrm>
            <a:off x="0" y="0"/>
            <a:ext cx="12192000" cy="10113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6" name="Picture 4" descr="Icono De Teatro PNG, Vectores, PSD, e Clipart Para Descarga Gratuita -  Pngtree">
            <a:extLst>
              <a:ext uri="{FF2B5EF4-FFF2-40B4-BE49-F238E27FC236}">
                <a16:creationId xmlns:a16="http://schemas.microsoft.com/office/drawing/2014/main" id="{E22CA052-3683-CEB3-CC71-E738D711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3963"/>
            <a:ext cx="1205345" cy="12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0B73BAD-6CC2-4C17-2F9C-C05031153497}"/>
              </a:ext>
            </a:extLst>
          </p:cNvPr>
          <p:cNvSpPr/>
          <p:nvPr/>
        </p:nvSpPr>
        <p:spPr>
          <a:xfrm>
            <a:off x="10568002" y="96982"/>
            <a:ext cx="113042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991D56-1B38-0F1F-C321-85CCD0C7C1A7}"/>
              </a:ext>
            </a:extLst>
          </p:cNvPr>
          <p:cNvSpPr txBox="1"/>
          <p:nvPr/>
        </p:nvSpPr>
        <p:spPr>
          <a:xfrm>
            <a:off x="5953713" y="244081"/>
            <a:ext cx="5744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SV" sz="2400" dirty="0">
                <a:solidFill>
                  <a:schemeClr val="bg1"/>
                </a:solidFill>
              </a:rPr>
              <a:t>Inicio    Historia    Obras  Calendario  compra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3F107AE-E4C6-94F9-7AD5-E8B3A6E28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735" y="1011382"/>
            <a:ext cx="5403955" cy="68580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A82931FF-D62F-6DC3-8C9C-BBAA3320EFDA}"/>
              </a:ext>
            </a:extLst>
          </p:cNvPr>
          <p:cNvSpPr txBox="1"/>
          <p:nvPr/>
        </p:nvSpPr>
        <p:spPr>
          <a:xfrm>
            <a:off x="4224520" y="8386743"/>
            <a:ext cx="345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>
                <a:solidFill>
                  <a:schemeClr val="bg1"/>
                </a:solidFill>
              </a:rPr>
              <a:t>Año servicio financieros S.A de C.V 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2124E3B-85E8-1468-93C5-CA4AAE8D0FB4}"/>
              </a:ext>
            </a:extLst>
          </p:cNvPr>
          <p:cNvSpPr/>
          <p:nvPr/>
        </p:nvSpPr>
        <p:spPr>
          <a:xfrm>
            <a:off x="1769638" y="2313709"/>
            <a:ext cx="8368146" cy="36490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sz="2400" dirty="0">
                <a:solidFill>
                  <a:schemeClr val="tx1"/>
                </a:solidFill>
              </a:rPr>
              <a:t>Pago Confirmado </a:t>
            </a:r>
            <a:br>
              <a:rPr lang="es-SV" sz="2400" dirty="0">
                <a:solidFill>
                  <a:schemeClr val="tx1"/>
                </a:solidFill>
              </a:rPr>
            </a:br>
            <a:r>
              <a:rPr lang="es-SV" sz="2000" dirty="0">
                <a:solidFill>
                  <a:schemeClr val="tx1"/>
                </a:solidFill>
              </a:rPr>
              <a:t>Tu compra se ha completado exitosamente</a:t>
            </a:r>
            <a:r>
              <a:rPr lang="es-SV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A066C84-9508-ED3C-0D1C-456C7752E91C}"/>
              </a:ext>
            </a:extLst>
          </p:cNvPr>
          <p:cNvSpPr/>
          <p:nvPr/>
        </p:nvSpPr>
        <p:spPr>
          <a:xfrm>
            <a:off x="5257800" y="4668982"/>
            <a:ext cx="1676400" cy="471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finalizar</a:t>
            </a:r>
          </a:p>
        </p:txBody>
      </p:sp>
    </p:spTree>
    <p:extLst>
      <p:ext uri="{BB962C8B-B14F-4D97-AF65-F5344CB8AC3E}">
        <p14:creationId xmlns:p14="http://schemas.microsoft.com/office/powerpoint/2010/main" val="321270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430323-8A95-F708-B93F-05DFD50B433F}"/>
              </a:ext>
            </a:extLst>
          </p:cNvPr>
          <p:cNvSpPr txBox="1"/>
          <p:nvPr/>
        </p:nvSpPr>
        <p:spPr>
          <a:xfrm>
            <a:off x="4142509" y="2859521"/>
            <a:ext cx="4158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sz="4800" dirty="0">
                <a:solidFill>
                  <a:schemeClr val="bg1"/>
                </a:solidFill>
              </a:rPr>
              <a:t>Vista del gestor </a:t>
            </a:r>
          </a:p>
        </p:txBody>
      </p:sp>
    </p:spTree>
    <p:extLst>
      <p:ext uri="{BB962C8B-B14F-4D97-AF65-F5344CB8AC3E}">
        <p14:creationId xmlns:p14="http://schemas.microsoft.com/office/powerpoint/2010/main" val="168291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5F5678-30CA-A2AD-5402-2D5196F4DF32}"/>
              </a:ext>
            </a:extLst>
          </p:cNvPr>
          <p:cNvSpPr/>
          <p:nvPr/>
        </p:nvSpPr>
        <p:spPr>
          <a:xfrm>
            <a:off x="0" y="0"/>
            <a:ext cx="12192000" cy="10113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6" name="Picture 4" descr="Icono De Teatro PNG, Vectores, PSD, e Clipart Para Descarga Gratuita -  Pngtree">
            <a:extLst>
              <a:ext uri="{FF2B5EF4-FFF2-40B4-BE49-F238E27FC236}">
                <a16:creationId xmlns:a16="http://schemas.microsoft.com/office/drawing/2014/main" id="{E22CA052-3683-CEB3-CC71-E738D711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3963"/>
            <a:ext cx="1205345" cy="12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AAF38B2-9DE7-1E47-1BE0-511B35A6A580}"/>
              </a:ext>
            </a:extLst>
          </p:cNvPr>
          <p:cNvSpPr/>
          <p:nvPr/>
        </p:nvSpPr>
        <p:spPr>
          <a:xfrm>
            <a:off x="0" y="1205344"/>
            <a:ext cx="12192000" cy="26046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SV" dirty="0"/>
              <a:t>Un resumen de la historia del teatro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76C20E-4DB9-F42F-874F-2C5837816071}"/>
              </a:ext>
            </a:extLst>
          </p:cNvPr>
          <p:cNvSpPr/>
          <p:nvPr/>
        </p:nvSpPr>
        <p:spPr>
          <a:xfrm>
            <a:off x="7412182" y="1205343"/>
            <a:ext cx="4779817" cy="2604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Slider de la historia del teatro y obras en cartelera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17F13DE-D7A1-830D-8BE6-B99D7F4B7B50}"/>
              </a:ext>
            </a:extLst>
          </p:cNvPr>
          <p:cNvSpPr/>
          <p:nvPr/>
        </p:nvSpPr>
        <p:spPr>
          <a:xfrm>
            <a:off x="7105438" y="4849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3D2849C-6369-0E76-4C1E-642979A43546}"/>
              </a:ext>
            </a:extLst>
          </p:cNvPr>
          <p:cNvSpPr/>
          <p:nvPr/>
        </p:nvSpPr>
        <p:spPr>
          <a:xfrm>
            <a:off x="10335490" y="4655126"/>
            <a:ext cx="1537855" cy="1607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Las obras se </a:t>
            </a:r>
            <a:r>
              <a:rPr lang="es-SV" dirty="0" err="1"/>
              <a:t>coloclaran</a:t>
            </a:r>
            <a:r>
              <a:rPr lang="es-SV" dirty="0"/>
              <a:t> 2 columnas * 4 filas  en total seria 8 obras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18367C9-53AC-81B0-4E9E-DED151C21682}"/>
              </a:ext>
            </a:extLst>
          </p:cNvPr>
          <p:cNvSpPr/>
          <p:nvPr/>
        </p:nvSpPr>
        <p:spPr>
          <a:xfrm>
            <a:off x="-1" y="8825336"/>
            <a:ext cx="12192000" cy="14131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El </a:t>
            </a:r>
            <a:r>
              <a:rPr lang="es-SV" dirty="0" err="1"/>
              <a:t>footer</a:t>
            </a:r>
            <a:r>
              <a:rPr lang="es-SV" dirty="0"/>
              <a:t> de la pagina del ministerio de cultura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991D56-1B38-0F1F-C321-85CCD0C7C1A7}"/>
              </a:ext>
            </a:extLst>
          </p:cNvPr>
          <p:cNvSpPr txBox="1"/>
          <p:nvPr/>
        </p:nvSpPr>
        <p:spPr>
          <a:xfrm>
            <a:off x="7105438" y="244081"/>
            <a:ext cx="4592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SV" sz="2400" dirty="0">
                <a:solidFill>
                  <a:schemeClr val="bg1"/>
                </a:solidFill>
              </a:rPr>
              <a:t>Inicio    Historia    Obras  Calendario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971D20AB-0ABD-9D77-2F7F-9446BEC70A50}"/>
              </a:ext>
            </a:extLst>
          </p:cNvPr>
          <p:cNvGrpSpPr/>
          <p:nvPr/>
        </p:nvGrpSpPr>
        <p:grpSpPr>
          <a:xfrm>
            <a:off x="907471" y="4003960"/>
            <a:ext cx="3997037" cy="4899200"/>
            <a:chOff x="907471" y="4003960"/>
            <a:chExt cx="3997037" cy="4899200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08C50AE-6AD0-99BA-3B11-5010F75B73E8}"/>
                </a:ext>
              </a:extLst>
            </p:cNvPr>
            <p:cNvSpPr/>
            <p:nvPr/>
          </p:nvSpPr>
          <p:spPr>
            <a:xfrm>
              <a:off x="907471" y="4003960"/>
              <a:ext cx="3997037" cy="489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CDD1EE8D-0A73-2D79-AA2D-B33DD285A564}"/>
                </a:ext>
              </a:extLst>
            </p:cNvPr>
            <p:cNvSpPr/>
            <p:nvPr/>
          </p:nvSpPr>
          <p:spPr>
            <a:xfrm>
              <a:off x="1193758" y="4264557"/>
              <a:ext cx="3380415" cy="42998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Imagen de la obra 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2055017-B22B-DA8F-272F-D252D1C3896B}"/>
                </a:ext>
              </a:extLst>
            </p:cNvPr>
            <p:cNvSpPr/>
            <p:nvPr/>
          </p:nvSpPr>
          <p:spPr>
            <a:xfrm>
              <a:off x="1513079" y="7966364"/>
              <a:ext cx="2741771" cy="51389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Ver mas detalles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44D93106-EF10-C34B-E0A4-CD114C7BD0DB}"/>
                </a:ext>
              </a:extLst>
            </p:cNvPr>
            <p:cNvSpPr/>
            <p:nvPr/>
          </p:nvSpPr>
          <p:spPr>
            <a:xfrm>
              <a:off x="1535103" y="8504171"/>
              <a:ext cx="2741771" cy="3813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editar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B8B8942-E6D6-2475-32A3-857513DEEFF9}"/>
              </a:ext>
            </a:extLst>
          </p:cNvPr>
          <p:cNvGrpSpPr/>
          <p:nvPr/>
        </p:nvGrpSpPr>
        <p:grpSpPr>
          <a:xfrm>
            <a:off x="6095999" y="4003960"/>
            <a:ext cx="3997037" cy="4899200"/>
            <a:chOff x="907471" y="4003960"/>
            <a:chExt cx="3997037" cy="4899200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165600D2-F102-91A8-48B4-3436B7E63F22}"/>
                </a:ext>
              </a:extLst>
            </p:cNvPr>
            <p:cNvSpPr/>
            <p:nvPr/>
          </p:nvSpPr>
          <p:spPr>
            <a:xfrm>
              <a:off x="907471" y="4003960"/>
              <a:ext cx="3997037" cy="489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7FA9915-9A52-8DBC-0DCE-C9339280BB57}"/>
                </a:ext>
              </a:extLst>
            </p:cNvPr>
            <p:cNvSpPr/>
            <p:nvPr/>
          </p:nvSpPr>
          <p:spPr>
            <a:xfrm>
              <a:off x="1193758" y="4264557"/>
              <a:ext cx="3380415" cy="42998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Imagen de la obra </a:t>
              </a: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18AA2D4-7ACE-D2F3-F96A-FA533F77EF01}"/>
                </a:ext>
              </a:extLst>
            </p:cNvPr>
            <p:cNvSpPr/>
            <p:nvPr/>
          </p:nvSpPr>
          <p:spPr>
            <a:xfrm>
              <a:off x="1513079" y="7966364"/>
              <a:ext cx="2741771" cy="51389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Ver mas detalles</a:t>
              </a: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8F0EF386-E671-C17C-AA70-6AB9CD0FB80B}"/>
                </a:ext>
              </a:extLst>
            </p:cNvPr>
            <p:cNvSpPr/>
            <p:nvPr/>
          </p:nvSpPr>
          <p:spPr>
            <a:xfrm>
              <a:off x="1535103" y="8504171"/>
              <a:ext cx="2741771" cy="3813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editar</a:t>
              </a:r>
            </a:p>
          </p:txBody>
        </p:sp>
      </p:grp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F7B8EC0-EF5A-DA83-9D5C-42BD3B1FCEE5}"/>
              </a:ext>
            </a:extLst>
          </p:cNvPr>
          <p:cNvSpPr/>
          <p:nvPr/>
        </p:nvSpPr>
        <p:spPr>
          <a:xfrm>
            <a:off x="8597459" y="3009321"/>
            <a:ext cx="2741771" cy="3813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editar</a:t>
            </a:r>
          </a:p>
        </p:txBody>
      </p:sp>
    </p:spTree>
    <p:extLst>
      <p:ext uri="{BB962C8B-B14F-4D97-AF65-F5344CB8AC3E}">
        <p14:creationId xmlns:p14="http://schemas.microsoft.com/office/powerpoint/2010/main" val="226178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5F5678-30CA-A2AD-5402-2D5196F4DF32}"/>
              </a:ext>
            </a:extLst>
          </p:cNvPr>
          <p:cNvSpPr/>
          <p:nvPr/>
        </p:nvSpPr>
        <p:spPr>
          <a:xfrm>
            <a:off x="0" y="0"/>
            <a:ext cx="12192000" cy="10113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6" name="Picture 4" descr="Icono De Teatro PNG, Vectores, PSD, e Clipart Para Descarga Gratuita -  Pngtree">
            <a:extLst>
              <a:ext uri="{FF2B5EF4-FFF2-40B4-BE49-F238E27FC236}">
                <a16:creationId xmlns:a16="http://schemas.microsoft.com/office/drawing/2014/main" id="{E22CA052-3683-CEB3-CC71-E738D711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3963"/>
            <a:ext cx="1205345" cy="12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D18367C9-53AC-81B0-4E9E-DED151C21682}"/>
              </a:ext>
            </a:extLst>
          </p:cNvPr>
          <p:cNvSpPr/>
          <p:nvPr/>
        </p:nvSpPr>
        <p:spPr>
          <a:xfrm>
            <a:off x="0" y="5444836"/>
            <a:ext cx="12192000" cy="14131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El </a:t>
            </a:r>
            <a:r>
              <a:rPr lang="es-SV" dirty="0" err="1"/>
              <a:t>footer</a:t>
            </a:r>
            <a:r>
              <a:rPr lang="es-SV" dirty="0"/>
              <a:t> de la pagina del ministerio de cultura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0B73BAD-6CC2-4C17-2F9C-C05031153497}"/>
              </a:ext>
            </a:extLst>
          </p:cNvPr>
          <p:cNvSpPr/>
          <p:nvPr/>
        </p:nvSpPr>
        <p:spPr>
          <a:xfrm>
            <a:off x="9057132" y="17713"/>
            <a:ext cx="141690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991D56-1B38-0F1F-C321-85CCD0C7C1A7}"/>
              </a:ext>
            </a:extLst>
          </p:cNvPr>
          <p:cNvSpPr txBox="1"/>
          <p:nvPr/>
        </p:nvSpPr>
        <p:spPr>
          <a:xfrm>
            <a:off x="5953713" y="244081"/>
            <a:ext cx="5744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SV" sz="2400" dirty="0">
                <a:solidFill>
                  <a:schemeClr val="bg1"/>
                </a:solidFill>
              </a:rPr>
              <a:t>Inicio    Historia    Obras  Calendario  compra </a:t>
            </a:r>
          </a:p>
        </p:txBody>
      </p:sp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0F8E142C-9A28-A949-ED3A-541B57CC9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657809"/>
              </p:ext>
            </p:extLst>
          </p:nvPr>
        </p:nvGraphicFramePr>
        <p:xfrm>
          <a:off x="2479964" y="2064327"/>
          <a:ext cx="6898131" cy="324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F64C1220-AFF3-626A-DB41-29CF7181CB0A}"/>
              </a:ext>
            </a:extLst>
          </p:cNvPr>
          <p:cNvSpPr txBox="1"/>
          <p:nvPr/>
        </p:nvSpPr>
        <p:spPr>
          <a:xfrm>
            <a:off x="9545783" y="2382982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/>
              <a:t>Ver plantilla calendario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FF49A85-4717-B4D6-A4B0-773ADBBDE292}"/>
              </a:ext>
            </a:extLst>
          </p:cNvPr>
          <p:cNvSpPr/>
          <p:nvPr/>
        </p:nvSpPr>
        <p:spPr>
          <a:xfrm>
            <a:off x="5390733" y="1205345"/>
            <a:ext cx="1125959" cy="484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editar</a:t>
            </a:r>
          </a:p>
        </p:txBody>
      </p:sp>
    </p:spTree>
    <p:extLst>
      <p:ext uri="{BB962C8B-B14F-4D97-AF65-F5344CB8AC3E}">
        <p14:creationId xmlns:p14="http://schemas.microsoft.com/office/powerpoint/2010/main" val="3758809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C430323-8A95-F708-B93F-05DFD50B433F}"/>
              </a:ext>
            </a:extLst>
          </p:cNvPr>
          <p:cNvSpPr txBox="1"/>
          <p:nvPr/>
        </p:nvSpPr>
        <p:spPr>
          <a:xfrm>
            <a:off x="4142509" y="2859521"/>
            <a:ext cx="6110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sz="4800" dirty="0">
                <a:solidFill>
                  <a:schemeClr val="bg1"/>
                </a:solidFill>
              </a:rPr>
              <a:t>Vista del administrador </a:t>
            </a:r>
          </a:p>
        </p:txBody>
      </p:sp>
    </p:spTree>
    <p:extLst>
      <p:ext uri="{BB962C8B-B14F-4D97-AF65-F5344CB8AC3E}">
        <p14:creationId xmlns:p14="http://schemas.microsoft.com/office/powerpoint/2010/main" val="291007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5F5678-30CA-A2AD-5402-2D5196F4DF32}"/>
              </a:ext>
            </a:extLst>
          </p:cNvPr>
          <p:cNvSpPr/>
          <p:nvPr/>
        </p:nvSpPr>
        <p:spPr>
          <a:xfrm>
            <a:off x="0" y="0"/>
            <a:ext cx="12192000" cy="10113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6" name="Picture 4" descr="Icono De Teatro PNG, Vectores, PSD, e Clipart Para Descarga Gratuita -  Pngtree">
            <a:extLst>
              <a:ext uri="{FF2B5EF4-FFF2-40B4-BE49-F238E27FC236}">
                <a16:creationId xmlns:a16="http://schemas.microsoft.com/office/drawing/2014/main" id="{E22CA052-3683-CEB3-CC71-E738D711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3963"/>
            <a:ext cx="1205345" cy="12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AAF38B2-9DE7-1E47-1BE0-511B35A6A580}"/>
              </a:ext>
            </a:extLst>
          </p:cNvPr>
          <p:cNvSpPr/>
          <p:nvPr/>
        </p:nvSpPr>
        <p:spPr>
          <a:xfrm>
            <a:off x="0" y="1205344"/>
            <a:ext cx="12192000" cy="26046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SV" dirty="0"/>
              <a:t>Un resumen de la historia del teatro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76C20E-4DB9-F42F-874F-2C5837816071}"/>
              </a:ext>
            </a:extLst>
          </p:cNvPr>
          <p:cNvSpPr/>
          <p:nvPr/>
        </p:nvSpPr>
        <p:spPr>
          <a:xfrm>
            <a:off x="7412182" y="1205343"/>
            <a:ext cx="4779817" cy="2604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Slider de la historia del teatro y obras en cartelera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17F13DE-D7A1-830D-8BE6-B99D7F4B7B50}"/>
              </a:ext>
            </a:extLst>
          </p:cNvPr>
          <p:cNvSpPr/>
          <p:nvPr/>
        </p:nvSpPr>
        <p:spPr>
          <a:xfrm>
            <a:off x="7105438" y="4849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3D2849C-6369-0E76-4C1E-642979A43546}"/>
              </a:ext>
            </a:extLst>
          </p:cNvPr>
          <p:cNvSpPr/>
          <p:nvPr/>
        </p:nvSpPr>
        <p:spPr>
          <a:xfrm>
            <a:off x="10335490" y="4655126"/>
            <a:ext cx="1537855" cy="1607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Las obras se </a:t>
            </a:r>
            <a:r>
              <a:rPr lang="es-SV" dirty="0" err="1"/>
              <a:t>coloclaran</a:t>
            </a:r>
            <a:r>
              <a:rPr lang="es-SV" dirty="0"/>
              <a:t> 2 columnas * 4 filas  en total seria 8 obras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18367C9-53AC-81B0-4E9E-DED151C21682}"/>
              </a:ext>
            </a:extLst>
          </p:cNvPr>
          <p:cNvSpPr/>
          <p:nvPr/>
        </p:nvSpPr>
        <p:spPr>
          <a:xfrm>
            <a:off x="-1" y="8825336"/>
            <a:ext cx="12192000" cy="14131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El </a:t>
            </a:r>
            <a:r>
              <a:rPr lang="es-SV" dirty="0" err="1"/>
              <a:t>footer</a:t>
            </a:r>
            <a:r>
              <a:rPr lang="es-SV" dirty="0"/>
              <a:t> de la pagina del ministerio de cultura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991D56-1B38-0F1F-C321-85CCD0C7C1A7}"/>
              </a:ext>
            </a:extLst>
          </p:cNvPr>
          <p:cNvSpPr txBox="1"/>
          <p:nvPr/>
        </p:nvSpPr>
        <p:spPr>
          <a:xfrm>
            <a:off x="5984940" y="244081"/>
            <a:ext cx="571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SV" sz="2400" dirty="0">
                <a:solidFill>
                  <a:schemeClr val="bg1"/>
                </a:solidFill>
              </a:rPr>
              <a:t>Inicio    Historia    Obras  Calendario usuarios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971D20AB-0ABD-9D77-2F7F-9446BEC70A50}"/>
              </a:ext>
            </a:extLst>
          </p:cNvPr>
          <p:cNvGrpSpPr/>
          <p:nvPr/>
        </p:nvGrpSpPr>
        <p:grpSpPr>
          <a:xfrm>
            <a:off x="907471" y="4003960"/>
            <a:ext cx="3997037" cy="4899200"/>
            <a:chOff x="907471" y="4003960"/>
            <a:chExt cx="3997037" cy="4899200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08C50AE-6AD0-99BA-3B11-5010F75B73E8}"/>
                </a:ext>
              </a:extLst>
            </p:cNvPr>
            <p:cNvSpPr/>
            <p:nvPr/>
          </p:nvSpPr>
          <p:spPr>
            <a:xfrm>
              <a:off x="907471" y="4003960"/>
              <a:ext cx="3997037" cy="489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CDD1EE8D-0A73-2D79-AA2D-B33DD285A564}"/>
                </a:ext>
              </a:extLst>
            </p:cNvPr>
            <p:cNvSpPr/>
            <p:nvPr/>
          </p:nvSpPr>
          <p:spPr>
            <a:xfrm>
              <a:off x="1193758" y="4264557"/>
              <a:ext cx="3380415" cy="42998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Imagen de la obra 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2055017-B22B-DA8F-272F-D252D1C3896B}"/>
                </a:ext>
              </a:extLst>
            </p:cNvPr>
            <p:cNvSpPr/>
            <p:nvPr/>
          </p:nvSpPr>
          <p:spPr>
            <a:xfrm>
              <a:off x="1513079" y="7966364"/>
              <a:ext cx="2741771" cy="51389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Ver mas detalles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44D93106-EF10-C34B-E0A4-CD114C7BD0DB}"/>
                </a:ext>
              </a:extLst>
            </p:cNvPr>
            <p:cNvSpPr/>
            <p:nvPr/>
          </p:nvSpPr>
          <p:spPr>
            <a:xfrm>
              <a:off x="1535103" y="8504171"/>
              <a:ext cx="2741771" cy="3813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editar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B8B8942-E6D6-2475-32A3-857513DEEFF9}"/>
              </a:ext>
            </a:extLst>
          </p:cNvPr>
          <p:cNvGrpSpPr/>
          <p:nvPr/>
        </p:nvGrpSpPr>
        <p:grpSpPr>
          <a:xfrm>
            <a:off x="6095999" y="4003960"/>
            <a:ext cx="3997037" cy="4899200"/>
            <a:chOff x="907471" y="4003960"/>
            <a:chExt cx="3997037" cy="4899200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165600D2-F102-91A8-48B4-3436B7E63F22}"/>
                </a:ext>
              </a:extLst>
            </p:cNvPr>
            <p:cNvSpPr/>
            <p:nvPr/>
          </p:nvSpPr>
          <p:spPr>
            <a:xfrm>
              <a:off x="907471" y="4003960"/>
              <a:ext cx="3997037" cy="489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F7FA9915-9A52-8DBC-0DCE-C9339280BB57}"/>
                </a:ext>
              </a:extLst>
            </p:cNvPr>
            <p:cNvSpPr/>
            <p:nvPr/>
          </p:nvSpPr>
          <p:spPr>
            <a:xfrm>
              <a:off x="1193758" y="4264557"/>
              <a:ext cx="3380415" cy="42998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Imagen de la obra </a:t>
              </a: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718AA2D4-7ACE-D2F3-F96A-FA533F77EF01}"/>
                </a:ext>
              </a:extLst>
            </p:cNvPr>
            <p:cNvSpPr/>
            <p:nvPr/>
          </p:nvSpPr>
          <p:spPr>
            <a:xfrm>
              <a:off x="1513079" y="7966364"/>
              <a:ext cx="2741771" cy="51389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Ver mas detalles</a:t>
              </a: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8F0EF386-E671-C17C-AA70-6AB9CD0FB80B}"/>
                </a:ext>
              </a:extLst>
            </p:cNvPr>
            <p:cNvSpPr/>
            <p:nvPr/>
          </p:nvSpPr>
          <p:spPr>
            <a:xfrm>
              <a:off x="1535103" y="8504171"/>
              <a:ext cx="2741771" cy="3813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editar</a:t>
              </a:r>
            </a:p>
          </p:txBody>
        </p:sp>
      </p:grp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F7B8EC0-EF5A-DA83-9D5C-42BD3B1FCEE5}"/>
              </a:ext>
            </a:extLst>
          </p:cNvPr>
          <p:cNvSpPr/>
          <p:nvPr/>
        </p:nvSpPr>
        <p:spPr>
          <a:xfrm>
            <a:off x="8597459" y="3009321"/>
            <a:ext cx="2741771" cy="3813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editar</a:t>
            </a:r>
          </a:p>
        </p:txBody>
      </p:sp>
    </p:spTree>
    <p:extLst>
      <p:ext uri="{BB962C8B-B14F-4D97-AF65-F5344CB8AC3E}">
        <p14:creationId xmlns:p14="http://schemas.microsoft.com/office/powerpoint/2010/main" val="205886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5F5678-30CA-A2AD-5402-2D5196F4DF32}"/>
              </a:ext>
            </a:extLst>
          </p:cNvPr>
          <p:cNvSpPr/>
          <p:nvPr/>
        </p:nvSpPr>
        <p:spPr>
          <a:xfrm>
            <a:off x="0" y="0"/>
            <a:ext cx="12192000" cy="10113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6" name="Picture 4" descr="Icono De Teatro PNG, Vectores, PSD, e Clipart Para Descarga Gratuita -  Pngtree">
            <a:extLst>
              <a:ext uri="{FF2B5EF4-FFF2-40B4-BE49-F238E27FC236}">
                <a16:creationId xmlns:a16="http://schemas.microsoft.com/office/drawing/2014/main" id="{E22CA052-3683-CEB3-CC71-E738D711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3963"/>
            <a:ext cx="1205345" cy="12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D18367C9-53AC-81B0-4E9E-DED151C21682}"/>
              </a:ext>
            </a:extLst>
          </p:cNvPr>
          <p:cNvSpPr/>
          <p:nvPr/>
        </p:nvSpPr>
        <p:spPr>
          <a:xfrm>
            <a:off x="0" y="5444836"/>
            <a:ext cx="12192000" cy="14131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El </a:t>
            </a:r>
            <a:r>
              <a:rPr lang="es-SV" dirty="0" err="1"/>
              <a:t>footer</a:t>
            </a:r>
            <a:r>
              <a:rPr lang="es-SV" dirty="0"/>
              <a:t> de la pagina del ministerio de cultura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0B73BAD-6CC2-4C17-2F9C-C05031153497}"/>
              </a:ext>
            </a:extLst>
          </p:cNvPr>
          <p:cNvSpPr/>
          <p:nvPr/>
        </p:nvSpPr>
        <p:spPr>
          <a:xfrm>
            <a:off x="9057132" y="17713"/>
            <a:ext cx="141690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991D56-1B38-0F1F-C321-85CCD0C7C1A7}"/>
              </a:ext>
            </a:extLst>
          </p:cNvPr>
          <p:cNvSpPr txBox="1"/>
          <p:nvPr/>
        </p:nvSpPr>
        <p:spPr>
          <a:xfrm>
            <a:off x="5916010" y="244081"/>
            <a:ext cx="5782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SV" sz="2400" dirty="0">
                <a:solidFill>
                  <a:schemeClr val="bg1"/>
                </a:solidFill>
              </a:rPr>
              <a:t>Inicio    Historia    Obras  Calendario usuarios </a:t>
            </a:r>
          </a:p>
        </p:txBody>
      </p:sp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0F8E142C-9A28-A949-ED3A-541B57CC9872}"/>
              </a:ext>
            </a:extLst>
          </p:cNvPr>
          <p:cNvGraphicFramePr/>
          <p:nvPr/>
        </p:nvGraphicFramePr>
        <p:xfrm>
          <a:off x="2479964" y="2064327"/>
          <a:ext cx="6898131" cy="324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F64C1220-AFF3-626A-DB41-29CF7181CB0A}"/>
              </a:ext>
            </a:extLst>
          </p:cNvPr>
          <p:cNvSpPr txBox="1"/>
          <p:nvPr/>
        </p:nvSpPr>
        <p:spPr>
          <a:xfrm>
            <a:off x="9545783" y="2382982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/>
              <a:t>Ver plantilla calendario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FF49A85-4717-B4D6-A4B0-773ADBBDE292}"/>
              </a:ext>
            </a:extLst>
          </p:cNvPr>
          <p:cNvSpPr/>
          <p:nvPr/>
        </p:nvSpPr>
        <p:spPr>
          <a:xfrm>
            <a:off x="5390733" y="1205345"/>
            <a:ext cx="1125959" cy="484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editar</a:t>
            </a:r>
          </a:p>
        </p:txBody>
      </p:sp>
    </p:spTree>
    <p:extLst>
      <p:ext uri="{BB962C8B-B14F-4D97-AF65-F5344CB8AC3E}">
        <p14:creationId xmlns:p14="http://schemas.microsoft.com/office/powerpoint/2010/main" val="299838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5F5678-30CA-A2AD-5402-2D5196F4DF32}"/>
              </a:ext>
            </a:extLst>
          </p:cNvPr>
          <p:cNvSpPr/>
          <p:nvPr/>
        </p:nvSpPr>
        <p:spPr>
          <a:xfrm>
            <a:off x="0" y="0"/>
            <a:ext cx="12192000" cy="10113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6" name="Picture 4" descr="Icono De Teatro PNG, Vectores, PSD, e Clipart Para Descarga Gratuita -  Pngtree">
            <a:extLst>
              <a:ext uri="{FF2B5EF4-FFF2-40B4-BE49-F238E27FC236}">
                <a16:creationId xmlns:a16="http://schemas.microsoft.com/office/drawing/2014/main" id="{E22CA052-3683-CEB3-CC71-E738D711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3963"/>
            <a:ext cx="1205345" cy="12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D18367C9-53AC-81B0-4E9E-DED151C21682}"/>
              </a:ext>
            </a:extLst>
          </p:cNvPr>
          <p:cNvSpPr/>
          <p:nvPr/>
        </p:nvSpPr>
        <p:spPr>
          <a:xfrm>
            <a:off x="0" y="8866906"/>
            <a:ext cx="12192000" cy="14131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El </a:t>
            </a:r>
            <a:r>
              <a:rPr lang="es-SV" dirty="0" err="1"/>
              <a:t>footer</a:t>
            </a:r>
            <a:r>
              <a:rPr lang="es-SV" dirty="0"/>
              <a:t> de la pagina del ministerio de cultura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0B73BAD-6CC2-4C17-2F9C-C05031153497}"/>
              </a:ext>
            </a:extLst>
          </p:cNvPr>
          <p:cNvSpPr/>
          <p:nvPr/>
        </p:nvSpPr>
        <p:spPr>
          <a:xfrm>
            <a:off x="10426016" y="0"/>
            <a:ext cx="117543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991D56-1B38-0F1F-C321-85CCD0C7C1A7}"/>
              </a:ext>
            </a:extLst>
          </p:cNvPr>
          <p:cNvSpPr txBox="1"/>
          <p:nvPr/>
        </p:nvSpPr>
        <p:spPr>
          <a:xfrm>
            <a:off x="5916010" y="244081"/>
            <a:ext cx="5782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SV" sz="2400" dirty="0">
                <a:solidFill>
                  <a:schemeClr val="bg1"/>
                </a:solidFill>
              </a:rPr>
              <a:t>Inicio    Historia    Obras  Calendario usuarios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71B1C0D-B64E-C620-3E62-5332303AFAAB}"/>
              </a:ext>
            </a:extLst>
          </p:cNvPr>
          <p:cNvSpPr/>
          <p:nvPr/>
        </p:nvSpPr>
        <p:spPr>
          <a:xfrm>
            <a:off x="3747030" y="1667623"/>
            <a:ext cx="4025370" cy="65758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164918A-A8B4-24C7-5C39-4599E1C1930E}"/>
              </a:ext>
            </a:extLst>
          </p:cNvPr>
          <p:cNvSpPr/>
          <p:nvPr/>
        </p:nvSpPr>
        <p:spPr>
          <a:xfrm>
            <a:off x="5034879" y="1955278"/>
            <a:ext cx="3207951" cy="62881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6589CC0-F4CB-3600-CB31-65A49A628797}"/>
              </a:ext>
            </a:extLst>
          </p:cNvPr>
          <p:cNvSpPr txBox="1"/>
          <p:nvPr/>
        </p:nvSpPr>
        <p:spPr>
          <a:xfrm>
            <a:off x="4562495" y="2078182"/>
            <a:ext cx="2453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sz="2800" dirty="0"/>
              <a:t>Teatro Nacional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910D4E6-887B-409E-6D98-E07C7A269005}"/>
              </a:ext>
            </a:extLst>
          </p:cNvPr>
          <p:cNvSpPr/>
          <p:nvPr/>
        </p:nvSpPr>
        <p:spPr>
          <a:xfrm>
            <a:off x="4128655" y="2960839"/>
            <a:ext cx="3643745" cy="523220"/>
          </a:xfrm>
          <a:prstGeom prst="roundRect">
            <a:avLst>
              <a:gd name="adj" fmla="val 393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Nombres del administrar/gestor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C46E79C-FB2D-B89A-C300-64DBF9E34EB8}"/>
              </a:ext>
            </a:extLst>
          </p:cNvPr>
          <p:cNvSpPr/>
          <p:nvPr/>
        </p:nvSpPr>
        <p:spPr>
          <a:xfrm>
            <a:off x="4128654" y="3683509"/>
            <a:ext cx="3643745" cy="657984"/>
          </a:xfrm>
          <a:prstGeom prst="roundRect">
            <a:avLst>
              <a:gd name="adj" fmla="val 393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Apellidos del administrar/gestor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C708882-0A16-045A-2018-20AE56938D5A}"/>
              </a:ext>
            </a:extLst>
          </p:cNvPr>
          <p:cNvSpPr/>
          <p:nvPr/>
        </p:nvSpPr>
        <p:spPr>
          <a:xfrm>
            <a:off x="4094137" y="6436118"/>
            <a:ext cx="3643745" cy="540041"/>
          </a:xfrm>
          <a:prstGeom prst="roundRect">
            <a:avLst>
              <a:gd name="adj" fmla="val 393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guardar 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EF039D1-5AEE-2098-A50D-84707CE58164}"/>
              </a:ext>
            </a:extLst>
          </p:cNvPr>
          <p:cNvSpPr/>
          <p:nvPr/>
        </p:nvSpPr>
        <p:spPr>
          <a:xfrm>
            <a:off x="4094137" y="4563399"/>
            <a:ext cx="3643745" cy="417700"/>
          </a:xfrm>
          <a:prstGeom prst="roundRect">
            <a:avLst>
              <a:gd name="adj" fmla="val 393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Fecha de </a:t>
            </a:r>
            <a:r>
              <a:rPr lang="es-SV" dirty="0" err="1"/>
              <a:t>contratacion</a:t>
            </a:r>
            <a:endParaRPr lang="es-SV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E24816B-F8E8-C9DF-61D5-DB0BFA8B7FB7}"/>
              </a:ext>
            </a:extLst>
          </p:cNvPr>
          <p:cNvSpPr/>
          <p:nvPr/>
        </p:nvSpPr>
        <p:spPr>
          <a:xfrm>
            <a:off x="2466109" y="54448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4DC8326-AEFF-1E98-4CEC-7DFD3A446BF7}"/>
              </a:ext>
            </a:extLst>
          </p:cNvPr>
          <p:cNvSpPr/>
          <p:nvPr/>
        </p:nvSpPr>
        <p:spPr>
          <a:xfrm>
            <a:off x="4094137" y="5163053"/>
            <a:ext cx="3643745" cy="76194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Rol</a:t>
            </a:r>
            <a:br>
              <a:rPr lang="es-SV" dirty="0"/>
            </a:br>
            <a:r>
              <a:rPr lang="es-SV" dirty="0"/>
              <a:t> Administrador</a:t>
            </a:r>
            <a:br>
              <a:rPr lang="es-SV" dirty="0"/>
            </a:br>
            <a:r>
              <a:rPr lang="es-SV" dirty="0"/>
              <a:t>Gestor</a:t>
            </a:r>
          </a:p>
        </p:txBody>
      </p:sp>
    </p:spTree>
    <p:extLst>
      <p:ext uri="{BB962C8B-B14F-4D97-AF65-F5344CB8AC3E}">
        <p14:creationId xmlns:p14="http://schemas.microsoft.com/office/powerpoint/2010/main" val="343373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Icono De Teatro PNG, Vectores, PSD, e Clipart Para Descarga Gratuita -  Pngtree">
            <a:extLst>
              <a:ext uri="{FF2B5EF4-FFF2-40B4-BE49-F238E27FC236}">
                <a16:creationId xmlns:a16="http://schemas.microsoft.com/office/drawing/2014/main" id="{84C8D182-A87D-716F-BD7D-5698B802F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7340"/>
            <a:ext cx="1871980" cy="187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7E95819-80DC-783F-678D-ECFFE730388A}"/>
              </a:ext>
            </a:extLst>
          </p:cNvPr>
          <p:cNvSpPr/>
          <p:nvPr/>
        </p:nvSpPr>
        <p:spPr>
          <a:xfrm>
            <a:off x="10119360" y="314949"/>
            <a:ext cx="2346960" cy="77089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/>
              <a:t>Logup</a:t>
            </a:r>
            <a:r>
              <a:rPr lang="es-SV" dirty="0"/>
              <a:t>/Registrarse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968581-5C03-F30A-269D-7B4E023F3535}"/>
              </a:ext>
            </a:extLst>
          </p:cNvPr>
          <p:cNvSpPr txBox="1"/>
          <p:nvPr/>
        </p:nvSpPr>
        <p:spPr>
          <a:xfrm>
            <a:off x="7897091" y="51573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err="1">
                <a:solidFill>
                  <a:schemeClr val="bg1"/>
                </a:solidFill>
              </a:rPr>
              <a:t>Login</a:t>
            </a:r>
            <a:r>
              <a:rPr lang="es-SV" dirty="0">
                <a:solidFill>
                  <a:schemeClr val="bg1"/>
                </a:solidFill>
              </a:rPr>
              <a:t>/</a:t>
            </a:r>
            <a:r>
              <a:rPr lang="es-SV" dirty="0" err="1">
                <a:solidFill>
                  <a:schemeClr val="bg1"/>
                </a:solidFill>
              </a:rPr>
              <a:t>iniciasr</a:t>
            </a:r>
            <a:r>
              <a:rPr lang="es-SV" dirty="0">
                <a:solidFill>
                  <a:schemeClr val="bg1"/>
                </a:solidFill>
              </a:rPr>
              <a:t> </a:t>
            </a:r>
            <a:r>
              <a:rPr lang="es-SV" dirty="0" err="1">
                <a:solidFill>
                  <a:schemeClr val="bg1"/>
                </a:solidFill>
              </a:rPr>
              <a:t>sesion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958DC87-A532-BA37-3B18-78B73B75B821}"/>
              </a:ext>
            </a:extLst>
          </p:cNvPr>
          <p:cNvSpPr/>
          <p:nvPr/>
        </p:nvSpPr>
        <p:spPr>
          <a:xfrm>
            <a:off x="3747030" y="1667623"/>
            <a:ext cx="4025370" cy="65758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5C81EA0-796D-8176-D85F-ED560E131185}"/>
              </a:ext>
            </a:extLst>
          </p:cNvPr>
          <p:cNvSpPr/>
          <p:nvPr/>
        </p:nvSpPr>
        <p:spPr>
          <a:xfrm>
            <a:off x="5034879" y="1955278"/>
            <a:ext cx="3207951" cy="62881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552B29C-6A6F-AC42-2795-A8F31E3701E3}"/>
              </a:ext>
            </a:extLst>
          </p:cNvPr>
          <p:cNvSpPr txBox="1"/>
          <p:nvPr/>
        </p:nvSpPr>
        <p:spPr>
          <a:xfrm>
            <a:off x="4562495" y="2078182"/>
            <a:ext cx="2453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sz="2800" dirty="0"/>
              <a:t>Teatro Nacional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D86566D-4311-D1D6-8D3C-BF5946A8DA6C}"/>
              </a:ext>
            </a:extLst>
          </p:cNvPr>
          <p:cNvSpPr/>
          <p:nvPr/>
        </p:nvSpPr>
        <p:spPr>
          <a:xfrm>
            <a:off x="4128655" y="2960839"/>
            <a:ext cx="3643745" cy="523220"/>
          </a:xfrm>
          <a:prstGeom prst="roundRect">
            <a:avLst>
              <a:gd name="adj" fmla="val 393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Nombre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A689D11-6FC6-2137-4437-79D3B458AD04}"/>
              </a:ext>
            </a:extLst>
          </p:cNvPr>
          <p:cNvSpPr/>
          <p:nvPr/>
        </p:nvSpPr>
        <p:spPr>
          <a:xfrm>
            <a:off x="4128654" y="3683509"/>
            <a:ext cx="3643745" cy="657984"/>
          </a:xfrm>
          <a:prstGeom prst="roundRect">
            <a:avLst>
              <a:gd name="adj" fmla="val 393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Apellido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72E8916-222B-108F-CCD3-1C7B1560BB3E}"/>
              </a:ext>
            </a:extLst>
          </p:cNvPr>
          <p:cNvSpPr/>
          <p:nvPr/>
        </p:nvSpPr>
        <p:spPr>
          <a:xfrm>
            <a:off x="4128653" y="7197403"/>
            <a:ext cx="3643745" cy="540041"/>
          </a:xfrm>
          <a:prstGeom prst="roundRect">
            <a:avLst>
              <a:gd name="adj" fmla="val 393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Registrarse 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A4737D2-841E-199F-3F9E-F7FFB46E3995}"/>
              </a:ext>
            </a:extLst>
          </p:cNvPr>
          <p:cNvSpPr/>
          <p:nvPr/>
        </p:nvSpPr>
        <p:spPr>
          <a:xfrm>
            <a:off x="4134305" y="5111384"/>
            <a:ext cx="3643745" cy="523220"/>
          </a:xfrm>
          <a:prstGeom prst="roundRect">
            <a:avLst>
              <a:gd name="adj" fmla="val 393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contraseña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03F1EED-CA6F-D0B7-628B-BC8D51B8D0EF}"/>
              </a:ext>
            </a:extLst>
          </p:cNvPr>
          <p:cNvSpPr/>
          <p:nvPr/>
        </p:nvSpPr>
        <p:spPr>
          <a:xfrm>
            <a:off x="4128653" y="5892064"/>
            <a:ext cx="3643745" cy="417700"/>
          </a:xfrm>
          <a:prstGeom prst="roundRect">
            <a:avLst>
              <a:gd name="adj" fmla="val 393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Fecha de </a:t>
            </a:r>
            <a:r>
              <a:rPr lang="es-SV" dirty="0" err="1"/>
              <a:t>naciomiento</a:t>
            </a:r>
            <a:endParaRPr lang="es-SV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9271DF7-C901-B514-E13C-4E779EC5D4E1}"/>
              </a:ext>
            </a:extLst>
          </p:cNvPr>
          <p:cNvSpPr/>
          <p:nvPr/>
        </p:nvSpPr>
        <p:spPr>
          <a:xfrm>
            <a:off x="4128653" y="6440317"/>
            <a:ext cx="3643745" cy="417700"/>
          </a:xfrm>
          <a:prstGeom prst="roundRect">
            <a:avLst>
              <a:gd name="adj" fmla="val 393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sexo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C22D6ED-086D-9FD4-F56A-FD4D2B0FA3F2}"/>
              </a:ext>
            </a:extLst>
          </p:cNvPr>
          <p:cNvSpPr/>
          <p:nvPr/>
        </p:nvSpPr>
        <p:spPr>
          <a:xfrm>
            <a:off x="4128653" y="4418658"/>
            <a:ext cx="3643745" cy="523220"/>
          </a:xfrm>
          <a:prstGeom prst="roundRect">
            <a:avLst>
              <a:gd name="adj" fmla="val 393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usuario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5A6DF49-EA33-E5DE-27A5-ED4B632285E1}"/>
              </a:ext>
            </a:extLst>
          </p:cNvPr>
          <p:cNvSpPr/>
          <p:nvPr/>
        </p:nvSpPr>
        <p:spPr>
          <a:xfrm>
            <a:off x="9170323" y="5634604"/>
            <a:ext cx="1898073" cy="12264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El botón de registrarse enviara al login.html</a:t>
            </a:r>
          </a:p>
        </p:txBody>
      </p:sp>
    </p:spTree>
    <p:extLst>
      <p:ext uri="{BB962C8B-B14F-4D97-AF65-F5344CB8AC3E}">
        <p14:creationId xmlns:p14="http://schemas.microsoft.com/office/powerpoint/2010/main" val="428824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EF816E4-0FA7-E2ED-F75C-293486CE3785}"/>
              </a:ext>
            </a:extLst>
          </p:cNvPr>
          <p:cNvSpPr/>
          <p:nvPr/>
        </p:nvSpPr>
        <p:spPr>
          <a:xfrm>
            <a:off x="3747030" y="1667624"/>
            <a:ext cx="4025370" cy="52949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9525E96-D15F-5ECF-AD7A-E8791213A863}"/>
              </a:ext>
            </a:extLst>
          </p:cNvPr>
          <p:cNvSpPr/>
          <p:nvPr/>
        </p:nvSpPr>
        <p:spPr>
          <a:xfrm>
            <a:off x="5034879" y="1955279"/>
            <a:ext cx="3207951" cy="52949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Icono De Teatro PNG, Vectores, PSD, e Clipart Para Descarga Gratuita -  Pngtree">
            <a:extLst>
              <a:ext uri="{FF2B5EF4-FFF2-40B4-BE49-F238E27FC236}">
                <a16:creationId xmlns:a16="http://schemas.microsoft.com/office/drawing/2014/main" id="{84C8D182-A87D-716F-BD7D-5698B802F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7340"/>
            <a:ext cx="1871980" cy="187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86A027E-D5EB-AFB9-2D7C-DDB92E96BB8C}"/>
              </a:ext>
            </a:extLst>
          </p:cNvPr>
          <p:cNvSpPr/>
          <p:nvPr/>
        </p:nvSpPr>
        <p:spPr>
          <a:xfrm>
            <a:off x="7772400" y="314950"/>
            <a:ext cx="2346960" cy="77089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/>
              <a:t>Login</a:t>
            </a:r>
            <a:r>
              <a:rPr lang="es-SV" dirty="0"/>
              <a:t>/Iniciar </a:t>
            </a:r>
            <a:r>
              <a:rPr lang="es-SV" dirty="0" err="1"/>
              <a:t>Sesion</a:t>
            </a:r>
            <a:endParaRPr lang="es-SV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AC8428C-07CC-BF53-CA8F-6786AA62A76F}"/>
              </a:ext>
            </a:extLst>
          </p:cNvPr>
          <p:cNvSpPr/>
          <p:nvPr/>
        </p:nvSpPr>
        <p:spPr>
          <a:xfrm>
            <a:off x="3962399" y="1870361"/>
            <a:ext cx="4025370" cy="58466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CA94BB2-5573-8A32-5443-82F22B64E620}"/>
              </a:ext>
            </a:extLst>
          </p:cNvPr>
          <p:cNvSpPr txBox="1"/>
          <p:nvPr/>
        </p:nvSpPr>
        <p:spPr>
          <a:xfrm>
            <a:off x="4562495" y="2078182"/>
            <a:ext cx="2453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sz="2800" dirty="0"/>
              <a:t>Teatro Nacional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F9273D3-1569-4C22-EFC9-99A6A2B5C1F6}"/>
              </a:ext>
            </a:extLst>
          </p:cNvPr>
          <p:cNvSpPr/>
          <p:nvPr/>
        </p:nvSpPr>
        <p:spPr>
          <a:xfrm>
            <a:off x="4128655" y="3596524"/>
            <a:ext cx="3643745" cy="914400"/>
          </a:xfrm>
          <a:prstGeom prst="roundRect">
            <a:avLst>
              <a:gd name="adj" fmla="val 393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/>
              <a:t>Username</a:t>
            </a:r>
            <a:endParaRPr lang="es-SV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257EC4E-4B14-38A3-27BC-DFFAF1663906}"/>
              </a:ext>
            </a:extLst>
          </p:cNvPr>
          <p:cNvSpPr/>
          <p:nvPr/>
        </p:nvSpPr>
        <p:spPr>
          <a:xfrm>
            <a:off x="4128655" y="4923154"/>
            <a:ext cx="3643745" cy="914400"/>
          </a:xfrm>
          <a:prstGeom prst="roundRect">
            <a:avLst>
              <a:gd name="adj" fmla="val 393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/>
              <a:t>Password</a:t>
            </a:r>
            <a:endParaRPr lang="es-SV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66F82A2-F13C-2B21-3629-A84247E7A0BC}"/>
              </a:ext>
            </a:extLst>
          </p:cNvPr>
          <p:cNvSpPr txBox="1"/>
          <p:nvPr/>
        </p:nvSpPr>
        <p:spPr>
          <a:xfrm>
            <a:off x="10216648" y="443984"/>
            <a:ext cx="187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err="1">
                <a:solidFill>
                  <a:schemeClr val="bg1"/>
                </a:solidFill>
              </a:rPr>
              <a:t>Logup</a:t>
            </a:r>
            <a:r>
              <a:rPr lang="es-SV" dirty="0">
                <a:solidFill>
                  <a:schemeClr val="bg1"/>
                </a:solidFill>
              </a:rPr>
              <a:t>/Registrarse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058399F-8ADE-7C86-F282-D29FD89F5B02}"/>
              </a:ext>
            </a:extLst>
          </p:cNvPr>
          <p:cNvSpPr/>
          <p:nvPr/>
        </p:nvSpPr>
        <p:spPr>
          <a:xfrm>
            <a:off x="4274127" y="6082025"/>
            <a:ext cx="3643745" cy="540041"/>
          </a:xfrm>
          <a:prstGeom prst="roundRect">
            <a:avLst>
              <a:gd name="adj" fmla="val 393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/>
              <a:t>Loing</a:t>
            </a:r>
            <a:endParaRPr lang="es-SV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501F64-6BDC-567B-4AD2-E84980BDB5C3}"/>
              </a:ext>
            </a:extLst>
          </p:cNvPr>
          <p:cNvSpPr txBox="1"/>
          <p:nvPr/>
        </p:nvSpPr>
        <p:spPr>
          <a:xfrm>
            <a:off x="5034879" y="6758252"/>
            <a:ext cx="245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err="1"/>
              <a:t>Olvidastes</a:t>
            </a:r>
            <a:r>
              <a:rPr lang="es-SV" dirty="0"/>
              <a:t> la contraseña</a:t>
            </a:r>
          </a:p>
        </p:txBody>
      </p:sp>
    </p:spTree>
    <p:extLst>
      <p:ext uri="{BB962C8B-B14F-4D97-AF65-F5344CB8AC3E}">
        <p14:creationId xmlns:p14="http://schemas.microsoft.com/office/powerpoint/2010/main" val="70880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5F5678-30CA-A2AD-5402-2D5196F4DF32}"/>
              </a:ext>
            </a:extLst>
          </p:cNvPr>
          <p:cNvSpPr/>
          <p:nvPr/>
        </p:nvSpPr>
        <p:spPr>
          <a:xfrm>
            <a:off x="0" y="0"/>
            <a:ext cx="12192000" cy="10113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6" name="Picture 4" descr="Icono De Teatro PNG, Vectores, PSD, e Clipart Para Descarga Gratuita -  Pngtree">
            <a:extLst>
              <a:ext uri="{FF2B5EF4-FFF2-40B4-BE49-F238E27FC236}">
                <a16:creationId xmlns:a16="http://schemas.microsoft.com/office/drawing/2014/main" id="{E22CA052-3683-CEB3-CC71-E738D711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3963"/>
            <a:ext cx="1205345" cy="12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AAF38B2-9DE7-1E47-1BE0-511B35A6A580}"/>
              </a:ext>
            </a:extLst>
          </p:cNvPr>
          <p:cNvSpPr/>
          <p:nvPr/>
        </p:nvSpPr>
        <p:spPr>
          <a:xfrm>
            <a:off x="0" y="1205344"/>
            <a:ext cx="12192000" cy="26046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SV" dirty="0"/>
              <a:t>Un resumen de la historia del teatro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376C20E-4DB9-F42F-874F-2C5837816071}"/>
              </a:ext>
            </a:extLst>
          </p:cNvPr>
          <p:cNvSpPr/>
          <p:nvPr/>
        </p:nvSpPr>
        <p:spPr>
          <a:xfrm>
            <a:off x="7412182" y="1205343"/>
            <a:ext cx="4779817" cy="2604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Slider de la historia del teatro y obras en cartelera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CCBA2AC-FE23-CF48-795A-8399012175F9}"/>
              </a:ext>
            </a:extLst>
          </p:cNvPr>
          <p:cNvGrpSpPr/>
          <p:nvPr/>
        </p:nvGrpSpPr>
        <p:grpSpPr>
          <a:xfrm>
            <a:off x="907471" y="4003960"/>
            <a:ext cx="3997037" cy="4140181"/>
            <a:chOff x="187036" y="4170217"/>
            <a:chExt cx="2514600" cy="2604654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08C50AE-6AD0-99BA-3B11-5010F75B73E8}"/>
                </a:ext>
              </a:extLst>
            </p:cNvPr>
            <p:cNvSpPr/>
            <p:nvPr/>
          </p:nvSpPr>
          <p:spPr>
            <a:xfrm>
              <a:off x="187036" y="4170217"/>
              <a:ext cx="2514600" cy="2604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CDD1EE8D-0A73-2D79-AA2D-B33DD285A564}"/>
                </a:ext>
              </a:extLst>
            </p:cNvPr>
            <p:cNvSpPr/>
            <p:nvPr/>
          </p:nvSpPr>
          <p:spPr>
            <a:xfrm>
              <a:off x="367144" y="4308763"/>
              <a:ext cx="2126673" cy="2286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Imagen de la obra 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2055017-B22B-DA8F-272F-D252D1C3896B}"/>
                </a:ext>
              </a:extLst>
            </p:cNvPr>
            <p:cNvSpPr/>
            <p:nvPr/>
          </p:nvSpPr>
          <p:spPr>
            <a:xfrm>
              <a:off x="602672" y="6248399"/>
              <a:ext cx="1724892" cy="5264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Ver mas detalles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0524859-9CEF-846C-6C8D-B82D953C3988}"/>
              </a:ext>
            </a:extLst>
          </p:cNvPr>
          <p:cNvGrpSpPr/>
          <p:nvPr/>
        </p:nvGrpSpPr>
        <p:grpSpPr>
          <a:xfrm>
            <a:off x="6134099" y="4003960"/>
            <a:ext cx="3997037" cy="4140181"/>
            <a:chOff x="187036" y="4170217"/>
            <a:chExt cx="2514600" cy="2604654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E7EBAE32-A068-D306-E943-F104D2149341}"/>
                </a:ext>
              </a:extLst>
            </p:cNvPr>
            <p:cNvSpPr/>
            <p:nvPr/>
          </p:nvSpPr>
          <p:spPr>
            <a:xfrm>
              <a:off x="187036" y="4170217"/>
              <a:ext cx="2514600" cy="2604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B2A50E2D-A6AD-2EFA-B5FD-1FD2A037841B}"/>
                </a:ext>
              </a:extLst>
            </p:cNvPr>
            <p:cNvSpPr/>
            <p:nvPr/>
          </p:nvSpPr>
          <p:spPr>
            <a:xfrm>
              <a:off x="367144" y="4308763"/>
              <a:ext cx="2126673" cy="2286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Imagen de la obra </a:t>
              </a: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C59B617-6877-CA3A-49BD-05987368B490}"/>
                </a:ext>
              </a:extLst>
            </p:cNvPr>
            <p:cNvSpPr/>
            <p:nvPr/>
          </p:nvSpPr>
          <p:spPr>
            <a:xfrm>
              <a:off x="602672" y="6248399"/>
              <a:ext cx="1724892" cy="5264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Ver mas detalles</a:t>
              </a:r>
            </a:p>
          </p:txBody>
        </p: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17F13DE-D7A1-830D-8BE6-B99D7F4B7B50}"/>
              </a:ext>
            </a:extLst>
          </p:cNvPr>
          <p:cNvSpPr/>
          <p:nvPr/>
        </p:nvSpPr>
        <p:spPr>
          <a:xfrm>
            <a:off x="5953713" y="4849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3D2849C-6369-0E76-4C1E-642979A43546}"/>
              </a:ext>
            </a:extLst>
          </p:cNvPr>
          <p:cNvSpPr/>
          <p:nvPr/>
        </p:nvSpPr>
        <p:spPr>
          <a:xfrm>
            <a:off x="10335490" y="4655126"/>
            <a:ext cx="1537855" cy="1607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Las obras se </a:t>
            </a:r>
            <a:r>
              <a:rPr lang="es-SV" dirty="0" err="1"/>
              <a:t>coloclaran</a:t>
            </a:r>
            <a:r>
              <a:rPr lang="es-SV" dirty="0"/>
              <a:t> 2 columnas * 4 filas  en total seria 8 obras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18367C9-53AC-81B0-4E9E-DED151C21682}"/>
              </a:ext>
            </a:extLst>
          </p:cNvPr>
          <p:cNvSpPr/>
          <p:nvPr/>
        </p:nvSpPr>
        <p:spPr>
          <a:xfrm>
            <a:off x="-1" y="8825336"/>
            <a:ext cx="12192000" cy="14131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El </a:t>
            </a:r>
            <a:r>
              <a:rPr lang="es-SV" dirty="0" err="1"/>
              <a:t>footer</a:t>
            </a:r>
            <a:r>
              <a:rPr lang="es-SV" dirty="0"/>
              <a:t> de la pagina del ministerio de cultura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991D56-1B38-0F1F-C321-85CCD0C7C1A7}"/>
              </a:ext>
            </a:extLst>
          </p:cNvPr>
          <p:cNvSpPr txBox="1"/>
          <p:nvPr/>
        </p:nvSpPr>
        <p:spPr>
          <a:xfrm>
            <a:off x="5953713" y="244081"/>
            <a:ext cx="5744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SV" sz="2400" dirty="0">
                <a:solidFill>
                  <a:schemeClr val="bg1"/>
                </a:solidFill>
              </a:rPr>
              <a:t>Inicio    Historia    Obras  Calendario  compra </a:t>
            </a:r>
          </a:p>
        </p:txBody>
      </p:sp>
    </p:spTree>
    <p:extLst>
      <p:ext uri="{BB962C8B-B14F-4D97-AF65-F5344CB8AC3E}">
        <p14:creationId xmlns:p14="http://schemas.microsoft.com/office/powerpoint/2010/main" val="252237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5F5678-30CA-A2AD-5402-2D5196F4DF32}"/>
              </a:ext>
            </a:extLst>
          </p:cNvPr>
          <p:cNvSpPr/>
          <p:nvPr/>
        </p:nvSpPr>
        <p:spPr>
          <a:xfrm>
            <a:off x="0" y="0"/>
            <a:ext cx="12192000" cy="10113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6" name="Picture 4" descr="Icono De Teatro PNG, Vectores, PSD, e Clipart Para Descarga Gratuita -  Pngtree">
            <a:extLst>
              <a:ext uri="{FF2B5EF4-FFF2-40B4-BE49-F238E27FC236}">
                <a16:creationId xmlns:a16="http://schemas.microsoft.com/office/drawing/2014/main" id="{E22CA052-3683-CEB3-CC71-E738D711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3963"/>
            <a:ext cx="1205345" cy="12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D18367C9-53AC-81B0-4E9E-DED151C21682}"/>
              </a:ext>
            </a:extLst>
          </p:cNvPr>
          <p:cNvSpPr/>
          <p:nvPr/>
        </p:nvSpPr>
        <p:spPr>
          <a:xfrm>
            <a:off x="0" y="5444836"/>
            <a:ext cx="12192000" cy="14131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El </a:t>
            </a:r>
            <a:r>
              <a:rPr lang="es-SV" dirty="0" err="1"/>
              <a:t>footer</a:t>
            </a:r>
            <a:r>
              <a:rPr lang="es-SV" dirty="0"/>
              <a:t> de la pagina del ministerio de cultura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0B73BAD-6CC2-4C17-2F9C-C05031153497}"/>
              </a:ext>
            </a:extLst>
          </p:cNvPr>
          <p:cNvSpPr/>
          <p:nvPr/>
        </p:nvSpPr>
        <p:spPr>
          <a:xfrm>
            <a:off x="9057132" y="17713"/>
            <a:ext cx="141690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991D56-1B38-0F1F-C321-85CCD0C7C1A7}"/>
              </a:ext>
            </a:extLst>
          </p:cNvPr>
          <p:cNvSpPr txBox="1"/>
          <p:nvPr/>
        </p:nvSpPr>
        <p:spPr>
          <a:xfrm>
            <a:off x="5953713" y="244081"/>
            <a:ext cx="5744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SV" sz="2400" dirty="0">
                <a:solidFill>
                  <a:schemeClr val="bg1"/>
                </a:solidFill>
              </a:rPr>
              <a:t>Inicio    Historia    Obras  Calendario  compra </a:t>
            </a:r>
          </a:p>
        </p:txBody>
      </p:sp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0F8E142C-9A28-A949-ED3A-541B57CC9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9201649"/>
              </p:ext>
            </p:extLst>
          </p:nvPr>
        </p:nvGraphicFramePr>
        <p:xfrm>
          <a:off x="2529331" y="1142614"/>
          <a:ext cx="6848764" cy="4170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F64C1220-AFF3-626A-DB41-29CF7181CB0A}"/>
              </a:ext>
            </a:extLst>
          </p:cNvPr>
          <p:cNvSpPr txBox="1"/>
          <p:nvPr/>
        </p:nvSpPr>
        <p:spPr>
          <a:xfrm>
            <a:off x="9545783" y="2382982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/>
              <a:t>Ver plantilla calendario </a:t>
            </a:r>
          </a:p>
        </p:txBody>
      </p:sp>
    </p:spTree>
    <p:extLst>
      <p:ext uri="{BB962C8B-B14F-4D97-AF65-F5344CB8AC3E}">
        <p14:creationId xmlns:p14="http://schemas.microsoft.com/office/powerpoint/2010/main" val="14270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5F5678-30CA-A2AD-5402-2D5196F4DF32}"/>
              </a:ext>
            </a:extLst>
          </p:cNvPr>
          <p:cNvSpPr/>
          <p:nvPr/>
        </p:nvSpPr>
        <p:spPr>
          <a:xfrm>
            <a:off x="0" y="0"/>
            <a:ext cx="12192000" cy="10113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6" name="Picture 4" descr="Icono De Teatro PNG, Vectores, PSD, e Clipart Para Descarga Gratuita -  Pngtree">
            <a:extLst>
              <a:ext uri="{FF2B5EF4-FFF2-40B4-BE49-F238E27FC236}">
                <a16:creationId xmlns:a16="http://schemas.microsoft.com/office/drawing/2014/main" id="{E22CA052-3683-CEB3-CC71-E738D711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3963"/>
            <a:ext cx="1205345" cy="12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D18367C9-53AC-81B0-4E9E-DED151C21682}"/>
              </a:ext>
            </a:extLst>
          </p:cNvPr>
          <p:cNvSpPr/>
          <p:nvPr/>
        </p:nvSpPr>
        <p:spPr>
          <a:xfrm>
            <a:off x="0" y="5444836"/>
            <a:ext cx="12192000" cy="14131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El </a:t>
            </a:r>
            <a:r>
              <a:rPr lang="es-SV" dirty="0" err="1"/>
              <a:t>footer</a:t>
            </a:r>
            <a:r>
              <a:rPr lang="es-SV" dirty="0"/>
              <a:t> de la pagina del ministerio de cultura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0B73BAD-6CC2-4C17-2F9C-C05031153497}"/>
              </a:ext>
            </a:extLst>
          </p:cNvPr>
          <p:cNvSpPr/>
          <p:nvPr/>
        </p:nvSpPr>
        <p:spPr>
          <a:xfrm>
            <a:off x="6895823" y="17713"/>
            <a:ext cx="120534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991D56-1B38-0F1F-C321-85CCD0C7C1A7}"/>
              </a:ext>
            </a:extLst>
          </p:cNvPr>
          <p:cNvSpPr txBox="1"/>
          <p:nvPr/>
        </p:nvSpPr>
        <p:spPr>
          <a:xfrm>
            <a:off x="5953713" y="244081"/>
            <a:ext cx="5744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SV" sz="2400" dirty="0">
                <a:solidFill>
                  <a:schemeClr val="bg1"/>
                </a:solidFill>
              </a:rPr>
              <a:t>Inicio    Historia    Obras  Calendario  compra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C54862-090F-E2B2-9D68-57C7B71CB676}"/>
              </a:ext>
            </a:extLst>
          </p:cNvPr>
          <p:cNvSpPr txBox="1"/>
          <p:nvPr/>
        </p:nvSpPr>
        <p:spPr>
          <a:xfrm>
            <a:off x="4138480" y="2507672"/>
            <a:ext cx="726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/>
              <a:t>La historia del teatro ver nuestra página para las imágenes ocupar el cuadro 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1E692E0-F4A8-4956-68DE-837F4AC5ABE3}"/>
              </a:ext>
            </a:extLst>
          </p:cNvPr>
          <p:cNvGrpSpPr/>
          <p:nvPr/>
        </p:nvGrpSpPr>
        <p:grpSpPr>
          <a:xfrm>
            <a:off x="141444" y="2175164"/>
            <a:ext cx="3072812" cy="3123035"/>
            <a:chOff x="187036" y="4170217"/>
            <a:chExt cx="2514600" cy="2604654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FDB9249-7840-0FAF-8779-0D2FCDD1DC78}"/>
                </a:ext>
              </a:extLst>
            </p:cNvPr>
            <p:cNvSpPr/>
            <p:nvPr/>
          </p:nvSpPr>
          <p:spPr>
            <a:xfrm>
              <a:off x="187036" y="4170217"/>
              <a:ext cx="2514600" cy="2604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83E9852-1E76-BA8E-110E-831B61E423F5}"/>
                </a:ext>
              </a:extLst>
            </p:cNvPr>
            <p:cNvSpPr/>
            <p:nvPr/>
          </p:nvSpPr>
          <p:spPr>
            <a:xfrm>
              <a:off x="367144" y="4308763"/>
              <a:ext cx="2126673" cy="2286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Imagen de la obra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54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5F5678-30CA-A2AD-5402-2D5196F4DF32}"/>
              </a:ext>
            </a:extLst>
          </p:cNvPr>
          <p:cNvSpPr/>
          <p:nvPr/>
        </p:nvSpPr>
        <p:spPr>
          <a:xfrm>
            <a:off x="0" y="0"/>
            <a:ext cx="12192000" cy="10113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6" name="Picture 4" descr="Icono De Teatro PNG, Vectores, PSD, e Clipart Para Descarga Gratuita -  Pngtree">
            <a:extLst>
              <a:ext uri="{FF2B5EF4-FFF2-40B4-BE49-F238E27FC236}">
                <a16:creationId xmlns:a16="http://schemas.microsoft.com/office/drawing/2014/main" id="{E22CA052-3683-CEB3-CC71-E738D711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3963"/>
            <a:ext cx="1205345" cy="12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D18367C9-53AC-81B0-4E9E-DED151C21682}"/>
              </a:ext>
            </a:extLst>
          </p:cNvPr>
          <p:cNvSpPr/>
          <p:nvPr/>
        </p:nvSpPr>
        <p:spPr>
          <a:xfrm>
            <a:off x="0" y="5444836"/>
            <a:ext cx="12192000" cy="14131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El </a:t>
            </a:r>
            <a:r>
              <a:rPr lang="es-SV" dirty="0" err="1"/>
              <a:t>footer</a:t>
            </a:r>
            <a:r>
              <a:rPr lang="es-SV" dirty="0"/>
              <a:t> de la pagina del ministerio de cultura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0B73BAD-6CC2-4C17-2F9C-C05031153497}"/>
              </a:ext>
            </a:extLst>
          </p:cNvPr>
          <p:cNvSpPr/>
          <p:nvPr/>
        </p:nvSpPr>
        <p:spPr>
          <a:xfrm>
            <a:off x="8115023" y="96982"/>
            <a:ext cx="91814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991D56-1B38-0F1F-C321-85CCD0C7C1A7}"/>
              </a:ext>
            </a:extLst>
          </p:cNvPr>
          <p:cNvSpPr txBox="1"/>
          <p:nvPr/>
        </p:nvSpPr>
        <p:spPr>
          <a:xfrm>
            <a:off x="5953713" y="244081"/>
            <a:ext cx="5744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SV" sz="2400" dirty="0">
                <a:solidFill>
                  <a:schemeClr val="bg1"/>
                </a:solidFill>
              </a:rPr>
              <a:t>Inicio    Historia    Obras  Calendario  compra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C54862-090F-E2B2-9D68-57C7B71CB676}"/>
              </a:ext>
            </a:extLst>
          </p:cNvPr>
          <p:cNvSpPr txBox="1"/>
          <p:nvPr/>
        </p:nvSpPr>
        <p:spPr>
          <a:xfrm>
            <a:off x="4138480" y="2507672"/>
            <a:ext cx="7559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Para cada obra ver el enlace y seguir el formato las imágenes ocupar el cuadro se ocupara el formato que lleva los precios  </a:t>
            </a:r>
            <a:r>
              <a:rPr lang="es-SV" dirty="0">
                <a:hlinkClick r:id="rId4"/>
              </a:rPr>
              <a:t>https://www.cultura.gob.sv/event/espectaculo-pares-y-nones/</a:t>
            </a:r>
            <a:endParaRPr lang="es-SV" dirty="0"/>
          </a:p>
          <a:p>
            <a:endParaRPr lang="es-SV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1E692E0-F4A8-4956-68DE-837F4AC5ABE3}"/>
              </a:ext>
            </a:extLst>
          </p:cNvPr>
          <p:cNvGrpSpPr/>
          <p:nvPr/>
        </p:nvGrpSpPr>
        <p:grpSpPr>
          <a:xfrm>
            <a:off x="141444" y="2175164"/>
            <a:ext cx="3072812" cy="3123035"/>
            <a:chOff x="187036" y="4170217"/>
            <a:chExt cx="2514600" cy="2604654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FDB9249-7840-0FAF-8779-0D2FCDD1DC78}"/>
                </a:ext>
              </a:extLst>
            </p:cNvPr>
            <p:cNvSpPr/>
            <p:nvPr/>
          </p:nvSpPr>
          <p:spPr>
            <a:xfrm>
              <a:off x="187036" y="4170217"/>
              <a:ext cx="2514600" cy="2604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83E9852-1E76-BA8E-110E-831B61E423F5}"/>
                </a:ext>
              </a:extLst>
            </p:cNvPr>
            <p:cNvSpPr/>
            <p:nvPr/>
          </p:nvSpPr>
          <p:spPr>
            <a:xfrm>
              <a:off x="367144" y="4308763"/>
              <a:ext cx="2126673" cy="2286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Imagen de la obra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19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5F5678-30CA-A2AD-5402-2D5196F4DF32}"/>
              </a:ext>
            </a:extLst>
          </p:cNvPr>
          <p:cNvSpPr/>
          <p:nvPr/>
        </p:nvSpPr>
        <p:spPr>
          <a:xfrm>
            <a:off x="0" y="0"/>
            <a:ext cx="12192000" cy="10113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6" name="Picture 4" descr="Icono De Teatro PNG, Vectores, PSD, e Clipart Para Descarga Gratuita -  Pngtree">
            <a:extLst>
              <a:ext uri="{FF2B5EF4-FFF2-40B4-BE49-F238E27FC236}">
                <a16:creationId xmlns:a16="http://schemas.microsoft.com/office/drawing/2014/main" id="{E22CA052-3683-CEB3-CC71-E738D711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3963"/>
            <a:ext cx="1205345" cy="12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D18367C9-53AC-81B0-4E9E-DED151C21682}"/>
              </a:ext>
            </a:extLst>
          </p:cNvPr>
          <p:cNvSpPr/>
          <p:nvPr/>
        </p:nvSpPr>
        <p:spPr>
          <a:xfrm>
            <a:off x="0" y="5444836"/>
            <a:ext cx="12192000" cy="14131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El </a:t>
            </a:r>
            <a:r>
              <a:rPr lang="es-SV" dirty="0" err="1"/>
              <a:t>footer</a:t>
            </a:r>
            <a:r>
              <a:rPr lang="es-SV" dirty="0"/>
              <a:t> de la pagina del ministerio de cultura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0B73BAD-6CC2-4C17-2F9C-C05031153497}"/>
              </a:ext>
            </a:extLst>
          </p:cNvPr>
          <p:cNvSpPr/>
          <p:nvPr/>
        </p:nvSpPr>
        <p:spPr>
          <a:xfrm>
            <a:off x="8115023" y="96982"/>
            <a:ext cx="91814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991D56-1B38-0F1F-C321-85CCD0C7C1A7}"/>
              </a:ext>
            </a:extLst>
          </p:cNvPr>
          <p:cNvSpPr txBox="1"/>
          <p:nvPr/>
        </p:nvSpPr>
        <p:spPr>
          <a:xfrm>
            <a:off x="5953713" y="244081"/>
            <a:ext cx="5744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SV" sz="2400" dirty="0">
                <a:solidFill>
                  <a:schemeClr val="bg1"/>
                </a:solidFill>
              </a:rPr>
              <a:t>Inicio    Historia    Obras  Calendario  compra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C54862-090F-E2B2-9D68-57C7B71CB676}"/>
              </a:ext>
            </a:extLst>
          </p:cNvPr>
          <p:cNvSpPr txBox="1"/>
          <p:nvPr/>
        </p:nvSpPr>
        <p:spPr>
          <a:xfrm>
            <a:off x="4138480" y="2507672"/>
            <a:ext cx="7559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dirty="0"/>
              <a:t>Para cada obra ver el enlace y seguir el formato las imágenes ocupar el cuadro se ocupara el formato que lleva los precios  </a:t>
            </a:r>
            <a:r>
              <a:rPr lang="es-SV" dirty="0">
                <a:hlinkClick r:id="rId4"/>
              </a:rPr>
              <a:t>https://www.cultura.gob.sv/event/espectaculo-pares-y-nones/</a:t>
            </a:r>
            <a:endParaRPr lang="es-SV" dirty="0"/>
          </a:p>
          <a:p>
            <a:endParaRPr lang="es-SV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1E692E0-F4A8-4956-68DE-837F4AC5ABE3}"/>
              </a:ext>
            </a:extLst>
          </p:cNvPr>
          <p:cNvGrpSpPr/>
          <p:nvPr/>
        </p:nvGrpSpPr>
        <p:grpSpPr>
          <a:xfrm>
            <a:off x="141444" y="2175164"/>
            <a:ext cx="3072812" cy="3123035"/>
            <a:chOff x="187036" y="4170217"/>
            <a:chExt cx="2514600" cy="2604654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FDB9249-7840-0FAF-8779-0D2FCDD1DC78}"/>
                </a:ext>
              </a:extLst>
            </p:cNvPr>
            <p:cNvSpPr/>
            <p:nvPr/>
          </p:nvSpPr>
          <p:spPr>
            <a:xfrm>
              <a:off x="187036" y="4170217"/>
              <a:ext cx="2514600" cy="2604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83E9852-1E76-BA8E-110E-831B61E423F5}"/>
                </a:ext>
              </a:extLst>
            </p:cNvPr>
            <p:cNvSpPr/>
            <p:nvPr/>
          </p:nvSpPr>
          <p:spPr>
            <a:xfrm>
              <a:off x="367144" y="4308763"/>
              <a:ext cx="2126673" cy="22860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SV" dirty="0"/>
                <a:t>Imagen de la obra </a:t>
              </a:r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5786AD94-B806-A54D-69DB-38410C6AC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707" y="1890310"/>
            <a:ext cx="760201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5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55F5678-30CA-A2AD-5402-2D5196F4DF32}"/>
              </a:ext>
            </a:extLst>
          </p:cNvPr>
          <p:cNvSpPr/>
          <p:nvPr/>
        </p:nvSpPr>
        <p:spPr>
          <a:xfrm>
            <a:off x="0" y="0"/>
            <a:ext cx="12192000" cy="101138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pic>
        <p:nvPicPr>
          <p:cNvPr id="6" name="Picture 4" descr="Icono De Teatro PNG, Vectores, PSD, e Clipart Para Descarga Gratuita -  Pngtree">
            <a:extLst>
              <a:ext uri="{FF2B5EF4-FFF2-40B4-BE49-F238E27FC236}">
                <a16:creationId xmlns:a16="http://schemas.microsoft.com/office/drawing/2014/main" id="{E22CA052-3683-CEB3-CC71-E738D711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3963"/>
            <a:ext cx="1205345" cy="12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D18367C9-53AC-81B0-4E9E-DED151C21682}"/>
              </a:ext>
            </a:extLst>
          </p:cNvPr>
          <p:cNvSpPr/>
          <p:nvPr/>
        </p:nvSpPr>
        <p:spPr>
          <a:xfrm>
            <a:off x="0" y="11194467"/>
            <a:ext cx="12192000" cy="14131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El </a:t>
            </a:r>
            <a:r>
              <a:rPr lang="es-SV" dirty="0" err="1"/>
              <a:t>footer</a:t>
            </a:r>
            <a:r>
              <a:rPr lang="es-SV" dirty="0"/>
              <a:t> de la pagina del ministerio de cultura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0B73BAD-6CC2-4C17-2F9C-C05031153497}"/>
              </a:ext>
            </a:extLst>
          </p:cNvPr>
          <p:cNvSpPr/>
          <p:nvPr/>
        </p:nvSpPr>
        <p:spPr>
          <a:xfrm>
            <a:off x="10568002" y="96982"/>
            <a:ext cx="113042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991D56-1B38-0F1F-C321-85CCD0C7C1A7}"/>
              </a:ext>
            </a:extLst>
          </p:cNvPr>
          <p:cNvSpPr txBox="1"/>
          <p:nvPr/>
        </p:nvSpPr>
        <p:spPr>
          <a:xfrm>
            <a:off x="5953713" y="244081"/>
            <a:ext cx="5744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SV" sz="2400" dirty="0">
                <a:solidFill>
                  <a:schemeClr val="bg1"/>
                </a:solidFill>
              </a:rPr>
              <a:t>Inicio    Historia    Obras  Calendario  compra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16F24D0-1F70-1749-A07F-31BC2A60D9C0}"/>
              </a:ext>
            </a:extLst>
          </p:cNvPr>
          <p:cNvSpPr txBox="1"/>
          <p:nvPr/>
        </p:nvSpPr>
        <p:spPr>
          <a:xfrm>
            <a:off x="4599500" y="1371600"/>
            <a:ext cx="2992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sz="2400" dirty="0"/>
              <a:t>Detalle de facturación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4F29F7-743F-3B67-0923-7DD82C8A4CA3}"/>
              </a:ext>
            </a:extLst>
          </p:cNvPr>
          <p:cNvSpPr txBox="1"/>
          <p:nvPr/>
        </p:nvSpPr>
        <p:spPr>
          <a:xfrm>
            <a:off x="4457213" y="2280699"/>
            <a:ext cx="2992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sz="2400" dirty="0"/>
              <a:t>Detalle de facturación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1FBFD2D-5679-F69B-6473-9DE46335D279}"/>
              </a:ext>
            </a:extLst>
          </p:cNvPr>
          <p:cNvSpPr/>
          <p:nvPr/>
        </p:nvSpPr>
        <p:spPr>
          <a:xfrm>
            <a:off x="803353" y="3102582"/>
            <a:ext cx="3796147" cy="429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Nombres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93240AB-A833-5549-0CEB-74857B338A9D}"/>
              </a:ext>
            </a:extLst>
          </p:cNvPr>
          <p:cNvSpPr/>
          <p:nvPr/>
        </p:nvSpPr>
        <p:spPr>
          <a:xfrm>
            <a:off x="5444626" y="3102582"/>
            <a:ext cx="3796147" cy="429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Apellidos 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DA2BD81-A12C-C478-F715-6606D708C393}"/>
              </a:ext>
            </a:extLst>
          </p:cNvPr>
          <p:cNvSpPr/>
          <p:nvPr/>
        </p:nvSpPr>
        <p:spPr>
          <a:xfrm>
            <a:off x="803353" y="3713854"/>
            <a:ext cx="3796147" cy="429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País un opción </a:t>
            </a:r>
            <a:r>
              <a:rPr lang="es-SV" dirty="0" err="1"/>
              <a:t>multiple</a:t>
            </a:r>
            <a:r>
              <a:rPr lang="es-SV" dirty="0"/>
              <a:t> 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A53F46B-4AB0-3056-AD60-88E121BAFAAD}"/>
              </a:ext>
            </a:extLst>
          </p:cNvPr>
          <p:cNvSpPr/>
          <p:nvPr/>
        </p:nvSpPr>
        <p:spPr>
          <a:xfrm>
            <a:off x="5444626" y="3713854"/>
            <a:ext cx="3796147" cy="429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Departamento/provincia  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690BFAF-E339-8ACF-8C5D-E6760804C4E0}"/>
              </a:ext>
            </a:extLst>
          </p:cNvPr>
          <p:cNvSpPr/>
          <p:nvPr/>
        </p:nvSpPr>
        <p:spPr>
          <a:xfrm>
            <a:off x="803353" y="4313182"/>
            <a:ext cx="3796147" cy="429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Municipio/ciudad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B362292-582E-F4CC-9412-A8EE41B00D9C}"/>
              </a:ext>
            </a:extLst>
          </p:cNvPr>
          <p:cNvSpPr/>
          <p:nvPr/>
        </p:nvSpPr>
        <p:spPr>
          <a:xfrm>
            <a:off x="5444626" y="4313182"/>
            <a:ext cx="3796147" cy="429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/>
              <a:t>Direccion</a:t>
            </a:r>
            <a:r>
              <a:rPr lang="es-SV" dirty="0"/>
              <a:t>   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D313E2C-476D-62B4-B7B7-8B846AD8F28F}"/>
              </a:ext>
            </a:extLst>
          </p:cNvPr>
          <p:cNvSpPr/>
          <p:nvPr/>
        </p:nvSpPr>
        <p:spPr>
          <a:xfrm>
            <a:off x="803353" y="4924454"/>
            <a:ext cx="3796147" cy="429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/>
              <a:t>Codigo</a:t>
            </a:r>
            <a:r>
              <a:rPr lang="es-SV" dirty="0"/>
              <a:t> postal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3F511CE-D0E0-1FC1-5589-3C8FD2EB40D9}"/>
              </a:ext>
            </a:extLst>
          </p:cNvPr>
          <p:cNvSpPr/>
          <p:nvPr/>
        </p:nvSpPr>
        <p:spPr>
          <a:xfrm>
            <a:off x="5444626" y="4924454"/>
            <a:ext cx="3796147" cy="429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 err="1"/>
              <a:t>Telefono</a:t>
            </a:r>
            <a:r>
              <a:rPr lang="es-SV" dirty="0"/>
              <a:t> 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01EB6D-31A0-86E6-7064-BD2E3C131BE2}"/>
              </a:ext>
            </a:extLst>
          </p:cNvPr>
          <p:cNvSpPr/>
          <p:nvPr/>
        </p:nvSpPr>
        <p:spPr>
          <a:xfrm>
            <a:off x="803352" y="5558175"/>
            <a:ext cx="3796147" cy="4294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Correo  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78F1BFA-E0F1-4DC4-50B2-FECB1F6A9923}"/>
              </a:ext>
            </a:extLst>
          </p:cNvPr>
          <p:cNvSpPr txBox="1"/>
          <p:nvPr/>
        </p:nvSpPr>
        <p:spPr>
          <a:xfrm>
            <a:off x="4457213" y="6948060"/>
            <a:ext cx="1419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sz="2400" dirty="0">
                <a:solidFill>
                  <a:schemeClr val="bg1"/>
                </a:solidFill>
              </a:rPr>
              <a:t>Tu pedido</a:t>
            </a:r>
          </a:p>
        </p:txBody>
      </p:sp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6636F51A-7F18-EB12-A930-F2833081C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75840"/>
              </p:ext>
            </p:extLst>
          </p:nvPr>
        </p:nvGraphicFramePr>
        <p:xfrm>
          <a:off x="1380626" y="7607361"/>
          <a:ext cx="8128000" cy="23674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441332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37979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Subtotal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84158"/>
                  </a:ext>
                </a:extLst>
              </a:tr>
              <a:tr h="716450">
                <a:tc>
                  <a:txBody>
                    <a:bodyPr/>
                    <a:lstStyle/>
                    <a:p>
                      <a:pPr algn="l"/>
                      <a:r>
                        <a:rPr lang="es-SV" dirty="0" err="1"/>
                        <a:t>Codigo</a:t>
                      </a:r>
                      <a:r>
                        <a:rPr lang="es-SV" dirty="0"/>
                        <a:t> de la obra-nombre de la obra x cantidad según nacionalidad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dirty="0"/>
                        <a:t>Precio según nacionalidad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2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SV" dirty="0"/>
                        <a:t>Subtotal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dirty="0"/>
                        <a:t>Precio según nacionalidad</a:t>
                      </a:r>
                    </a:p>
                    <a:p>
                      <a:pPr algn="l"/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08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SV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SV" dirty="0"/>
                        <a:t>Precio según nacionalidad</a:t>
                      </a:r>
                    </a:p>
                    <a:p>
                      <a:pPr algn="l"/>
                      <a:endParaRPr lang="es-S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1199"/>
                  </a:ext>
                </a:extLst>
              </a:tr>
            </a:tbl>
          </a:graphicData>
        </a:graphic>
      </p:graphicFrame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D36ACD5-F81E-34BE-85E0-8DCDD895C4BC}"/>
              </a:ext>
            </a:extLst>
          </p:cNvPr>
          <p:cNvSpPr/>
          <p:nvPr/>
        </p:nvSpPr>
        <p:spPr>
          <a:xfrm>
            <a:off x="4599499" y="10409234"/>
            <a:ext cx="1925990" cy="47959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continuar</a:t>
            </a:r>
          </a:p>
        </p:txBody>
      </p:sp>
    </p:spTree>
    <p:extLst>
      <p:ext uri="{BB962C8B-B14F-4D97-AF65-F5344CB8AC3E}">
        <p14:creationId xmlns:p14="http://schemas.microsoft.com/office/powerpoint/2010/main" val="1524472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591</Words>
  <Application>Microsoft Office PowerPoint</Application>
  <PresentationFormat>Panorámica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Hernandez</dc:creator>
  <cp:lastModifiedBy>Alex Hernandez</cp:lastModifiedBy>
  <cp:revision>1</cp:revision>
  <dcterms:created xsi:type="dcterms:W3CDTF">2023-10-07T20:48:45Z</dcterms:created>
  <dcterms:modified xsi:type="dcterms:W3CDTF">2023-10-07T23:08:46Z</dcterms:modified>
</cp:coreProperties>
</file>