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aba2b7d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aba2b7d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f4d0d62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f4d0d62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037ae523c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037ae523c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f4d0d62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f4d0d62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voit bien ici que la contrepartie n’est pas évidente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 qu’un service de qui rend service justement et en fait juste là pas pour repondre à un besoin (que bien souvent il a créé) mais pour servir son </a:t>
            </a:r>
            <a:r>
              <a:rPr lang="en"/>
              <a:t>intérêt</a:t>
            </a:r>
            <a:r>
              <a:rPr lang="en"/>
              <a:t> financier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n’est pas / plus un endroit pour rester en contact, c’est un endroit où volontairement on s’expose, pour un bénéfice incertain.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f4d0d62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f4d0d62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0575da7a9b803d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0575da7a9b803d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0575da7a9b803dd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0575da7a9b803dd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 min / pers / jour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0575da7a9b803dd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0575da7a9b803dd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Choix face aux obligations technologiqu</a:t>
            </a:r>
            <a:r>
              <a:rPr lang="en"/>
              <a:t>es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PADIS Gabriel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DUCHESNE Anastasia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FOUGHALI Idris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</a:t>
            </a:r>
            <a:r>
              <a:rPr lang="en"/>
              <a:t>ctif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A-t-on le choix face aux réseaux sociaux?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28225" y="2136775"/>
            <a:ext cx="2709000" cy="17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Quotidien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Routine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Besoins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Réflexes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6123300" y="2136775"/>
            <a:ext cx="2709000" cy="17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Regroupement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Communautés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Facile d’accès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Rapide à installer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217500" y="2136775"/>
            <a:ext cx="2709000" cy="17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Accessibilité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Recherche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Sauvegarde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Distance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</a:t>
            </a:r>
            <a:r>
              <a:rPr lang="en"/>
              <a:t> retenues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2751" l="1016" r="2130" t="1710"/>
          <a:stretch/>
        </p:blipFill>
        <p:spPr>
          <a:xfrm>
            <a:off x="1579975" y="1170775"/>
            <a:ext cx="5808375" cy="365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Accroissement de l’utilisation de l’internet, notamment </a:t>
            </a:r>
            <a:r>
              <a:rPr lang="en"/>
              <a:t>les réseaux</a:t>
            </a:r>
            <a:r>
              <a:rPr lang="en"/>
              <a:t> sociaux :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8001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Investissements dans les infrastructures réseaux et télécommunications</a:t>
            </a:r>
            <a:endParaRPr sz="1500"/>
          </a:p>
          <a:p>
            <a:pPr indent="-323850" lvl="0" marL="8001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Créations,mises en place et mises à jour des Data Centers</a:t>
            </a:r>
            <a:endParaRPr sz="1500"/>
          </a:p>
          <a:p>
            <a:pPr indent="-323850" lvl="0" marL="8001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Investissements dans le traitement de l’information (</a:t>
            </a:r>
            <a:r>
              <a:rPr lang="en" sz="1500"/>
              <a:t>ciblage publicitaire principalement)</a:t>
            </a:r>
            <a:endParaRPr sz="1500"/>
          </a:p>
          <a:p>
            <a:pPr indent="-323850" lvl="0" marL="8001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Mise en place de nouvelles lois à des fins de protections des données</a:t>
            </a:r>
            <a:endParaRPr sz="15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 retenues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</a:t>
            </a:r>
            <a:r>
              <a:rPr lang="en"/>
              <a:t>isation 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2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Fournit un service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Gratuité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Regroupement humain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Pousse à l’usage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Écosystème</a:t>
            </a:r>
            <a:r>
              <a:rPr lang="en" sz="1500"/>
              <a:t> fermé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I</a:t>
            </a:r>
            <a:r>
              <a:rPr lang="en"/>
              <a:t>ndispensabilité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560000" y="1152475"/>
            <a:ext cx="42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Gère de l’information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Collecte des informations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Customise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Vend la connaissance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Evolue dans son intérêt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Bénéfice privé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Avantages</a:t>
            </a:r>
            <a:r>
              <a:rPr lang="en"/>
              <a:t> &amp; incon</a:t>
            </a:r>
            <a:r>
              <a:rPr lang="en"/>
              <a:t>vénients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819800" y="1527700"/>
            <a:ext cx="3418800" cy="28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Avantages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Gratuit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Facile d’utilisation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Adapté à chacun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Sentiment d’appartenance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Information instantannée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Customisable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Attrayant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Divertissant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Facilite le quotidien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873975" y="1527700"/>
            <a:ext cx="4035000" cy="28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Inconvénients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Omniprésent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Collecte d’informations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Liant social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Coûteux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Distrayant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Dépendance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Exploitable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“Effets secondaires”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Absence de vie privée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5309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</a:t>
            </a:r>
            <a:r>
              <a:rPr lang="en"/>
              <a:t>èmes posés 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8001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Non respect et divulgation de la vie privé </a:t>
            </a:r>
            <a:endParaRPr sz="1500"/>
          </a:p>
          <a:p>
            <a:pPr indent="-323850" lvl="0" marL="8001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Vérification des antécédents des employés via les réseaux sociaux</a:t>
            </a:r>
            <a:endParaRPr sz="1500"/>
          </a:p>
          <a:p>
            <a:pPr indent="-323850" lvl="0" marL="8001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Destruction de la vie privé</a:t>
            </a:r>
            <a:endParaRPr sz="1500"/>
          </a:p>
          <a:p>
            <a:pPr indent="-323850" lvl="0" marL="8001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Problème liés à la santé mentale des utilisateurs</a:t>
            </a:r>
            <a:endParaRPr sz="1500"/>
          </a:p>
          <a:p>
            <a:pPr indent="-323850" lvl="0" marL="8001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Réduction de la productivité</a:t>
            </a:r>
            <a:endParaRPr sz="1500"/>
          </a:p>
          <a:p>
            <a:pPr indent="-323850" lvl="0" marL="8001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Utilisation à des fins de manipulations socio/géopolitiques</a:t>
            </a:r>
            <a:endParaRPr sz="15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Aspec</a:t>
            </a:r>
            <a:r>
              <a:rPr lang="en"/>
              <a:t>ts socio-économiques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Coût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Temps investit personnellement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Besoin ou Envie 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Monétaire</a:t>
            </a:r>
            <a:endParaRPr strike="sngStrike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Lieu de travail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Indépendance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Continuation du système actuel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Déformation des relations personnelles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S’impose comme prisme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r>
              <a:rPr lang="en"/>
              <a:t>équences sur le long terme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Contrôle indirect sur notre vie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Devoir </a:t>
            </a:r>
            <a:r>
              <a:rPr lang="en"/>
              <a:t>reprendre</a:t>
            </a:r>
            <a:r>
              <a:rPr lang="en"/>
              <a:t> ce qui est à nous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Indépendance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Omniscience des fournisseurs de 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Responsabilité envers les utilisateurs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