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25bbb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25bbb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025bbb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025bbb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025bbb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025bbb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025bbb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025bbb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025bbbd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025bbbd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Agrocer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PADIS Gabriel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DUCHESNE Anastasia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FOUGHALI Idris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</a:t>
            </a:r>
            <a:r>
              <a:rPr lang="en"/>
              <a:t>emandeurs ou les requérants de l’informatisation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“Directeur de production” &amp; “Directeur financier”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Information trop différée et trop comptable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</a:t>
            </a:r>
            <a:r>
              <a:rPr lang="en"/>
              <a:t>oncentration de l’information au niveau de leurs direction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DG </a:t>
            </a:r>
            <a:r>
              <a:rPr lang="en"/>
              <a:t>pense que le gain de l’informatisation ne sera bénéfique que si tous les personnel sont concernés. Manutentionnaires inclus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Il pense que cela atténuera la pesanteur d'un fonctionnement excessivement </a:t>
            </a:r>
            <a:r>
              <a:rPr lang="en"/>
              <a:t>bureaucratique</a:t>
            </a:r>
            <a:r>
              <a:rPr lang="en"/>
              <a:t> et centralisé. Car le Flux d'information est d’une quantité gigantesque qui fait que son traitement est lent. D'où</a:t>
            </a:r>
            <a:r>
              <a:rPr lang="en"/>
              <a:t> </a:t>
            </a:r>
            <a:r>
              <a:rPr lang="en"/>
              <a:t>l’idée d’inclure d</a:t>
            </a:r>
            <a:r>
              <a:rPr lang="en"/>
              <a:t>es parties tierces afin d’y participer au processus d’informatisation.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Insertion ou mise en oeuvre d’un SI 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Problème d’insertion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Unités locales récalcitrantes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Est-ce nécessaire 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Comptabilité seulement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Général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Forme de la SI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Fonction informatique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Prestataires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Capacité d’utilisation par tout le monde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Acceptation par tous les employés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Certains en bénéficieraient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Certains n’auront pas le choix : les “mutants”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Choix des outils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Décision imposée par le CODIR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Avis sur le projet et de son lancement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Informatisation bonne chose pour l’efficacité et productivité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Investissements cher surtout si risque de ne pas être utilisé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Temps d’adaptation long surtout si employés pas convaincu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Lancement abrupte qui ne vient pas d’un besoin (notsure)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Bonne </a:t>
            </a:r>
            <a:r>
              <a:rPr lang="en"/>
              <a:t>réflexion</a:t>
            </a:r>
            <a:r>
              <a:rPr lang="en"/>
              <a:t> de la part de la direction des finances, prod et générale sur l’introduction et la mise en place de cette extension d’architecture informatique.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</a:t>
            </a:r>
            <a:r>
              <a:rPr lang="en"/>
              <a:t>dhérents, opposants : c</a:t>
            </a:r>
            <a:r>
              <a:rPr lang="en"/>
              <a:t>omment les </a:t>
            </a:r>
            <a:r>
              <a:rPr lang="en"/>
              <a:t>gérer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278800"/>
            <a:ext cx="85206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S’appuyer sur les évangélistes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Convaincre les verrous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Présenter des solutions viables à ce qui peut poser problème ou inquiéter.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Convaincre les personnes neutres à devenir proactives. 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83325" y="1523550"/>
            <a:ext cx="2263800" cy="16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</a:t>
            </a:r>
            <a:r>
              <a:rPr b="1" lang="en"/>
              <a:t>PDG</a:t>
            </a:r>
            <a:r>
              <a:rPr lang="en"/>
              <a:t> est pour des changements.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Apporte des solutions bénéfiques pour chaque pôle.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603300" y="1523550"/>
            <a:ext cx="2398500" cy="16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b="1" lang="en"/>
              <a:t>manutentionnaires </a:t>
            </a:r>
            <a:r>
              <a:rPr lang="en"/>
              <a:t>peuvent s’y opposer.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Forte cohésion de groupe. Ne veulent pas voir leur travail dévalorisé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203950" y="1532250"/>
            <a:ext cx="2398500" cy="16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</a:t>
            </a:r>
            <a:r>
              <a:rPr b="1" lang="en"/>
              <a:t>responsable financier et les directeurs d’unité</a:t>
            </a:r>
            <a:r>
              <a:rPr lang="en"/>
              <a:t> sont réticents.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 : prix du projet et personnel pas assez qualifié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982325" y="1102350"/>
            <a:ext cx="1923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Evangéliste</a:t>
            </a:r>
            <a:endParaRPr b="1" sz="2400">
              <a:solidFill>
                <a:srgbClr val="EFEFE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372275" y="1060800"/>
            <a:ext cx="3292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FEFEF"/>
                </a:solidFill>
              </a:rPr>
              <a:t>Verrous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Préconisations et modifications recommandées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Manager les chef locaux pour que ce soit leur choix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Faire une phase de test afin de trouver les bons logiciels et les bonnes méthodes. Permet un temps d’adaptation.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Établir</a:t>
            </a:r>
            <a:r>
              <a:rPr lang="en"/>
              <a:t> plus de transparence avec des retours de la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Former tout le monde puis promouvoir ceux qui s’investissent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Supprimer petit à petit les anciennes formes de communication pour que tout soit regroupé avec un accès facilité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S’assurer que ce ne soit pas centralisé afin de ne pas alourdir bureaucratiquement le système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