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d595922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d595922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d595922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dd595922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d595922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d595922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Lettre client mécontent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PADIS Gabriel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DUCHESNE Anastasia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FOUGHALI Idris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Griefs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6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Absence d’accusé réception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Temps d’attente long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Rupture de stock après un temps d’attente sans être notifié auparavant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Absence de date de livraison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Réception d’une facture non mise à jour (ancienne facture)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Réponse au téléphone très brusque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Réception d’un nouveau un bon de commande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Impossibilité de parler au responsable (absent)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Peu de clarté dans les informations </a:t>
            </a:r>
            <a:r>
              <a:rPr lang="en"/>
              <a:t>fournies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Finalité 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Aucun papier </a:t>
            </a:r>
            <a:r>
              <a:rPr lang="en"/>
              <a:t>justifiant</a:t>
            </a:r>
            <a:r>
              <a:rPr lang="en"/>
              <a:t> l’envoi de la commande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Commande </a:t>
            </a:r>
            <a:r>
              <a:rPr lang="en"/>
              <a:t>débitée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Processus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11700" y="2574325"/>
            <a:ext cx="8265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138200" y="2394475"/>
            <a:ext cx="1101600" cy="29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138200" y="3030175"/>
            <a:ext cx="1101600" cy="29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Téléphone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2239800" y="2574325"/>
            <a:ext cx="11655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Commande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745175" y="1518550"/>
            <a:ext cx="11655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Facturation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332300" y="2574325"/>
            <a:ext cx="10227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Expédition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067075" y="3808700"/>
            <a:ext cx="8265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877750" y="2589925"/>
            <a:ext cx="9543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Livraison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6470325" y="3814250"/>
            <a:ext cx="9243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Abandon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668225" y="2574325"/>
            <a:ext cx="826500" cy="5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Accusé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4818475" y="2416275"/>
            <a:ext cx="1236600" cy="883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Honorable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494725" y="2696725"/>
            <a:ext cx="405000" cy="29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752800" y="2712325"/>
            <a:ext cx="641100" cy="29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Oui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405300" y="2712325"/>
            <a:ext cx="269700" cy="29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rot="5400000">
            <a:off x="6038525" y="1549175"/>
            <a:ext cx="923100" cy="1158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929600" y="1591475"/>
            <a:ext cx="826500" cy="982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5398391">
            <a:off x="5116233" y="3410270"/>
            <a:ext cx="641100" cy="29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893575" y="3936650"/>
            <a:ext cx="641100" cy="29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7286950" y="2709825"/>
            <a:ext cx="641100" cy="29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Réflexions optimisation processus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Capacité de prise de commande sur internet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Accusé de réception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Estimation de la date de livraison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entre Support et Affaire concernant les clients en cours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Accès et communication avec un responsable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Traçabilité</a:t>
            </a:r>
            <a:r>
              <a:rPr lang="en"/>
              <a:t> des commandes effectuées par chaque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Amélioration du service de ticketing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Rajout de l’effectif au service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Mise à jours des stocks en temps réel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Facturation lors de l’expédition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