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98B-C7A3-4653-BC94-B41D3246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4EFDA-380E-405A-840A-CD0A1F27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22A4-17EE-49CA-9B94-136F363A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87FE-8D1E-4C60-99B0-AF5426E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0027-618F-449E-8A02-C464975C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2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7C6-0D72-4811-8971-18AB822C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6202-5867-4D23-BAEB-FBD1DB51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5CF0-FDE5-4CDC-B234-8F687A21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CDEF-1C6A-4167-9039-FE9536D5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6509-72C1-4AEC-8098-E18472A3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5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7F8DE-A1CE-4F45-82A2-053B4B59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36EE8-02E0-455D-B8B0-F4C63F58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ACEC-949F-49A7-85E7-36B7852C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29CC-8E5E-48D2-A9CC-0C26007E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EE51-3B07-4587-B8F0-1A2BE2A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2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6902-0614-438D-B64A-D2A26432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806-1535-4CF8-9953-EA022051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ED50-DE72-44B0-9FA4-485B456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3424-99A1-4591-8477-C48C95EE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20D4-C3DA-4940-9626-C94B590D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33F-164A-41BC-83AE-88CF273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24A3-6C84-46D7-A18D-4B9EB9A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47F9-3895-446A-936B-5E2B6A3C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C7ED-52DC-4C62-9C70-10191A54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B440-BD2B-439F-9A2A-C44A218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5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3A7-F155-4082-9CA8-37109DC6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1A9E-C707-418E-BC43-9FC5764B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D5C8-4AE1-4280-BFE0-CE3A813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C7D5C-6C6C-40F4-A3F1-F8662442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F4E5-8C68-4DCF-9CE8-5046FA0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267F-6411-4578-8CF4-AE913B40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14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FA01-E271-47F0-B340-D24EA67A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A419D-6A24-4720-9C13-DDD55068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D341-7FC6-44C1-8AED-7B439513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37A3-F11B-462C-A365-8CE741F2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BEE12-0747-4CB2-84CF-86DE046B4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C1B24-CABC-49E9-844F-CFD57ED6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E648-C76E-4C71-AD04-D030930A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84D18-F933-4FDC-B8C1-B3260217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2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338E-AC9E-40C7-A93C-16A5268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6465A-9E2B-4BFC-9A0F-6068DA5A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5A1F-5AB6-483F-A465-F197EC34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9943A-91B4-4A53-884C-CB09EA9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8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1D4B-F72A-40D4-9B24-32C74A4C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AAE9A-04AA-4796-94CF-3920EC73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159A-9EC9-4194-BEEB-4AE31DB1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2DF9-5D5A-4DC8-8529-4E163A7E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6A4E-1DE5-4491-932C-0B1AFD41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1017-C83B-4D7D-8383-8E3DF7BD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A45-806A-47F9-A496-427D0B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8059D-13D2-4972-920D-68CAF7F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2499-86A1-428A-94A6-97CB3CE6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6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BFC-1AA3-4889-A532-A72542A7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9A649-5883-4AB8-88E1-78A5660F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9E802-EFDB-4303-B414-C5F92C04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2FF2A-AC09-41A8-926F-ABAD208E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7278E-1161-4BC6-B15D-A7CA067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428F-A366-4795-A51E-4538DA19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6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241A7-4908-4645-A36A-9CB79CE6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22CE-DAB3-4597-86A8-B1B5E049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0FE9-723A-4EE3-8BF3-123FCABE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7BE3-7B03-43ED-A489-84FE9FD9D1C7}" type="datetimeFigureOut">
              <a:rPr lang="en-AU" smtClean="0"/>
              <a:t>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2D57-E800-4AB9-8E60-829D6806D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ECAF-81B0-467A-BD16-A9DE0D1C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A929-833A-4A95-AC11-68C3ADC2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8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46E4F-2865-479E-BE0A-3B73AE08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9" y="728566"/>
            <a:ext cx="3225064" cy="5267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9881FD-B262-4ABF-8A38-85A4058704E0}"/>
              </a:ext>
            </a:extLst>
          </p:cNvPr>
          <p:cNvSpPr txBox="1"/>
          <p:nvPr/>
        </p:nvSpPr>
        <p:spPr>
          <a:xfrm>
            <a:off x="4236441" y="645951"/>
            <a:ext cx="5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Exposes data from the database through API endpoints and contains the HTTP Request RESTful Methods for interacting with the DB; ties these to the CRUD methods </a:t>
            </a:r>
            <a:endParaRPr lang="en-AU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F2376-535D-4BD6-A130-794B6DE8E34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42907" y="876784"/>
            <a:ext cx="2793534" cy="840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A82321-4D1D-4F46-891C-88B49A6449EA}"/>
              </a:ext>
            </a:extLst>
          </p:cNvPr>
          <p:cNvSpPr txBox="1"/>
          <p:nvPr/>
        </p:nvSpPr>
        <p:spPr>
          <a:xfrm>
            <a:off x="4236441" y="1269263"/>
            <a:ext cx="2029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Entity Framework Migrations </a:t>
            </a:r>
            <a:endParaRPr lang="en-AU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FD071-A5A5-476E-A738-2A96CCFDCA8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42907" y="1407763"/>
            <a:ext cx="2793534" cy="514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BFD375-E812-4DE6-9568-EA049F1477B5}"/>
              </a:ext>
            </a:extLst>
          </p:cNvPr>
          <p:cNvSpPr txBox="1"/>
          <p:nvPr/>
        </p:nvSpPr>
        <p:spPr>
          <a:xfrm>
            <a:off x="4236441" y="1632192"/>
            <a:ext cx="487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Contains the database data layer, interfaces and implementations for CRUD</a:t>
            </a:r>
            <a:endParaRPr lang="en-AU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0A5EA5-B32B-47EE-AA70-B48A09EF8E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42907" y="1770692"/>
            <a:ext cx="2793534" cy="312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84190-A4E1-4596-B75E-B5ED82416CE7}"/>
              </a:ext>
            </a:extLst>
          </p:cNvPr>
          <p:cNvSpPr txBox="1"/>
          <p:nvPr/>
        </p:nvSpPr>
        <p:spPr>
          <a:xfrm>
            <a:off x="4236441" y="1961303"/>
            <a:ext cx="4627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Configures </a:t>
            </a:r>
            <a:r>
              <a:rPr lang="en-US" sz="1200" dirty="0" err="1"/>
              <a:t>db</a:t>
            </a:r>
            <a:r>
              <a:rPr lang="en-US" sz="1200" dirty="0"/>
              <a:t> context, http request pipeline, adds services to container</a:t>
            </a:r>
            <a:endParaRPr lang="en-AU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1A548-52E1-4B67-8AD3-C39C3A9A53F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442907" y="2099803"/>
            <a:ext cx="2793534" cy="489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2D146B-9A14-48E5-9CFA-B6A62319BB80}"/>
              </a:ext>
            </a:extLst>
          </p:cNvPr>
          <p:cNvSpPr txBox="1"/>
          <p:nvPr/>
        </p:nvSpPr>
        <p:spPr>
          <a:xfrm>
            <a:off x="4236441" y="2757954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 static files and the route index.html</a:t>
            </a:r>
            <a:endParaRPr lang="en-AU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5ACFAD-C598-46A3-8C5E-2D41B71A423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00294" y="2896454"/>
            <a:ext cx="2936147" cy="530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9E2164-0FFE-4483-9628-47692306C212}"/>
              </a:ext>
            </a:extLst>
          </p:cNvPr>
          <p:cNvSpPr txBox="1"/>
          <p:nvPr/>
        </p:nvSpPr>
        <p:spPr>
          <a:xfrm>
            <a:off x="4236441" y="366588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Exposes data from database through API endpoints. To be consumed by other applications.</a:t>
            </a:r>
            <a:endParaRPr lang="en-AU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437FC2-A7D8-40C3-B5A1-AE24DA53F90A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957431" y="505088"/>
            <a:ext cx="2279010" cy="5283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862CB6-BB8E-4513-8705-441BFB1D59E2}"/>
              </a:ext>
            </a:extLst>
          </p:cNvPr>
          <p:cNvSpPr txBox="1"/>
          <p:nvPr/>
        </p:nvSpPr>
        <p:spPr>
          <a:xfrm>
            <a:off x="4236441" y="2358690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Consumes API data and uses for the Blazor website. </a:t>
            </a:r>
            <a:endParaRPr lang="en-AU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58917C-29E2-447B-9A43-6D94E668922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957431" y="2497190"/>
            <a:ext cx="2279010" cy="253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0C2D41-7B3B-4F5B-BC10-E745FC355012}"/>
              </a:ext>
            </a:extLst>
          </p:cNvPr>
          <p:cNvSpPr txBox="1"/>
          <p:nvPr/>
        </p:nvSpPr>
        <p:spPr>
          <a:xfrm>
            <a:off x="4261608" y="3410139"/>
            <a:ext cx="5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 razor components; pages of the website with code behind .cs classes providing the computation and data exposing functionality.</a:t>
            </a:r>
            <a:endParaRPr lang="en-AU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F18FFE-A893-4283-9B3D-DB7BC7B159D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1300294" y="3640972"/>
            <a:ext cx="2961314" cy="185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9DC031-F467-4DCA-916F-B4438255E7D8}"/>
              </a:ext>
            </a:extLst>
          </p:cNvPr>
          <p:cNvSpPr txBox="1"/>
          <p:nvPr/>
        </p:nvSpPr>
        <p:spPr>
          <a:xfrm>
            <a:off x="4236441" y="3898399"/>
            <a:ext cx="5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Services set up and registered with the DI container services collection, so that they can be injected into components.</a:t>
            </a:r>
            <a:endParaRPr lang="en-AU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7D6592-CB4B-4515-A7FF-6E24C857EC37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1300294" y="3984166"/>
            <a:ext cx="2936147" cy="145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3DF4F8-4750-4B50-B449-0D7576329121}"/>
              </a:ext>
            </a:extLst>
          </p:cNvPr>
          <p:cNvSpPr txBox="1"/>
          <p:nvPr/>
        </p:nvSpPr>
        <p:spPr>
          <a:xfrm>
            <a:off x="4261608" y="4435430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 the shared components that are visible on many pages of the application e.g. navbar. </a:t>
            </a:r>
            <a:endParaRPr lang="en-AU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3211D-9850-4B13-AF2F-7143CEF0FAB2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1300294" y="4151877"/>
            <a:ext cx="2961314" cy="422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EBCCF8-F0CD-4B50-A8DB-4FCC039C73D8}"/>
              </a:ext>
            </a:extLst>
          </p:cNvPr>
          <p:cNvSpPr txBox="1"/>
          <p:nvPr/>
        </p:nvSpPr>
        <p:spPr>
          <a:xfrm>
            <a:off x="4261608" y="5529502"/>
            <a:ext cx="5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 the entity data model for the required objects. In a separate project so that it can be used by both the API and the App project. </a:t>
            </a:r>
            <a:endParaRPr lang="en-AU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086B7D-862A-4C0A-BD82-171A77A1E76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2097248" y="4976165"/>
            <a:ext cx="2164360" cy="7841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FA01BE-6ED5-436B-B383-BF37A93693C7}"/>
              </a:ext>
            </a:extLst>
          </p:cNvPr>
          <p:cNvSpPr txBox="1"/>
          <p:nvPr/>
        </p:nvSpPr>
        <p:spPr>
          <a:xfrm>
            <a:off x="4261608" y="4886241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 of HttpClient (HttpClientFactory) and service registration.</a:t>
            </a:r>
            <a:endParaRPr lang="en-AU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F92120-E8C3-4403-A480-703889D0D23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42907" y="4650609"/>
            <a:ext cx="2818701" cy="374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9F39A4-0DED-414E-9355-0C0C47B37931}"/>
              </a:ext>
            </a:extLst>
          </p:cNvPr>
          <p:cNvSpPr txBox="1"/>
          <p:nvPr/>
        </p:nvSpPr>
        <p:spPr>
          <a:xfrm>
            <a:off x="4261608" y="6193658"/>
            <a:ext cx="5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Component Library can be set up for components to re-use across applications, like a .Common class library. </a:t>
            </a:r>
            <a:endParaRPr lang="en-AU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FE9C82-A10C-4786-8CC9-5402209148DA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281807" y="6424491"/>
            <a:ext cx="1979801" cy="490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D44DF6D-BD7E-41F4-85C0-13071908A264}"/>
              </a:ext>
            </a:extLst>
          </p:cNvPr>
          <p:cNvSpPr txBox="1"/>
          <p:nvPr/>
        </p:nvSpPr>
        <p:spPr>
          <a:xfrm>
            <a:off x="4261608" y="3119931"/>
            <a:ext cx="599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Components for re-use within this project only. Nesting where needed. </a:t>
            </a:r>
            <a:endParaRPr lang="en-AU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429907-F080-4129-9B3A-6F971443691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510018" y="3258431"/>
            <a:ext cx="2751590" cy="34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9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Holmes</dc:creator>
  <cp:lastModifiedBy>Alex Holmes</cp:lastModifiedBy>
  <cp:revision>4</cp:revision>
  <dcterms:created xsi:type="dcterms:W3CDTF">2021-07-03T02:56:05Z</dcterms:created>
  <dcterms:modified xsi:type="dcterms:W3CDTF">2021-07-03T03:31:55Z</dcterms:modified>
</cp:coreProperties>
</file>