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22"/>
  </p:notesMasterIdLst>
  <p:sldIdLst>
    <p:sldId id="270" r:id="rId2"/>
    <p:sldId id="260" r:id="rId3"/>
    <p:sldId id="263" r:id="rId4"/>
    <p:sldId id="261" r:id="rId5"/>
    <p:sldId id="262" r:id="rId6"/>
    <p:sldId id="265" r:id="rId7"/>
    <p:sldId id="267" r:id="rId8"/>
    <p:sldId id="276" r:id="rId9"/>
    <p:sldId id="257" r:id="rId10"/>
    <p:sldId id="259" r:id="rId11"/>
    <p:sldId id="258" r:id="rId12"/>
    <p:sldId id="271" r:id="rId13"/>
    <p:sldId id="272" r:id="rId14"/>
    <p:sldId id="273" r:id="rId15"/>
    <p:sldId id="274" r:id="rId16"/>
    <p:sldId id="275" r:id="rId17"/>
    <p:sldId id="269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39" autoAdjust="0"/>
    <p:restoredTop sz="94660"/>
  </p:normalViewPr>
  <p:slideViewPr>
    <p:cSldViewPr snapToGrid="0">
      <p:cViewPr>
        <p:scale>
          <a:sx n="75" d="100"/>
          <a:sy n="75" d="100"/>
        </p:scale>
        <p:origin x="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333C3-FE0F-4612-AC86-2078C184DA3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F7174688-249C-4ACE-BBE7-FE6641E2AAE4}">
      <dgm:prSet phldrT="[文本]"/>
      <dgm:spPr/>
      <dgm:t>
        <a:bodyPr/>
        <a:lstStyle/>
        <a:p>
          <a:r>
            <a:rPr lang="en-US" altLang="zh-CN"/>
            <a:t>Git</a:t>
          </a:r>
        </a:p>
        <a:p>
          <a:r>
            <a:rPr lang="zh-CN" altLang="en-US"/>
            <a:t>简介</a:t>
          </a:r>
        </a:p>
      </dgm:t>
    </dgm:pt>
    <dgm:pt modelId="{644ABFF4-5E19-4ED7-8AB4-BE009CC8A654}" type="parTrans" cxnId="{F75B64B8-2F0E-4D8A-AF3C-63F0D257EC6B}">
      <dgm:prSet/>
      <dgm:spPr/>
      <dgm:t>
        <a:bodyPr/>
        <a:lstStyle/>
        <a:p>
          <a:endParaRPr lang="zh-CN" altLang="en-US"/>
        </a:p>
      </dgm:t>
    </dgm:pt>
    <dgm:pt modelId="{C3FB0A36-ECD7-43D8-B064-EBD30C749899}" type="sibTrans" cxnId="{F75B64B8-2F0E-4D8A-AF3C-63F0D257EC6B}">
      <dgm:prSet/>
      <dgm:spPr/>
      <dgm:t>
        <a:bodyPr/>
        <a:lstStyle/>
        <a:p>
          <a:endParaRPr lang="zh-CN" altLang="en-US"/>
        </a:p>
      </dgm:t>
    </dgm:pt>
    <dgm:pt modelId="{E548B149-2745-4D7A-9B23-58133BB24EF0}">
      <dgm:prSet phldrT="[文本]"/>
      <dgm:spPr/>
      <dgm:t>
        <a:bodyPr/>
        <a:lstStyle/>
        <a:p>
          <a:r>
            <a:rPr lang="en-US" altLang="zh-CN"/>
            <a:t>Git</a:t>
          </a:r>
        </a:p>
        <a:p>
          <a:r>
            <a:rPr lang="zh-CN" altLang="en-US"/>
            <a:t>工具</a:t>
          </a:r>
        </a:p>
      </dgm:t>
    </dgm:pt>
    <dgm:pt modelId="{68A64385-DBF5-48ED-9B8A-7E4CA640912A}" type="parTrans" cxnId="{392BCA50-FD0F-465B-9F0D-FF892E7F6664}">
      <dgm:prSet/>
      <dgm:spPr/>
      <dgm:t>
        <a:bodyPr/>
        <a:lstStyle/>
        <a:p>
          <a:endParaRPr lang="zh-CN" altLang="en-US"/>
        </a:p>
      </dgm:t>
    </dgm:pt>
    <dgm:pt modelId="{F2F08D83-D4C1-4323-ABD3-DFC4A4AA632E}" type="sibTrans" cxnId="{392BCA50-FD0F-465B-9F0D-FF892E7F6664}">
      <dgm:prSet/>
      <dgm:spPr/>
      <dgm:t>
        <a:bodyPr/>
        <a:lstStyle/>
        <a:p>
          <a:endParaRPr lang="zh-CN" altLang="en-US"/>
        </a:p>
      </dgm:t>
    </dgm:pt>
    <dgm:pt modelId="{6663F43A-A802-4223-BF03-E910F5D83108}">
      <dgm:prSet phldrT="[文本]"/>
      <dgm:spPr/>
      <dgm:t>
        <a:bodyPr/>
        <a:lstStyle/>
        <a:p>
          <a:r>
            <a:rPr lang="en-US" altLang="zh-CN"/>
            <a:t>Git</a:t>
          </a:r>
          <a:endParaRPr lang="zh-CN" altLang="en-US"/>
        </a:p>
      </dgm:t>
    </dgm:pt>
    <dgm:pt modelId="{6E298BBA-41AF-42AB-A8F1-FF3EDB18ABE6}" type="parTrans" cxnId="{BEAAA0F6-CDCB-4176-B707-755387FAAFBE}">
      <dgm:prSet/>
      <dgm:spPr/>
      <dgm:t>
        <a:bodyPr/>
        <a:lstStyle/>
        <a:p>
          <a:endParaRPr lang="zh-CN" altLang="en-US"/>
        </a:p>
      </dgm:t>
    </dgm:pt>
    <dgm:pt modelId="{074AB06C-61E3-4043-857B-AFD5D7CA4A0B}" type="sibTrans" cxnId="{BEAAA0F6-CDCB-4176-B707-755387FAAFBE}">
      <dgm:prSet/>
      <dgm:spPr/>
      <dgm:t>
        <a:bodyPr/>
        <a:lstStyle/>
        <a:p>
          <a:endParaRPr lang="zh-CN" altLang="en-US"/>
        </a:p>
      </dgm:t>
    </dgm:pt>
    <dgm:pt modelId="{B52A78C1-81D4-4B74-A82A-1B03021D1576}">
      <dgm:prSet phldrT="[文本]"/>
      <dgm:spPr/>
      <dgm:t>
        <a:bodyPr/>
        <a:lstStyle/>
        <a:p>
          <a:r>
            <a:rPr lang="zh-CN" altLang="en-US"/>
            <a:t>入门示例</a:t>
          </a:r>
        </a:p>
      </dgm:t>
    </dgm:pt>
    <dgm:pt modelId="{AA565753-88CF-480C-ADC3-B0FD0BF49F59}" type="parTrans" cxnId="{4A77B1F7-8752-4241-991F-17B857DBC149}">
      <dgm:prSet/>
      <dgm:spPr/>
      <dgm:t>
        <a:bodyPr/>
        <a:lstStyle/>
        <a:p>
          <a:endParaRPr lang="zh-CN" altLang="en-US"/>
        </a:p>
      </dgm:t>
    </dgm:pt>
    <dgm:pt modelId="{8C3712A5-6CE1-4BBE-BC23-2403EDAB23E3}" type="sibTrans" cxnId="{4A77B1F7-8752-4241-991F-17B857DBC149}">
      <dgm:prSet/>
      <dgm:spPr/>
      <dgm:t>
        <a:bodyPr/>
        <a:lstStyle/>
        <a:p>
          <a:endParaRPr lang="zh-CN" altLang="en-US"/>
        </a:p>
      </dgm:t>
    </dgm:pt>
    <dgm:pt modelId="{4C2F93D3-D615-44A7-9921-2798AFF5713D}" type="pres">
      <dgm:prSet presAssocID="{1D8333C3-FE0F-4612-AC86-2078C184DA3D}" presName="Name0" presStyleCnt="0">
        <dgm:presLayoutVars>
          <dgm:chMax val="4"/>
          <dgm:resizeHandles val="exact"/>
        </dgm:presLayoutVars>
      </dgm:prSet>
      <dgm:spPr/>
    </dgm:pt>
    <dgm:pt modelId="{67BED561-48A1-414C-A60E-CB868C1EBF74}" type="pres">
      <dgm:prSet presAssocID="{1D8333C3-FE0F-4612-AC86-2078C184DA3D}" presName="ellipse" presStyleLbl="trBgShp" presStyleIdx="0" presStyleCnt="1"/>
      <dgm:spPr/>
    </dgm:pt>
    <dgm:pt modelId="{9E203DA9-2750-4B59-8AAE-67100AD85420}" type="pres">
      <dgm:prSet presAssocID="{1D8333C3-FE0F-4612-AC86-2078C184DA3D}" presName="arrow1" presStyleLbl="fgShp" presStyleIdx="0" presStyleCnt="1"/>
      <dgm:spPr/>
    </dgm:pt>
    <dgm:pt modelId="{03AB4929-E70F-4161-B75B-0633B5F40600}" type="pres">
      <dgm:prSet presAssocID="{1D8333C3-FE0F-4612-AC86-2078C184DA3D}" presName="rectangle" presStyleLbl="revTx" presStyleIdx="0" presStyleCnt="1">
        <dgm:presLayoutVars>
          <dgm:bulletEnabled val="1"/>
        </dgm:presLayoutVars>
      </dgm:prSet>
      <dgm:spPr/>
    </dgm:pt>
    <dgm:pt modelId="{349AB9F4-6F58-4DAF-8C77-96757B112EF7}" type="pres">
      <dgm:prSet presAssocID="{E548B149-2745-4D7A-9B23-58133BB24EF0}" presName="item1" presStyleLbl="node1" presStyleIdx="0" presStyleCnt="3">
        <dgm:presLayoutVars>
          <dgm:bulletEnabled val="1"/>
        </dgm:presLayoutVars>
      </dgm:prSet>
      <dgm:spPr/>
    </dgm:pt>
    <dgm:pt modelId="{84662D1F-F1D5-4D6B-A082-B28194FDBF4A}" type="pres">
      <dgm:prSet presAssocID="{B52A78C1-81D4-4B74-A82A-1B03021D1576}" presName="item2" presStyleLbl="node1" presStyleIdx="1" presStyleCnt="3">
        <dgm:presLayoutVars>
          <dgm:bulletEnabled val="1"/>
        </dgm:presLayoutVars>
      </dgm:prSet>
      <dgm:spPr/>
    </dgm:pt>
    <dgm:pt modelId="{E4DDE7CE-596D-40BE-9CBA-E710DDE58927}" type="pres">
      <dgm:prSet presAssocID="{6663F43A-A802-4223-BF03-E910F5D83108}" presName="item3" presStyleLbl="node1" presStyleIdx="2" presStyleCnt="3">
        <dgm:presLayoutVars>
          <dgm:bulletEnabled val="1"/>
        </dgm:presLayoutVars>
      </dgm:prSet>
      <dgm:spPr/>
    </dgm:pt>
    <dgm:pt modelId="{F00BA347-E9B0-4D78-88BF-9B18D79765FD}" type="pres">
      <dgm:prSet presAssocID="{1D8333C3-FE0F-4612-AC86-2078C184DA3D}" presName="funnel" presStyleLbl="trAlignAcc1" presStyleIdx="0" presStyleCnt="1"/>
      <dgm:spPr/>
    </dgm:pt>
  </dgm:ptLst>
  <dgm:cxnLst>
    <dgm:cxn modelId="{5790E25C-601C-4EDE-BB46-54DF984C198F}" type="presOf" srcId="{6663F43A-A802-4223-BF03-E910F5D83108}" destId="{03AB4929-E70F-4161-B75B-0633B5F40600}" srcOrd="0" destOrd="0" presId="urn:microsoft.com/office/officeart/2005/8/layout/funnel1"/>
    <dgm:cxn modelId="{392BCA50-FD0F-465B-9F0D-FF892E7F6664}" srcId="{1D8333C3-FE0F-4612-AC86-2078C184DA3D}" destId="{E548B149-2745-4D7A-9B23-58133BB24EF0}" srcOrd="1" destOrd="0" parTransId="{68A64385-DBF5-48ED-9B8A-7E4CA640912A}" sibTransId="{F2F08D83-D4C1-4323-ABD3-DFC4A4AA632E}"/>
    <dgm:cxn modelId="{13EE4F95-10DC-4AE2-8181-BB4EF3DEBB8E}" type="presOf" srcId="{E548B149-2745-4D7A-9B23-58133BB24EF0}" destId="{84662D1F-F1D5-4D6B-A082-B28194FDBF4A}" srcOrd="0" destOrd="0" presId="urn:microsoft.com/office/officeart/2005/8/layout/funnel1"/>
    <dgm:cxn modelId="{12BF92A2-3915-4A40-B182-6B48311B773B}" type="presOf" srcId="{1D8333C3-FE0F-4612-AC86-2078C184DA3D}" destId="{4C2F93D3-D615-44A7-9921-2798AFF5713D}" srcOrd="0" destOrd="0" presId="urn:microsoft.com/office/officeart/2005/8/layout/funnel1"/>
    <dgm:cxn modelId="{BA49D4AA-2B3D-486F-9CCB-53859B9CF972}" type="presOf" srcId="{F7174688-249C-4ACE-BBE7-FE6641E2AAE4}" destId="{E4DDE7CE-596D-40BE-9CBA-E710DDE58927}" srcOrd="0" destOrd="0" presId="urn:microsoft.com/office/officeart/2005/8/layout/funnel1"/>
    <dgm:cxn modelId="{F75B64B8-2F0E-4D8A-AF3C-63F0D257EC6B}" srcId="{1D8333C3-FE0F-4612-AC86-2078C184DA3D}" destId="{F7174688-249C-4ACE-BBE7-FE6641E2AAE4}" srcOrd="0" destOrd="0" parTransId="{644ABFF4-5E19-4ED7-8AB4-BE009CC8A654}" sibTransId="{C3FB0A36-ECD7-43D8-B064-EBD30C749899}"/>
    <dgm:cxn modelId="{1F207CDD-F295-4714-8699-18F6202186B1}" type="presOf" srcId="{B52A78C1-81D4-4B74-A82A-1B03021D1576}" destId="{349AB9F4-6F58-4DAF-8C77-96757B112EF7}" srcOrd="0" destOrd="0" presId="urn:microsoft.com/office/officeart/2005/8/layout/funnel1"/>
    <dgm:cxn modelId="{BEAAA0F6-CDCB-4176-B707-755387FAAFBE}" srcId="{1D8333C3-FE0F-4612-AC86-2078C184DA3D}" destId="{6663F43A-A802-4223-BF03-E910F5D83108}" srcOrd="3" destOrd="0" parTransId="{6E298BBA-41AF-42AB-A8F1-FF3EDB18ABE6}" sibTransId="{074AB06C-61E3-4043-857B-AFD5D7CA4A0B}"/>
    <dgm:cxn modelId="{4A77B1F7-8752-4241-991F-17B857DBC149}" srcId="{1D8333C3-FE0F-4612-AC86-2078C184DA3D}" destId="{B52A78C1-81D4-4B74-A82A-1B03021D1576}" srcOrd="2" destOrd="0" parTransId="{AA565753-88CF-480C-ADC3-B0FD0BF49F59}" sibTransId="{8C3712A5-6CE1-4BBE-BC23-2403EDAB23E3}"/>
    <dgm:cxn modelId="{3F46B43E-516A-482B-9EC8-8AA41B0E84B2}" type="presParOf" srcId="{4C2F93D3-D615-44A7-9921-2798AFF5713D}" destId="{67BED561-48A1-414C-A60E-CB868C1EBF74}" srcOrd="0" destOrd="0" presId="urn:microsoft.com/office/officeart/2005/8/layout/funnel1"/>
    <dgm:cxn modelId="{79E35824-C1FB-441C-9189-2284413B496E}" type="presParOf" srcId="{4C2F93D3-D615-44A7-9921-2798AFF5713D}" destId="{9E203DA9-2750-4B59-8AAE-67100AD85420}" srcOrd="1" destOrd="0" presId="urn:microsoft.com/office/officeart/2005/8/layout/funnel1"/>
    <dgm:cxn modelId="{DF9D4BCE-FB56-4816-AF47-BF7086FA5F42}" type="presParOf" srcId="{4C2F93D3-D615-44A7-9921-2798AFF5713D}" destId="{03AB4929-E70F-4161-B75B-0633B5F40600}" srcOrd="2" destOrd="0" presId="urn:microsoft.com/office/officeart/2005/8/layout/funnel1"/>
    <dgm:cxn modelId="{EF80962B-7EF0-4626-AF84-FEC98D4213FD}" type="presParOf" srcId="{4C2F93D3-D615-44A7-9921-2798AFF5713D}" destId="{349AB9F4-6F58-4DAF-8C77-96757B112EF7}" srcOrd="3" destOrd="0" presId="urn:microsoft.com/office/officeart/2005/8/layout/funnel1"/>
    <dgm:cxn modelId="{5A0F9865-CAE2-4383-91B5-A723750B17B8}" type="presParOf" srcId="{4C2F93D3-D615-44A7-9921-2798AFF5713D}" destId="{84662D1F-F1D5-4D6B-A082-B28194FDBF4A}" srcOrd="4" destOrd="0" presId="urn:microsoft.com/office/officeart/2005/8/layout/funnel1"/>
    <dgm:cxn modelId="{599F1B9B-F072-4434-99B2-BD7806152494}" type="presParOf" srcId="{4C2F93D3-D615-44A7-9921-2798AFF5713D}" destId="{E4DDE7CE-596D-40BE-9CBA-E710DDE58927}" srcOrd="5" destOrd="0" presId="urn:microsoft.com/office/officeart/2005/8/layout/funnel1"/>
    <dgm:cxn modelId="{BA872AC1-D299-4692-ACF1-4D40803C8358}" type="presParOf" srcId="{4C2F93D3-D615-44A7-9921-2798AFF5713D}" destId="{F00BA347-E9B0-4D78-88BF-9B18D79765F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19F52-A865-4E18-9391-1520C008CA7C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1" csCatId="colorful" phldr="1"/>
      <dgm:spPr/>
    </dgm:pt>
    <dgm:pt modelId="{0265473B-9DED-49E8-B870-45C9B63499FF}">
      <dgm:prSet phldrT="[文本]"/>
      <dgm:spPr/>
      <dgm:t>
        <a:bodyPr/>
        <a:lstStyle/>
        <a:p>
          <a:r>
            <a:rPr lang="zh-CN" altLang="en-US"/>
            <a:t>下载</a:t>
          </a:r>
        </a:p>
      </dgm:t>
    </dgm:pt>
    <dgm:pt modelId="{D1F0A212-337A-448C-9CA1-CFDA08B0C3F0}" type="parTrans" cxnId="{C12404A8-89A6-44E5-8419-1BFA7F5FBC5D}">
      <dgm:prSet/>
      <dgm:spPr/>
      <dgm:t>
        <a:bodyPr/>
        <a:lstStyle/>
        <a:p>
          <a:endParaRPr lang="zh-CN" altLang="en-US"/>
        </a:p>
      </dgm:t>
    </dgm:pt>
    <dgm:pt modelId="{8D8B3ABA-4A1F-466B-816A-CBE61E83F168}" type="sibTrans" cxnId="{C12404A8-89A6-44E5-8419-1BFA7F5FBC5D}">
      <dgm:prSet/>
      <dgm:spPr/>
      <dgm:t>
        <a:bodyPr/>
        <a:lstStyle/>
        <a:p>
          <a:endParaRPr lang="zh-CN" altLang="en-US"/>
        </a:p>
      </dgm:t>
    </dgm:pt>
    <dgm:pt modelId="{961084E5-E623-4807-AFC5-5ED7F43C186E}">
      <dgm:prSet phldrT="[文本]"/>
      <dgm:spPr/>
      <dgm:t>
        <a:bodyPr/>
        <a:lstStyle/>
        <a:p>
          <a:r>
            <a:rPr lang="zh-CN" altLang="en-US"/>
            <a:t>安装</a:t>
          </a:r>
        </a:p>
      </dgm:t>
    </dgm:pt>
    <dgm:pt modelId="{E34AA950-AC7A-4111-9525-CC08663DC412}" type="parTrans" cxnId="{E08F3350-16A7-4F95-8E76-2F5BDC271FFF}">
      <dgm:prSet/>
      <dgm:spPr/>
      <dgm:t>
        <a:bodyPr/>
        <a:lstStyle/>
        <a:p>
          <a:endParaRPr lang="zh-CN" altLang="en-US"/>
        </a:p>
      </dgm:t>
    </dgm:pt>
    <dgm:pt modelId="{A41A1A35-D2F3-41B1-8D46-7FFFDDEBA0A1}" type="sibTrans" cxnId="{E08F3350-16A7-4F95-8E76-2F5BDC271FFF}">
      <dgm:prSet/>
      <dgm:spPr/>
      <dgm:t>
        <a:bodyPr/>
        <a:lstStyle/>
        <a:p>
          <a:endParaRPr lang="zh-CN" altLang="en-US"/>
        </a:p>
      </dgm:t>
    </dgm:pt>
    <dgm:pt modelId="{6112B8FB-1102-460F-86A7-180393B346BA}">
      <dgm:prSet phldrT="[文本]"/>
      <dgm:spPr/>
      <dgm:t>
        <a:bodyPr/>
        <a:lstStyle/>
        <a:p>
          <a:r>
            <a:rPr lang="zh-CN" altLang="en-US"/>
            <a:t>配置</a:t>
          </a:r>
        </a:p>
      </dgm:t>
    </dgm:pt>
    <dgm:pt modelId="{CFBBDDAA-7BA4-4961-9B20-2B41E4843119}" type="parTrans" cxnId="{045EE739-2E71-4E36-8FE5-EEE0E7773D42}">
      <dgm:prSet/>
      <dgm:spPr/>
      <dgm:t>
        <a:bodyPr/>
        <a:lstStyle/>
        <a:p>
          <a:endParaRPr lang="zh-CN" altLang="en-US"/>
        </a:p>
      </dgm:t>
    </dgm:pt>
    <dgm:pt modelId="{0E804620-0D5F-4116-9C50-5997C765100E}" type="sibTrans" cxnId="{045EE739-2E71-4E36-8FE5-EEE0E7773D42}">
      <dgm:prSet/>
      <dgm:spPr/>
      <dgm:t>
        <a:bodyPr/>
        <a:lstStyle/>
        <a:p>
          <a:endParaRPr lang="zh-CN" altLang="en-US"/>
        </a:p>
      </dgm:t>
    </dgm:pt>
    <dgm:pt modelId="{80B4FE99-A457-4F35-96EB-B7BC3863BD39}">
      <dgm:prSet phldrT="[文本]"/>
      <dgm:spPr/>
      <dgm:t>
        <a:bodyPr/>
        <a:lstStyle/>
        <a:p>
          <a:r>
            <a:rPr lang="en-US" altLang="zh-CN"/>
            <a:t>https://git-scm.cm</a:t>
          </a:r>
          <a:endParaRPr lang="zh-CN" altLang="en-US"/>
        </a:p>
      </dgm:t>
    </dgm:pt>
    <dgm:pt modelId="{F2E977BB-8EAB-43D6-BE7E-5CC5CB5C837E}" type="parTrans" cxnId="{F0FC54C0-8B52-484E-ACF9-B1F8715FA8DB}">
      <dgm:prSet/>
      <dgm:spPr/>
      <dgm:t>
        <a:bodyPr/>
        <a:lstStyle/>
        <a:p>
          <a:endParaRPr lang="zh-CN" altLang="en-US"/>
        </a:p>
      </dgm:t>
    </dgm:pt>
    <dgm:pt modelId="{8C0581C4-81B6-4AD3-A67B-F92667BFDE1E}" type="sibTrans" cxnId="{F0FC54C0-8B52-484E-ACF9-B1F8715FA8DB}">
      <dgm:prSet/>
      <dgm:spPr/>
      <dgm:t>
        <a:bodyPr/>
        <a:lstStyle/>
        <a:p>
          <a:endParaRPr lang="zh-CN" altLang="en-US"/>
        </a:p>
      </dgm:t>
    </dgm:pt>
    <dgm:pt modelId="{46FAC82A-8306-4761-9640-46A427EDE49F}">
      <dgm:prSet phldrT="[文本]"/>
      <dgm:spPr/>
      <dgm:t>
        <a:bodyPr/>
        <a:lstStyle/>
        <a:p>
          <a:r>
            <a:rPr lang="zh-CN" altLang="en-US"/>
            <a:t>指定平台版本</a:t>
          </a:r>
        </a:p>
      </dgm:t>
    </dgm:pt>
    <dgm:pt modelId="{65F49F01-C67A-491E-A064-3050308E6428}" type="parTrans" cxnId="{62B5D979-7D9E-49B9-B61B-3025CFE8C1AF}">
      <dgm:prSet/>
      <dgm:spPr/>
      <dgm:t>
        <a:bodyPr/>
        <a:lstStyle/>
        <a:p>
          <a:endParaRPr lang="zh-CN" altLang="en-US"/>
        </a:p>
      </dgm:t>
    </dgm:pt>
    <dgm:pt modelId="{CBA8E58A-8326-4F5B-A619-818DD7E1DE16}" type="sibTrans" cxnId="{62B5D979-7D9E-49B9-B61B-3025CFE8C1AF}">
      <dgm:prSet/>
      <dgm:spPr/>
      <dgm:t>
        <a:bodyPr/>
        <a:lstStyle/>
        <a:p>
          <a:endParaRPr lang="zh-CN" altLang="en-US"/>
        </a:p>
      </dgm:t>
    </dgm:pt>
    <dgm:pt modelId="{1CEF1F74-BB75-45FB-8695-F0472409E20A}">
      <dgm:prSet phldrT="[文本]"/>
      <dgm:spPr/>
      <dgm:t>
        <a:bodyPr/>
        <a:lstStyle/>
        <a:p>
          <a:r>
            <a:rPr lang="zh-CN" altLang="en-US"/>
            <a:t>默认安装</a:t>
          </a:r>
        </a:p>
      </dgm:t>
    </dgm:pt>
    <dgm:pt modelId="{986EAADA-72EB-47ED-954D-5AE463B8DD78}" type="parTrans" cxnId="{43DAD5B7-2D36-4369-BA57-DC9798259AF9}">
      <dgm:prSet/>
      <dgm:spPr/>
      <dgm:t>
        <a:bodyPr/>
        <a:lstStyle/>
        <a:p>
          <a:endParaRPr lang="zh-CN" altLang="en-US"/>
        </a:p>
      </dgm:t>
    </dgm:pt>
    <dgm:pt modelId="{A2AD0C8E-08C7-4A8B-8AD2-AA7892B58EA8}" type="sibTrans" cxnId="{43DAD5B7-2D36-4369-BA57-DC9798259AF9}">
      <dgm:prSet/>
      <dgm:spPr/>
      <dgm:t>
        <a:bodyPr/>
        <a:lstStyle/>
        <a:p>
          <a:endParaRPr lang="zh-CN" altLang="en-US"/>
        </a:p>
      </dgm:t>
    </dgm:pt>
    <dgm:pt modelId="{252A582F-1179-4041-B96D-38A924C86D15}">
      <dgm:prSet phldrT="[文本]"/>
      <dgm:spPr/>
      <dgm:t>
        <a:bodyPr/>
        <a:lstStyle/>
        <a:p>
          <a:r>
            <a:rPr lang="zh-CN" altLang="en-US"/>
            <a:t>配置用户名</a:t>
          </a:r>
        </a:p>
      </dgm:t>
    </dgm:pt>
    <dgm:pt modelId="{10ECF490-E64A-4E89-830A-2D5F64A651D4}" type="parTrans" cxnId="{E83A902A-7DBD-4584-B3C4-B97D9AC067D1}">
      <dgm:prSet/>
      <dgm:spPr/>
      <dgm:t>
        <a:bodyPr/>
        <a:lstStyle/>
        <a:p>
          <a:endParaRPr lang="zh-CN" altLang="en-US"/>
        </a:p>
      </dgm:t>
    </dgm:pt>
    <dgm:pt modelId="{9ACB9198-05DE-4C43-B0C5-164934B2362E}" type="sibTrans" cxnId="{E83A902A-7DBD-4584-B3C4-B97D9AC067D1}">
      <dgm:prSet/>
      <dgm:spPr/>
      <dgm:t>
        <a:bodyPr/>
        <a:lstStyle/>
        <a:p>
          <a:endParaRPr lang="zh-CN" altLang="en-US"/>
        </a:p>
      </dgm:t>
    </dgm:pt>
    <dgm:pt modelId="{222574E2-2251-483E-B178-6A0EFED98463}">
      <dgm:prSet phldrT="[文本]"/>
      <dgm:spPr/>
      <dgm:t>
        <a:bodyPr/>
        <a:lstStyle/>
        <a:p>
          <a:r>
            <a:rPr lang="zh-CN" altLang="en-US"/>
            <a:t>配置邮箱名</a:t>
          </a:r>
        </a:p>
      </dgm:t>
    </dgm:pt>
    <dgm:pt modelId="{98083176-E47D-435A-8ED6-0B7ACB2EBBEE}" type="parTrans" cxnId="{BB030F2A-201A-4EC2-A6A7-CA9EC44E63D8}">
      <dgm:prSet/>
      <dgm:spPr/>
      <dgm:t>
        <a:bodyPr/>
        <a:lstStyle/>
        <a:p>
          <a:endParaRPr lang="zh-CN" altLang="en-US"/>
        </a:p>
      </dgm:t>
    </dgm:pt>
    <dgm:pt modelId="{5D5AC246-CACF-4611-BE0B-EB358B311E65}" type="sibTrans" cxnId="{BB030F2A-201A-4EC2-A6A7-CA9EC44E63D8}">
      <dgm:prSet/>
      <dgm:spPr/>
      <dgm:t>
        <a:bodyPr/>
        <a:lstStyle/>
        <a:p>
          <a:endParaRPr lang="zh-CN" altLang="en-US"/>
        </a:p>
      </dgm:t>
    </dgm:pt>
    <dgm:pt modelId="{F0C07A88-46C1-4041-9F81-1E7EB7F728BE}" type="pres">
      <dgm:prSet presAssocID="{16C19F52-A865-4E18-9391-1520C008CA7C}" presName="Name0" presStyleCnt="0">
        <dgm:presLayoutVars>
          <dgm:dir/>
        </dgm:presLayoutVars>
      </dgm:prSet>
      <dgm:spPr/>
    </dgm:pt>
    <dgm:pt modelId="{B8D00133-23B5-4CDF-B019-57CB3AAD55CD}" type="pres">
      <dgm:prSet presAssocID="{0265473B-9DED-49E8-B870-45C9B63499FF}" presName="parComposite" presStyleCnt="0"/>
      <dgm:spPr/>
    </dgm:pt>
    <dgm:pt modelId="{3974E839-DB5A-49C7-8191-C2FA4D20833E}" type="pres">
      <dgm:prSet presAssocID="{0265473B-9DED-49E8-B870-45C9B63499FF}" presName="parBigCircle" presStyleLbl="node0" presStyleIdx="0" presStyleCnt="3"/>
      <dgm:spPr/>
    </dgm:pt>
    <dgm:pt modelId="{81A9F078-378A-4732-B6AD-E5C9C6EA6D2C}" type="pres">
      <dgm:prSet presAssocID="{0265473B-9DED-49E8-B870-45C9B63499FF}" presName="parTx" presStyleLbl="revTx" presStyleIdx="0" presStyleCnt="13"/>
      <dgm:spPr/>
    </dgm:pt>
    <dgm:pt modelId="{0BF4226F-DB33-49FE-8217-17D8D7A8272C}" type="pres">
      <dgm:prSet presAssocID="{0265473B-9DED-49E8-B870-45C9B63499FF}" presName="bSpace" presStyleCnt="0"/>
      <dgm:spPr/>
    </dgm:pt>
    <dgm:pt modelId="{93DFACEA-FE0A-4704-9F9D-466500564543}" type="pres">
      <dgm:prSet presAssocID="{0265473B-9DED-49E8-B870-45C9B63499FF}" presName="parBackupNorm" presStyleCnt="0"/>
      <dgm:spPr/>
    </dgm:pt>
    <dgm:pt modelId="{760ADF94-1D5D-4867-8413-8DDB13E8F8D8}" type="pres">
      <dgm:prSet presAssocID="{8D8B3ABA-4A1F-466B-816A-CBE61E83F168}" presName="parSpace" presStyleCnt="0"/>
      <dgm:spPr/>
    </dgm:pt>
    <dgm:pt modelId="{F4FBC7A3-D972-4DBF-A507-A8AB45D757D4}" type="pres">
      <dgm:prSet presAssocID="{80B4FE99-A457-4F35-96EB-B7BC3863BD39}" presName="desBackupLeftNorm" presStyleCnt="0"/>
      <dgm:spPr/>
    </dgm:pt>
    <dgm:pt modelId="{FDE83D9F-21DC-4444-977D-F6FD821C731B}" type="pres">
      <dgm:prSet presAssocID="{80B4FE99-A457-4F35-96EB-B7BC3863BD39}" presName="desComposite" presStyleCnt="0"/>
      <dgm:spPr/>
    </dgm:pt>
    <dgm:pt modelId="{57198456-2BAB-4BD6-87F8-C56B39717557}" type="pres">
      <dgm:prSet presAssocID="{80B4FE99-A457-4F35-96EB-B7BC3863BD39}" presName="desCircle" presStyleLbl="node1" presStyleIdx="0" presStyleCnt="5"/>
      <dgm:spPr/>
    </dgm:pt>
    <dgm:pt modelId="{8E91F5F7-729E-400E-AE9C-9DF794486117}" type="pres">
      <dgm:prSet presAssocID="{80B4FE99-A457-4F35-96EB-B7BC3863BD39}" presName="chTx" presStyleLbl="revTx" presStyleIdx="1" presStyleCnt="13"/>
      <dgm:spPr/>
    </dgm:pt>
    <dgm:pt modelId="{FAB3C8C1-EA54-45C3-B16B-C523A8F4963D}" type="pres">
      <dgm:prSet presAssocID="{80B4FE99-A457-4F35-96EB-B7BC3863BD39}" presName="desTx" presStyleLbl="revTx" presStyleIdx="2" presStyleCnt="13">
        <dgm:presLayoutVars>
          <dgm:bulletEnabled val="1"/>
        </dgm:presLayoutVars>
      </dgm:prSet>
      <dgm:spPr/>
    </dgm:pt>
    <dgm:pt modelId="{F711E755-494D-4F77-AC04-0C5AD3797CE6}" type="pres">
      <dgm:prSet presAssocID="{80B4FE99-A457-4F35-96EB-B7BC3863BD39}" presName="desBackupRightNorm" presStyleCnt="0"/>
      <dgm:spPr/>
    </dgm:pt>
    <dgm:pt modelId="{47CD4B51-DACE-4282-A937-80EB65DF1368}" type="pres">
      <dgm:prSet presAssocID="{8C0581C4-81B6-4AD3-A67B-F92667BFDE1E}" presName="desSpace" presStyleCnt="0"/>
      <dgm:spPr/>
    </dgm:pt>
    <dgm:pt modelId="{AA272511-9297-45A6-9958-7CBC9B6F77F3}" type="pres">
      <dgm:prSet presAssocID="{46FAC82A-8306-4761-9640-46A427EDE49F}" presName="desBackupLeftNorm" presStyleCnt="0"/>
      <dgm:spPr/>
    </dgm:pt>
    <dgm:pt modelId="{8CB0DE89-D9FC-475C-82F2-D174FF7FDC66}" type="pres">
      <dgm:prSet presAssocID="{46FAC82A-8306-4761-9640-46A427EDE49F}" presName="desComposite" presStyleCnt="0"/>
      <dgm:spPr/>
    </dgm:pt>
    <dgm:pt modelId="{1C906F74-BCE7-4529-80DA-9788B8D06109}" type="pres">
      <dgm:prSet presAssocID="{46FAC82A-8306-4761-9640-46A427EDE49F}" presName="desCircle" presStyleLbl="node1" presStyleIdx="1" presStyleCnt="5"/>
      <dgm:spPr/>
    </dgm:pt>
    <dgm:pt modelId="{E1A95325-C895-4E13-BD23-ED633746B3FB}" type="pres">
      <dgm:prSet presAssocID="{46FAC82A-8306-4761-9640-46A427EDE49F}" presName="chTx" presStyleLbl="revTx" presStyleIdx="3" presStyleCnt="13"/>
      <dgm:spPr/>
    </dgm:pt>
    <dgm:pt modelId="{82934A4F-E709-41B1-A484-6E4BEC04BE24}" type="pres">
      <dgm:prSet presAssocID="{46FAC82A-8306-4761-9640-46A427EDE49F}" presName="desTx" presStyleLbl="revTx" presStyleIdx="4" presStyleCnt="13">
        <dgm:presLayoutVars>
          <dgm:bulletEnabled val="1"/>
        </dgm:presLayoutVars>
      </dgm:prSet>
      <dgm:spPr/>
    </dgm:pt>
    <dgm:pt modelId="{6FBAC055-4116-409E-93CB-9B7FB9CE50B3}" type="pres">
      <dgm:prSet presAssocID="{46FAC82A-8306-4761-9640-46A427EDE49F}" presName="desBackupRightNorm" presStyleCnt="0"/>
      <dgm:spPr/>
    </dgm:pt>
    <dgm:pt modelId="{35C5D59D-8332-4376-8A26-9A2AAAF947EB}" type="pres">
      <dgm:prSet presAssocID="{CBA8E58A-8326-4F5B-A619-818DD7E1DE16}" presName="desSpace" presStyleCnt="0"/>
      <dgm:spPr/>
    </dgm:pt>
    <dgm:pt modelId="{1DDF7200-EBE6-4080-BBF4-563C514A9F30}" type="pres">
      <dgm:prSet presAssocID="{961084E5-E623-4807-AFC5-5ED7F43C186E}" presName="parComposite" presStyleCnt="0"/>
      <dgm:spPr/>
    </dgm:pt>
    <dgm:pt modelId="{20039C97-EC21-4ED5-B69D-9C4CFE249522}" type="pres">
      <dgm:prSet presAssocID="{961084E5-E623-4807-AFC5-5ED7F43C186E}" presName="parBigCircle" presStyleLbl="node0" presStyleIdx="1" presStyleCnt="3"/>
      <dgm:spPr/>
    </dgm:pt>
    <dgm:pt modelId="{BE51F681-2FCF-4A30-89B9-50863575BBB1}" type="pres">
      <dgm:prSet presAssocID="{961084E5-E623-4807-AFC5-5ED7F43C186E}" presName="parTx" presStyleLbl="revTx" presStyleIdx="5" presStyleCnt="13"/>
      <dgm:spPr/>
    </dgm:pt>
    <dgm:pt modelId="{16013044-01F3-43F0-990F-E75FE8E81706}" type="pres">
      <dgm:prSet presAssocID="{961084E5-E623-4807-AFC5-5ED7F43C186E}" presName="bSpace" presStyleCnt="0"/>
      <dgm:spPr/>
    </dgm:pt>
    <dgm:pt modelId="{031BBADB-D4E3-4FF7-91B4-1DB619CD28FF}" type="pres">
      <dgm:prSet presAssocID="{961084E5-E623-4807-AFC5-5ED7F43C186E}" presName="parBackupNorm" presStyleCnt="0"/>
      <dgm:spPr/>
    </dgm:pt>
    <dgm:pt modelId="{2DB7E42F-19E0-4B9A-B8B0-DA6AD83FF51F}" type="pres">
      <dgm:prSet presAssocID="{A41A1A35-D2F3-41B1-8D46-7FFFDDEBA0A1}" presName="parSpace" presStyleCnt="0"/>
      <dgm:spPr/>
    </dgm:pt>
    <dgm:pt modelId="{AB973A26-8F4E-4E7C-BE7D-6808B9335B2A}" type="pres">
      <dgm:prSet presAssocID="{1CEF1F74-BB75-45FB-8695-F0472409E20A}" presName="desBackupLeftNorm" presStyleCnt="0"/>
      <dgm:spPr/>
    </dgm:pt>
    <dgm:pt modelId="{42424F9D-B77C-470A-993C-48218D86AE33}" type="pres">
      <dgm:prSet presAssocID="{1CEF1F74-BB75-45FB-8695-F0472409E20A}" presName="desComposite" presStyleCnt="0"/>
      <dgm:spPr/>
    </dgm:pt>
    <dgm:pt modelId="{D5A06D11-A475-4A1F-A0E3-2A8F61945ABB}" type="pres">
      <dgm:prSet presAssocID="{1CEF1F74-BB75-45FB-8695-F0472409E20A}" presName="desCircle" presStyleLbl="node1" presStyleIdx="2" presStyleCnt="5"/>
      <dgm:spPr/>
    </dgm:pt>
    <dgm:pt modelId="{F6FB5220-21B7-4EA4-B83E-61F3AAEEAD98}" type="pres">
      <dgm:prSet presAssocID="{1CEF1F74-BB75-45FB-8695-F0472409E20A}" presName="chTx" presStyleLbl="revTx" presStyleIdx="6" presStyleCnt="13"/>
      <dgm:spPr/>
    </dgm:pt>
    <dgm:pt modelId="{E9872A5A-59E8-4395-8FEE-F6CF93F3AF56}" type="pres">
      <dgm:prSet presAssocID="{1CEF1F74-BB75-45FB-8695-F0472409E20A}" presName="desTx" presStyleLbl="revTx" presStyleIdx="7" presStyleCnt="13">
        <dgm:presLayoutVars>
          <dgm:bulletEnabled val="1"/>
        </dgm:presLayoutVars>
      </dgm:prSet>
      <dgm:spPr/>
    </dgm:pt>
    <dgm:pt modelId="{F3E4F9E7-ECFB-4C41-B5AE-F8A1B22951D0}" type="pres">
      <dgm:prSet presAssocID="{1CEF1F74-BB75-45FB-8695-F0472409E20A}" presName="desBackupRightNorm" presStyleCnt="0"/>
      <dgm:spPr/>
    </dgm:pt>
    <dgm:pt modelId="{9229DBB6-50D5-4AC6-A39D-FAA36B694271}" type="pres">
      <dgm:prSet presAssocID="{A2AD0C8E-08C7-4A8B-8AD2-AA7892B58EA8}" presName="desSpace" presStyleCnt="0"/>
      <dgm:spPr/>
    </dgm:pt>
    <dgm:pt modelId="{E59F2A8D-5A6D-49E8-982F-ED494D7BEF46}" type="pres">
      <dgm:prSet presAssocID="{6112B8FB-1102-460F-86A7-180393B346BA}" presName="parComposite" presStyleCnt="0"/>
      <dgm:spPr/>
    </dgm:pt>
    <dgm:pt modelId="{EB4331CC-DE56-4585-9DD0-62FA9B619A78}" type="pres">
      <dgm:prSet presAssocID="{6112B8FB-1102-460F-86A7-180393B346BA}" presName="parBigCircle" presStyleLbl="node0" presStyleIdx="2" presStyleCnt="3"/>
      <dgm:spPr/>
    </dgm:pt>
    <dgm:pt modelId="{32B73B40-055F-4EA0-8A9F-08C14180615D}" type="pres">
      <dgm:prSet presAssocID="{6112B8FB-1102-460F-86A7-180393B346BA}" presName="parTx" presStyleLbl="revTx" presStyleIdx="8" presStyleCnt="13"/>
      <dgm:spPr/>
    </dgm:pt>
    <dgm:pt modelId="{AF21C0DB-A77E-4B68-97E5-C56C5572E120}" type="pres">
      <dgm:prSet presAssocID="{6112B8FB-1102-460F-86A7-180393B346BA}" presName="bSpace" presStyleCnt="0"/>
      <dgm:spPr/>
    </dgm:pt>
    <dgm:pt modelId="{2AA57EAA-7D37-4E44-A4B2-A3CCB66CBDE6}" type="pres">
      <dgm:prSet presAssocID="{6112B8FB-1102-460F-86A7-180393B346BA}" presName="parBackupNorm" presStyleCnt="0"/>
      <dgm:spPr/>
    </dgm:pt>
    <dgm:pt modelId="{226425B1-DA67-483D-B847-109C2DA800BC}" type="pres">
      <dgm:prSet presAssocID="{0E804620-0D5F-4116-9C50-5997C765100E}" presName="parSpace" presStyleCnt="0"/>
      <dgm:spPr/>
    </dgm:pt>
    <dgm:pt modelId="{20BB4682-2904-4367-8C1D-FE06A2950731}" type="pres">
      <dgm:prSet presAssocID="{252A582F-1179-4041-B96D-38A924C86D15}" presName="desBackupLeftNorm" presStyleCnt="0"/>
      <dgm:spPr/>
    </dgm:pt>
    <dgm:pt modelId="{FA710039-1865-48B9-BD6D-6AE6DAC34D34}" type="pres">
      <dgm:prSet presAssocID="{252A582F-1179-4041-B96D-38A924C86D15}" presName="desComposite" presStyleCnt="0"/>
      <dgm:spPr/>
    </dgm:pt>
    <dgm:pt modelId="{3855B8F9-7464-4967-A2A1-50C4F18A6AE7}" type="pres">
      <dgm:prSet presAssocID="{252A582F-1179-4041-B96D-38A924C86D15}" presName="desCircle" presStyleLbl="node1" presStyleIdx="3" presStyleCnt="5"/>
      <dgm:spPr/>
    </dgm:pt>
    <dgm:pt modelId="{846F3965-33FB-48A4-91AF-5E34A594E331}" type="pres">
      <dgm:prSet presAssocID="{252A582F-1179-4041-B96D-38A924C86D15}" presName="chTx" presStyleLbl="revTx" presStyleIdx="9" presStyleCnt="13"/>
      <dgm:spPr/>
    </dgm:pt>
    <dgm:pt modelId="{8BEF41F9-B056-4322-B989-B59EB963684A}" type="pres">
      <dgm:prSet presAssocID="{252A582F-1179-4041-B96D-38A924C86D15}" presName="desTx" presStyleLbl="revTx" presStyleIdx="10" presStyleCnt="13">
        <dgm:presLayoutVars>
          <dgm:bulletEnabled val="1"/>
        </dgm:presLayoutVars>
      </dgm:prSet>
      <dgm:spPr/>
    </dgm:pt>
    <dgm:pt modelId="{806E630E-5CFC-4042-91A3-B2F992C8A1F2}" type="pres">
      <dgm:prSet presAssocID="{252A582F-1179-4041-B96D-38A924C86D15}" presName="desBackupRightNorm" presStyleCnt="0"/>
      <dgm:spPr/>
    </dgm:pt>
    <dgm:pt modelId="{5BF20DC8-8C85-4BC1-AA18-C9F35B350880}" type="pres">
      <dgm:prSet presAssocID="{9ACB9198-05DE-4C43-B0C5-164934B2362E}" presName="desSpace" presStyleCnt="0"/>
      <dgm:spPr/>
    </dgm:pt>
    <dgm:pt modelId="{B40504B9-C93F-4A6F-8219-566613C0D9AF}" type="pres">
      <dgm:prSet presAssocID="{222574E2-2251-483E-B178-6A0EFED98463}" presName="desBackupLeftNorm" presStyleCnt="0"/>
      <dgm:spPr/>
    </dgm:pt>
    <dgm:pt modelId="{59753277-6EC0-4244-BE5A-F92AC2751053}" type="pres">
      <dgm:prSet presAssocID="{222574E2-2251-483E-B178-6A0EFED98463}" presName="desComposite" presStyleCnt="0"/>
      <dgm:spPr/>
    </dgm:pt>
    <dgm:pt modelId="{2D07A102-871D-4E5F-BE3D-A788BD8F6AD4}" type="pres">
      <dgm:prSet presAssocID="{222574E2-2251-483E-B178-6A0EFED98463}" presName="desCircle" presStyleLbl="node1" presStyleIdx="4" presStyleCnt="5"/>
      <dgm:spPr/>
    </dgm:pt>
    <dgm:pt modelId="{DF2909EA-F791-4624-ABC8-9AE4EF356A9A}" type="pres">
      <dgm:prSet presAssocID="{222574E2-2251-483E-B178-6A0EFED98463}" presName="chTx" presStyleLbl="revTx" presStyleIdx="11" presStyleCnt="13"/>
      <dgm:spPr/>
    </dgm:pt>
    <dgm:pt modelId="{B49FA8E8-6B84-485C-92C0-9EAC54F60B87}" type="pres">
      <dgm:prSet presAssocID="{222574E2-2251-483E-B178-6A0EFED98463}" presName="desTx" presStyleLbl="revTx" presStyleIdx="12" presStyleCnt="13">
        <dgm:presLayoutVars>
          <dgm:bulletEnabled val="1"/>
        </dgm:presLayoutVars>
      </dgm:prSet>
      <dgm:spPr/>
    </dgm:pt>
    <dgm:pt modelId="{142B45FD-443E-49E5-AD50-D8D6645C30E7}" type="pres">
      <dgm:prSet presAssocID="{222574E2-2251-483E-B178-6A0EFED98463}" presName="desBackupRightNorm" presStyleCnt="0"/>
      <dgm:spPr/>
    </dgm:pt>
    <dgm:pt modelId="{618FC359-87EC-4565-8AA1-CF453A55E592}" type="pres">
      <dgm:prSet presAssocID="{5D5AC246-CACF-4611-BE0B-EB358B311E65}" presName="desSpace" presStyleCnt="0"/>
      <dgm:spPr/>
    </dgm:pt>
  </dgm:ptLst>
  <dgm:cxnLst>
    <dgm:cxn modelId="{D3601A1F-68AB-469A-AE9C-360EA190123C}" type="presOf" srcId="{252A582F-1179-4041-B96D-38A924C86D15}" destId="{846F3965-33FB-48A4-91AF-5E34A594E331}" srcOrd="0" destOrd="0" presId="urn:microsoft.com/office/officeart/2008/layout/CircleAccentTimeline"/>
    <dgm:cxn modelId="{BB030F2A-201A-4EC2-A6A7-CA9EC44E63D8}" srcId="{6112B8FB-1102-460F-86A7-180393B346BA}" destId="{222574E2-2251-483E-B178-6A0EFED98463}" srcOrd="1" destOrd="0" parTransId="{98083176-E47D-435A-8ED6-0B7ACB2EBBEE}" sibTransId="{5D5AC246-CACF-4611-BE0B-EB358B311E65}"/>
    <dgm:cxn modelId="{E83A902A-7DBD-4584-B3C4-B97D9AC067D1}" srcId="{6112B8FB-1102-460F-86A7-180393B346BA}" destId="{252A582F-1179-4041-B96D-38A924C86D15}" srcOrd="0" destOrd="0" parTransId="{10ECF490-E64A-4E89-830A-2D5F64A651D4}" sibTransId="{9ACB9198-05DE-4C43-B0C5-164934B2362E}"/>
    <dgm:cxn modelId="{D60D1D2C-87AF-4E9A-AE92-744EFEDA1CE3}" type="presOf" srcId="{16C19F52-A865-4E18-9391-1520C008CA7C}" destId="{F0C07A88-46C1-4041-9F81-1E7EB7F728BE}" srcOrd="0" destOrd="0" presId="urn:microsoft.com/office/officeart/2008/layout/CircleAccentTimeline"/>
    <dgm:cxn modelId="{ACA98D30-CE9E-46F8-9FC8-BDDE033C94CA}" type="presOf" srcId="{1CEF1F74-BB75-45FB-8695-F0472409E20A}" destId="{F6FB5220-21B7-4EA4-B83E-61F3AAEEAD98}" srcOrd="0" destOrd="0" presId="urn:microsoft.com/office/officeart/2008/layout/CircleAccentTimeline"/>
    <dgm:cxn modelId="{045EE739-2E71-4E36-8FE5-EEE0E7773D42}" srcId="{16C19F52-A865-4E18-9391-1520C008CA7C}" destId="{6112B8FB-1102-460F-86A7-180393B346BA}" srcOrd="2" destOrd="0" parTransId="{CFBBDDAA-7BA4-4961-9B20-2B41E4843119}" sibTransId="{0E804620-0D5F-4116-9C50-5997C765100E}"/>
    <dgm:cxn modelId="{E08F3350-16A7-4F95-8E76-2F5BDC271FFF}" srcId="{16C19F52-A865-4E18-9391-1520C008CA7C}" destId="{961084E5-E623-4807-AFC5-5ED7F43C186E}" srcOrd="1" destOrd="0" parTransId="{E34AA950-AC7A-4111-9525-CC08663DC412}" sibTransId="{A41A1A35-D2F3-41B1-8D46-7FFFDDEBA0A1}"/>
    <dgm:cxn modelId="{1E439255-E409-4325-BBE3-4BC7FD44AEC2}" type="presOf" srcId="{80B4FE99-A457-4F35-96EB-B7BC3863BD39}" destId="{8E91F5F7-729E-400E-AE9C-9DF794486117}" srcOrd="0" destOrd="0" presId="urn:microsoft.com/office/officeart/2008/layout/CircleAccentTimeline"/>
    <dgm:cxn modelId="{62B5D979-7D9E-49B9-B61B-3025CFE8C1AF}" srcId="{0265473B-9DED-49E8-B870-45C9B63499FF}" destId="{46FAC82A-8306-4761-9640-46A427EDE49F}" srcOrd="1" destOrd="0" parTransId="{65F49F01-C67A-491E-A064-3050308E6428}" sibTransId="{CBA8E58A-8326-4F5B-A619-818DD7E1DE16}"/>
    <dgm:cxn modelId="{CB61E47E-9AFE-4793-817B-D7B78DAD7577}" type="presOf" srcId="{222574E2-2251-483E-B178-6A0EFED98463}" destId="{DF2909EA-F791-4624-ABC8-9AE4EF356A9A}" srcOrd="0" destOrd="0" presId="urn:microsoft.com/office/officeart/2008/layout/CircleAccentTimeline"/>
    <dgm:cxn modelId="{5E501987-7300-42EE-ACDB-6845B89A8B4D}" type="presOf" srcId="{0265473B-9DED-49E8-B870-45C9B63499FF}" destId="{81A9F078-378A-4732-B6AD-E5C9C6EA6D2C}" srcOrd="0" destOrd="0" presId="urn:microsoft.com/office/officeart/2008/layout/CircleAccentTimeline"/>
    <dgm:cxn modelId="{AD2FF594-DAC4-4C5C-964C-726006C2C05C}" type="presOf" srcId="{961084E5-E623-4807-AFC5-5ED7F43C186E}" destId="{BE51F681-2FCF-4A30-89B9-50863575BBB1}" srcOrd="0" destOrd="0" presId="urn:microsoft.com/office/officeart/2008/layout/CircleAccentTimeline"/>
    <dgm:cxn modelId="{C12404A8-89A6-44E5-8419-1BFA7F5FBC5D}" srcId="{16C19F52-A865-4E18-9391-1520C008CA7C}" destId="{0265473B-9DED-49E8-B870-45C9B63499FF}" srcOrd="0" destOrd="0" parTransId="{D1F0A212-337A-448C-9CA1-CFDA08B0C3F0}" sibTransId="{8D8B3ABA-4A1F-466B-816A-CBE61E83F168}"/>
    <dgm:cxn modelId="{43DAD5B7-2D36-4369-BA57-DC9798259AF9}" srcId="{961084E5-E623-4807-AFC5-5ED7F43C186E}" destId="{1CEF1F74-BB75-45FB-8695-F0472409E20A}" srcOrd="0" destOrd="0" parTransId="{986EAADA-72EB-47ED-954D-5AE463B8DD78}" sibTransId="{A2AD0C8E-08C7-4A8B-8AD2-AA7892B58EA8}"/>
    <dgm:cxn modelId="{F0FC54C0-8B52-484E-ACF9-B1F8715FA8DB}" srcId="{0265473B-9DED-49E8-B870-45C9B63499FF}" destId="{80B4FE99-A457-4F35-96EB-B7BC3863BD39}" srcOrd="0" destOrd="0" parTransId="{F2E977BB-8EAB-43D6-BE7E-5CC5CB5C837E}" sibTransId="{8C0581C4-81B6-4AD3-A67B-F92667BFDE1E}"/>
    <dgm:cxn modelId="{77FC93CB-7AAF-458F-9BD7-55377D20FDEA}" type="presOf" srcId="{46FAC82A-8306-4761-9640-46A427EDE49F}" destId="{E1A95325-C895-4E13-BD23-ED633746B3FB}" srcOrd="0" destOrd="0" presId="urn:microsoft.com/office/officeart/2008/layout/CircleAccentTimeline"/>
    <dgm:cxn modelId="{D5B1D4F9-4276-40BC-9851-E3F61E29762B}" type="presOf" srcId="{6112B8FB-1102-460F-86A7-180393B346BA}" destId="{32B73B40-055F-4EA0-8A9F-08C14180615D}" srcOrd="0" destOrd="0" presId="urn:microsoft.com/office/officeart/2008/layout/CircleAccentTimeline"/>
    <dgm:cxn modelId="{B8378C06-0959-44FD-B593-04EFAB4BA973}" type="presParOf" srcId="{F0C07A88-46C1-4041-9F81-1E7EB7F728BE}" destId="{B8D00133-23B5-4CDF-B019-57CB3AAD55CD}" srcOrd="0" destOrd="0" presId="urn:microsoft.com/office/officeart/2008/layout/CircleAccentTimeline"/>
    <dgm:cxn modelId="{316F6F7E-A1D3-45B5-88A8-72A180BDEA3F}" type="presParOf" srcId="{B8D00133-23B5-4CDF-B019-57CB3AAD55CD}" destId="{3974E839-DB5A-49C7-8191-C2FA4D20833E}" srcOrd="0" destOrd="0" presId="urn:microsoft.com/office/officeart/2008/layout/CircleAccentTimeline"/>
    <dgm:cxn modelId="{23C7B305-8BB5-4F05-9CE5-DB743CEFEA40}" type="presParOf" srcId="{B8D00133-23B5-4CDF-B019-57CB3AAD55CD}" destId="{81A9F078-378A-4732-B6AD-E5C9C6EA6D2C}" srcOrd="1" destOrd="0" presId="urn:microsoft.com/office/officeart/2008/layout/CircleAccentTimeline"/>
    <dgm:cxn modelId="{ECEBA596-60CA-4FE6-9F4F-2339DA1989E5}" type="presParOf" srcId="{B8D00133-23B5-4CDF-B019-57CB3AAD55CD}" destId="{0BF4226F-DB33-49FE-8217-17D8D7A8272C}" srcOrd="2" destOrd="0" presId="urn:microsoft.com/office/officeart/2008/layout/CircleAccentTimeline"/>
    <dgm:cxn modelId="{5A8CD1A1-936B-4722-8108-37925A194E5D}" type="presParOf" srcId="{F0C07A88-46C1-4041-9F81-1E7EB7F728BE}" destId="{93DFACEA-FE0A-4704-9F9D-466500564543}" srcOrd="1" destOrd="0" presId="urn:microsoft.com/office/officeart/2008/layout/CircleAccentTimeline"/>
    <dgm:cxn modelId="{CB8063DC-D8BF-4ABA-97B5-972A907AAC5F}" type="presParOf" srcId="{F0C07A88-46C1-4041-9F81-1E7EB7F728BE}" destId="{760ADF94-1D5D-4867-8413-8DDB13E8F8D8}" srcOrd="2" destOrd="0" presId="urn:microsoft.com/office/officeart/2008/layout/CircleAccentTimeline"/>
    <dgm:cxn modelId="{97E4DEE2-CA76-4164-92E4-037574BE875F}" type="presParOf" srcId="{F0C07A88-46C1-4041-9F81-1E7EB7F728BE}" destId="{F4FBC7A3-D972-4DBF-A507-A8AB45D757D4}" srcOrd="3" destOrd="0" presId="urn:microsoft.com/office/officeart/2008/layout/CircleAccentTimeline"/>
    <dgm:cxn modelId="{44441B56-BD17-414B-BEBB-BA125DED0AF5}" type="presParOf" srcId="{F0C07A88-46C1-4041-9F81-1E7EB7F728BE}" destId="{FDE83D9F-21DC-4444-977D-F6FD821C731B}" srcOrd="4" destOrd="0" presId="urn:microsoft.com/office/officeart/2008/layout/CircleAccentTimeline"/>
    <dgm:cxn modelId="{BDFB82D3-604E-41D1-BB55-797A4D8E93B7}" type="presParOf" srcId="{FDE83D9F-21DC-4444-977D-F6FD821C731B}" destId="{57198456-2BAB-4BD6-87F8-C56B39717557}" srcOrd="0" destOrd="0" presId="urn:microsoft.com/office/officeart/2008/layout/CircleAccentTimeline"/>
    <dgm:cxn modelId="{F5D7F493-B80A-4F3F-8AF0-0DC95F405246}" type="presParOf" srcId="{FDE83D9F-21DC-4444-977D-F6FD821C731B}" destId="{8E91F5F7-729E-400E-AE9C-9DF794486117}" srcOrd="1" destOrd="0" presId="urn:microsoft.com/office/officeart/2008/layout/CircleAccentTimeline"/>
    <dgm:cxn modelId="{2C0D8BF4-B93C-48F4-B1C4-77EADEDB7E8A}" type="presParOf" srcId="{FDE83D9F-21DC-4444-977D-F6FD821C731B}" destId="{FAB3C8C1-EA54-45C3-B16B-C523A8F4963D}" srcOrd="2" destOrd="0" presId="urn:microsoft.com/office/officeart/2008/layout/CircleAccentTimeline"/>
    <dgm:cxn modelId="{8C854C7C-3CEE-40BF-986D-2A55B5085BDD}" type="presParOf" srcId="{F0C07A88-46C1-4041-9F81-1E7EB7F728BE}" destId="{F711E755-494D-4F77-AC04-0C5AD3797CE6}" srcOrd="5" destOrd="0" presId="urn:microsoft.com/office/officeart/2008/layout/CircleAccentTimeline"/>
    <dgm:cxn modelId="{3ED65637-D622-48AE-968C-075037309A27}" type="presParOf" srcId="{F0C07A88-46C1-4041-9F81-1E7EB7F728BE}" destId="{47CD4B51-DACE-4282-A937-80EB65DF1368}" srcOrd="6" destOrd="0" presId="urn:microsoft.com/office/officeart/2008/layout/CircleAccentTimeline"/>
    <dgm:cxn modelId="{8597C1A2-255D-4A11-9451-3CC9EBD1FC10}" type="presParOf" srcId="{F0C07A88-46C1-4041-9F81-1E7EB7F728BE}" destId="{AA272511-9297-45A6-9958-7CBC9B6F77F3}" srcOrd="7" destOrd="0" presId="urn:microsoft.com/office/officeart/2008/layout/CircleAccentTimeline"/>
    <dgm:cxn modelId="{2C95968B-17E8-4DC2-919D-2DD50A1DAAB6}" type="presParOf" srcId="{F0C07A88-46C1-4041-9F81-1E7EB7F728BE}" destId="{8CB0DE89-D9FC-475C-82F2-D174FF7FDC66}" srcOrd="8" destOrd="0" presId="urn:microsoft.com/office/officeart/2008/layout/CircleAccentTimeline"/>
    <dgm:cxn modelId="{FC29E52F-1F87-4063-BA09-F6368E0FDF77}" type="presParOf" srcId="{8CB0DE89-D9FC-475C-82F2-D174FF7FDC66}" destId="{1C906F74-BCE7-4529-80DA-9788B8D06109}" srcOrd="0" destOrd="0" presId="urn:microsoft.com/office/officeart/2008/layout/CircleAccentTimeline"/>
    <dgm:cxn modelId="{6A6EAE9F-D0D1-44AD-9275-5F443500B2B5}" type="presParOf" srcId="{8CB0DE89-D9FC-475C-82F2-D174FF7FDC66}" destId="{E1A95325-C895-4E13-BD23-ED633746B3FB}" srcOrd="1" destOrd="0" presId="urn:microsoft.com/office/officeart/2008/layout/CircleAccentTimeline"/>
    <dgm:cxn modelId="{CB21309F-7286-45FA-8D5D-F9D6DED2A371}" type="presParOf" srcId="{8CB0DE89-D9FC-475C-82F2-D174FF7FDC66}" destId="{82934A4F-E709-41B1-A484-6E4BEC04BE24}" srcOrd="2" destOrd="0" presId="urn:microsoft.com/office/officeart/2008/layout/CircleAccentTimeline"/>
    <dgm:cxn modelId="{958622AF-0669-44CE-AFD9-B89240EC0D29}" type="presParOf" srcId="{F0C07A88-46C1-4041-9F81-1E7EB7F728BE}" destId="{6FBAC055-4116-409E-93CB-9B7FB9CE50B3}" srcOrd="9" destOrd="0" presId="urn:microsoft.com/office/officeart/2008/layout/CircleAccentTimeline"/>
    <dgm:cxn modelId="{1DD4A99D-B962-445F-9204-21589F07A7F0}" type="presParOf" srcId="{F0C07A88-46C1-4041-9F81-1E7EB7F728BE}" destId="{35C5D59D-8332-4376-8A26-9A2AAAF947EB}" srcOrd="10" destOrd="0" presId="urn:microsoft.com/office/officeart/2008/layout/CircleAccentTimeline"/>
    <dgm:cxn modelId="{C2C83544-AE58-48C5-9546-0B2875FF8B87}" type="presParOf" srcId="{F0C07A88-46C1-4041-9F81-1E7EB7F728BE}" destId="{1DDF7200-EBE6-4080-BBF4-563C514A9F30}" srcOrd="11" destOrd="0" presId="urn:microsoft.com/office/officeart/2008/layout/CircleAccentTimeline"/>
    <dgm:cxn modelId="{EAF23967-A1E9-47DD-B7B0-44D9BAF4EA18}" type="presParOf" srcId="{1DDF7200-EBE6-4080-BBF4-563C514A9F30}" destId="{20039C97-EC21-4ED5-B69D-9C4CFE249522}" srcOrd="0" destOrd="0" presId="urn:microsoft.com/office/officeart/2008/layout/CircleAccentTimeline"/>
    <dgm:cxn modelId="{8DFA56A1-1427-4017-9E96-5B590DD71EF4}" type="presParOf" srcId="{1DDF7200-EBE6-4080-BBF4-563C514A9F30}" destId="{BE51F681-2FCF-4A30-89B9-50863575BBB1}" srcOrd="1" destOrd="0" presId="urn:microsoft.com/office/officeart/2008/layout/CircleAccentTimeline"/>
    <dgm:cxn modelId="{36BCCCA7-0FFE-4250-89A7-0A099D4AC9E6}" type="presParOf" srcId="{1DDF7200-EBE6-4080-BBF4-563C514A9F30}" destId="{16013044-01F3-43F0-990F-E75FE8E81706}" srcOrd="2" destOrd="0" presId="urn:microsoft.com/office/officeart/2008/layout/CircleAccentTimeline"/>
    <dgm:cxn modelId="{02B11F41-6C53-4C2E-9F1B-0EBD11534AFA}" type="presParOf" srcId="{F0C07A88-46C1-4041-9F81-1E7EB7F728BE}" destId="{031BBADB-D4E3-4FF7-91B4-1DB619CD28FF}" srcOrd="12" destOrd="0" presId="urn:microsoft.com/office/officeart/2008/layout/CircleAccentTimeline"/>
    <dgm:cxn modelId="{235E9521-FF4A-492A-B092-9622A3AC9C4B}" type="presParOf" srcId="{F0C07A88-46C1-4041-9F81-1E7EB7F728BE}" destId="{2DB7E42F-19E0-4B9A-B8B0-DA6AD83FF51F}" srcOrd="13" destOrd="0" presId="urn:microsoft.com/office/officeart/2008/layout/CircleAccentTimeline"/>
    <dgm:cxn modelId="{1053095E-063B-4231-A825-B240522FAAD6}" type="presParOf" srcId="{F0C07A88-46C1-4041-9F81-1E7EB7F728BE}" destId="{AB973A26-8F4E-4E7C-BE7D-6808B9335B2A}" srcOrd="14" destOrd="0" presId="urn:microsoft.com/office/officeart/2008/layout/CircleAccentTimeline"/>
    <dgm:cxn modelId="{82FF1B54-26DE-4AB8-86BB-53B8625AAC20}" type="presParOf" srcId="{F0C07A88-46C1-4041-9F81-1E7EB7F728BE}" destId="{42424F9D-B77C-470A-993C-48218D86AE33}" srcOrd="15" destOrd="0" presId="urn:microsoft.com/office/officeart/2008/layout/CircleAccentTimeline"/>
    <dgm:cxn modelId="{27EE9D4B-2737-4BDA-BE5C-6A4CFFF8A36E}" type="presParOf" srcId="{42424F9D-B77C-470A-993C-48218D86AE33}" destId="{D5A06D11-A475-4A1F-A0E3-2A8F61945ABB}" srcOrd="0" destOrd="0" presId="urn:microsoft.com/office/officeart/2008/layout/CircleAccentTimeline"/>
    <dgm:cxn modelId="{01D6A20C-10AD-4496-8264-430DC8CB159E}" type="presParOf" srcId="{42424F9D-B77C-470A-993C-48218D86AE33}" destId="{F6FB5220-21B7-4EA4-B83E-61F3AAEEAD98}" srcOrd="1" destOrd="0" presId="urn:microsoft.com/office/officeart/2008/layout/CircleAccentTimeline"/>
    <dgm:cxn modelId="{1C7284D1-C2ED-4F38-A55A-62DAAFACF0B8}" type="presParOf" srcId="{42424F9D-B77C-470A-993C-48218D86AE33}" destId="{E9872A5A-59E8-4395-8FEE-F6CF93F3AF56}" srcOrd="2" destOrd="0" presId="urn:microsoft.com/office/officeart/2008/layout/CircleAccentTimeline"/>
    <dgm:cxn modelId="{E790F9FA-CD18-4938-B6AE-8025E0D0DA40}" type="presParOf" srcId="{F0C07A88-46C1-4041-9F81-1E7EB7F728BE}" destId="{F3E4F9E7-ECFB-4C41-B5AE-F8A1B22951D0}" srcOrd="16" destOrd="0" presId="urn:microsoft.com/office/officeart/2008/layout/CircleAccentTimeline"/>
    <dgm:cxn modelId="{E528AE96-E515-43A2-AC40-717B91DB9BD0}" type="presParOf" srcId="{F0C07A88-46C1-4041-9F81-1E7EB7F728BE}" destId="{9229DBB6-50D5-4AC6-A39D-FAA36B694271}" srcOrd="17" destOrd="0" presId="urn:microsoft.com/office/officeart/2008/layout/CircleAccentTimeline"/>
    <dgm:cxn modelId="{56A4EE73-1F05-4ED3-862D-87213D324180}" type="presParOf" srcId="{F0C07A88-46C1-4041-9F81-1E7EB7F728BE}" destId="{E59F2A8D-5A6D-49E8-982F-ED494D7BEF46}" srcOrd="18" destOrd="0" presId="urn:microsoft.com/office/officeart/2008/layout/CircleAccentTimeline"/>
    <dgm:cxn modelId="{A728A007-0C38-400A-B34C-1E0F35FAB86D}" type="presParOf" srcId="{E59F2A8D-5A6D-49E8-982F-ED494D7BEF46}" destId="{EB4331CC-DE56-4585-9DD0-62FA9B619A78}" srcOrd="0" destOrd="0" presId="urn:microsoft.com/office/officeart/2008/layout/CircleAccentTimeline"/>
    <dgm:cxn modelId="{FD0B6FA0-A9BB-4F09-A2A9-EB3F9C2411E0}" type="presParOf" srcId="{E59F2A8D-5A6D-49E8-982F-ED494D7BEF46}" destId="{32B73B40-055F-4EA0-8A9F-08C14180615D}" srcOrd="1" destOrd="0" presId="urn:microsoft.com/office/officeart/2008/layout/CircleAccentTimeline"/>
    <dgm:cxn modelId="{EBA0B061-77DC-459A-BA99-0E3940E32D30}" type="presParOf" srcId="{E59F2A8D-5A6D-49E8-982F-ED494D7BEF46}" destId="{AF21C0DB-A77E-4B68-97E5-C56C5572E120}" srcOrd="2" destOrd="0" presId="urn:microsoft.com/office/officeart/2008/layout/CircleAccentTimeline"/>
    <dgm:cxn modelId="{E51442DB-A446-457E-956F-F672AD73DEA6}" type="presParOf" srcId="{F0C07A88-46C1-4041-9F81-1E7EB7F728BE}" destId="{2AA57EAA-7D37-4E44-A4B2-A3CCB66CBDE6}" srcOrd="19" destOrd="0" presId="urn:microsoft.com/office/officeart/2008/layout/CircleAccentTimeline"/>
    <dgm:cxn modelId="{4077FA20-AE27-449B-A9FA-EC4A8AB77B16}" type="presParOf" srcId="{F0C07A88-46C1-4041-9F81-1E7EB7F728BE}" destId="{226425B1-DA67-483D-B847-109C2DA800BC}" srcOrd="20" destOrd="0" presId="urn:microsoft.com/office/officeart/2008/layout/CircleAccentTimeline"/>
    <dgm:cxn modelId="{6B9F75DC-A1BF-4B40-8218-C485DED28DE8}" type="presParOf" srcId="{F0C07A88-46C1-4041-9F81-1E7EB7F728BE}" destId="{20BB4682-2904-4367-8C1D-FE06A2950731}" srcOrd="21" destOrd="0" presId="urn:microsoft.com/office/officeart/2008/layout/CircleAccentTimeline"/>
    <dgm:cxn modelId="{FE03155F-ECB6-4889-8865-250AD451F4F2}" type="presParOf" srcId="{F0C07A88-46C1-4041-9F81-1E7EB7F728BE}" destId="{FA710039-1865-48B9-BD6D-6AE6DAC34D34}" srcOrd="22" destOrd="0" presId="urn:microsoft.com/office/officeart/2008/layout/CircleAccentTimeline"/>
    <dgm:cxn modelId="{42B9BF22-5F05-4A78-B561-E18C94EB4C4B}" type="presParOf" srcId="{FA710039-1865-48B9-BD6D-6AE6DAC34D34}" destId="{3855B8F9-7464-4967-A2A1-50C4F18A6AE7}" srcOrd="0" destOrd="0" presId="urn:microsoft.com/office/officeart/2008/layout/CircleAccentTimeline"/>
    <dgm:cxn modelId="{D68155A4-AC66-4A46-B06B-1BB774414357}" type="presParOf" srcId="{FA710039-1865-48B9-BD6D-6AE6DAC34D34}" destId="{846F3965-33FB-48A4-91AF-5E34A594E331}" srcOrd="1" destOrd="0" presId="urn:microsoft.com/office/officeart/2008/layout/CircleAccentTimeline"/>
    <dgm:cxn modelId="{53932605-EEB2-4CC1-A610-A532A1636314}" type="presParOf" srcId="{FA710039-1865-48B9-BD6D-6AE6DAC34D34}" destId="{8BEF41F9-B056-4322-B989-B59EB963684A}" srcOrd="2" destOrd="0" presId="urn:microsoft.com/office/officeart/2008/layout/CircleAccentTimeline"/>
    <dgm:cxn modelId="{D7B75485-141E-483E-AF3F-9114A4DE25D4}" type="presParOf" srcId="{F0C07A88-46C1-4041-9F81-1E7EB7F728BE}" destId="{806E630E-5CFC-4042-91A3-B2F992C8A1F2}" srcOrd="23" destOrd="0" presId="urn:microsoft.com/office/officeart/2008/layout/CircleAccentTimeline"/>
    <dgm:cxn modelId="{368B3864-1895-458D-B105-1CC242F194ED}" type="presParOf" srcId="{F0C07A88-46C1-4041-9F81-1E7EB7F728BE}" destId="{5BF20DC8-8C85-4BC1-AA18-C9F35B350880}" srcOrd="24" destOrd="0" presId="urn:microsoft.com/office/officeart/2008/layout/CircleAccentTimeline"/>
    <dgm:cxn modelId="{526CF011-6383-4F21-8441-60219BE46CF6}" type="presParOf" srcId="{F0C07A88-46C1-4041-9F81-1E7EB7F728BE}" destId="{B40504B9-C93F-4A6F-8219-566613C0D9AF}" srcOrd="25" destOrd="0" presId="urn:microsoft.com/office/officeart/2008/layout/CircleAccentTimeline"/>
    <dgm:cxn modelId="{5169C7D8-7AEC-47BF-A1C3-15059EDB921D}" type="presParOf" srcId="{F0C07A88-46C1-4041-9F81-1E7EB7F728BE}" destId="{59753277-6EC0-4244-BE5A-F92AC2751053}" srcOrd="26" destOrd="0" presId="urn:microsoft.com/office/officeart/2008/layout/CircleAccentTimeline"/>
    <dgm:cxn modelId="{BE811AB1-63F4-4FFB-B8B2-BC1F08A1BB56}" type="presParOf" srcId="{59753277-6EC0-4244-BE5A-F92AC2751053}" destId="{2D07A102-871D-4E5F-BE3D-A788BD8F6AD4}" srcOrd="0" destOrd="0" presId="urn:microsoft.com/office/officeart/2008/layout/CircleAccentTimeline"/>
    <dgm:cxn modelId="{49043103-9126-4975-8D78-C465FEB033D4}" type="presParOf" srcId="{59753277-6EC0-4244-BE5A-F92AC2751053}" destId="{DF2909EA-F791-4624-ABC8-9AE4EF356A9A}" srcOrd="1" destOrd="0" presId="urn:microsoft.com/office/officeart/2008/layout/CircleAccentTimeline"/>
    <dgm:cxn modelId="{2C9A45E4-823B-46C4-B83C-C720CCBDE978}" type="presParOf" srcId="{59753277-6EC0-4244-BE5A-F92AC2751053}" destId="{B49FA8E8-6B84-485C-92C0-9EAC54F60B87}" srcOrd="2" destOrd="0" presId="urn:microsoft.com/office/officeart/2008/layout/CircleAccentTimeline"/>
    <dgm:cxn modelId="{868B18B3-67AE-4CAA-AE63-5FCDBFA769E7}" type="presParOf" srcId="{F0C07A88-46C1-4041-9F81-1E7EB7F728BE}" destId="{142B45FD-443E-49E5-AD50-D8D6645C30E7}" srcOrd="27" destOrd="0" presId="urn:microsoft.com/office/officeart/2008/layout/CircleAccentTimeline"/>
    <dgm:cxn modelId="{7A7354A8-71F3-4921-8537-A0A328FDE1A3}" type="presParOf" srcId="{F0C07A88-46C1-4041-9F81-1E7EB7F728BE}" destId="{618FC359-87EC-4565-8AA1-CF453A55E592}" srcOrd="2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333C3-FE0F-4612-AC86-2078C184DA3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F7174688-249C-4ACE-BBE7-FE6641E2AAE4}">
      <dgm:prSet phldrT="[文本]"/>
      <dgm:spPr/>
      <dgm:t>
        <a:bodyPr/>
        <a:lstStyle/>
        <a:p>
          <a:r>
            <a:rPr lang="zh-CN" altLang="en-US"/>
            <a:t>帐号</a:t>
          </a:r>
          <a:endParaRPr lang="en-US" altLang="zh-CN"/>
        </a:p>
        <a:p>
          <a:r>
            <a:rPr lang="zh-CN" altLang="en-US"/>
            <a:t>管理</a:t>
          </a:r>
          <a:endParaRPr lang="en-US" altLang="zh-CN"/>
        </a:p>
      </dgm:t>
    </dgm:pt>
    <dgm:pt modelId="{644ABFF4-5E19-4ED7-8AB4-BE009CC8A654}" type="parTrans" cxnId="{F75B64B8-2F0E-4D8A-AF3C-63F0D257EC6B}">
      <dgm:prSet/>
      <dgm:spPr/>
      <dgm:t>
        <a:bodyPr/>
        <a:lstStyle/>
        <a:p>
          <a:endParaRPr lang="zh-CN" altLang="en-US"/>
        </a:p>
      </dgm:t>
    </dgm:pt>
    <dgm:pt modelId="{C3FB0A36-ECD7-43D8-B064-EBD30C749899}" type="sibTrans" cxnId="{F75B64B8-2F0E-4D8A-AF3C-63F0D257EC6B}">
      <dgm:prSet/>
      <dgm:spPr/>
      <dgm:t>
        <a:bodyPr/>
        <a:lstStyle/>
        <a:p>
          <a:endParaRPr lang="zh-CN" altLang="en-US"/>
        </a:p>
      </dgm:t>
    </dgm:pt>
    <dgm:pt modelId="{6663F43A-A802-4223-BF03-E910F5D83108}">
      <dgm:prSet phldrT="[文本]"/>
      <dgm:spPr/>
      <dgm:t>
        <a:bodyPr/>
        <a:lstStyle/>
        <a:p>
          <a:r>
            <a:rPr lang="en-US" altLang="zh-CN"/>
            <a:t>GitHub</a:t>
          </a:r>
          <a:endParaRPr lang="zh-CN" altLang="en-US"/>
        </a:p>
      </dgm:t>
    </dgm:pt>
    <dgm:pt modelId="{6E298BBA-41AF-42AB-A8F1-FF3EDB18ABE6}" type="parTrans" cxnId="{BEAAA0F6-CDCB-4176-B707-755387FAAFBE}">
      <dgm:prSet/>
      <dgm:spPr/>
      <dgm:t>
        <a:bodyPr/>
        <a:lstStyle/>
        <a:p>
          <a:endParaRPr lang="zh-CN" altLang="en-US"/>
        </a:p>
      </dgm:t>
    </dgm:pt>
    <dgm:pt modelId="{074AB06C-61E3-4043-857B-AFD5D7CA4A0B}" type="sibTrans" cxnId="{BEAAA0F6-CDCB-4176-B707-755387FAAFBE}">
      <dgm:prSet/>
      <dgm:spPr/>
      <dgm:t>
        <a:bodyPr/>
        <a:lstStyle/>
        <a:p>
          <a:endParaRPr lang="zh-CN" altLang="en-US"/>
        </a:p>
      </dgm:t>
    </dgm:pt>
    <dgm:pt modelId="{B52A78C1-81D4-4B74-A82A-1B03021D1576}">
      <dgm:prSet phldrT="[文本]"/>
      <dgm:spPr/>
      <dgm:t>
        <a:bodyPr/>
        <a:lstStyle/>
        <a:p>
          <a:r>
            <a:rPr lang="zh-CN" altLang="en-US"/>
            <a:t>代码托管</a:t>
          </a:r>
        </a:p>
      </dgm:t>
    </dgm:pt>
    <dgm:pt modelId="{AA565753-88CF-480C-ADC3-B0FD0BF49F59}" type="parTrans" cxnId="{4A77B1F7-8752-4241-991F-17B857DBC149}">
      <dgm:prSet/>
      <dgm:spPr/>
      <dgm:t>
        <a:bodyPr/>
        <a:lstStyle/>
        <a:p>
          <a:endParaRPr lang="zh-CN" altLang="en-US"/>
        </a:p>
      </dgm:t>
    </dgm:pt>
    <dgm:pt modelId="{8C3712A5-6CE1-4BBE-BC23-2403EDAB23E3}" type="sibTrans" cxnId="{4A77B1F7-8752-4241-991F-17B857DBC149}">
      <dgm:prSet/>
      <dgm:spPr/>
      <dgm:t>
        <a:bodyPr/>
        <a:lstStyle/>
        <a:p>
          <a:endParaRPr lang="zh-CN" altLang="en-US"/>
        </a:p>
      </dgm:t>
    </dgm:pt>
    <dgm:pt modelId="{EA1E610A-D7B9-484E-B28D-94F921A59631}">
      <dgm:prSet phldrT="[文本]"/>
      <dgm:spPr/>
      <dgm:t>
        <a:bodyPr/>
        <a:lstStyle/>
        <a:p>
          <a:r>
            <a:rPr lang="zh-CN" altLang="en-US"/>
            <a:t>仓库管理</a:t>
          </a:r>
          <a:endParaRPr lang="en-US" altLang="zh-CN"/>
        </a:p>
      </dgm:t>
    </dgm:pt>
    <dgm:pt modelId="{5FCCF8AF-185B-4667-9127-D58C2DE96B78}" type="parTrans" cxnId="{1077E32D-0A81-408E-8F8E-F2FAFC511CF1}">
      <dgm:prSet/>
      <dgm:spPr/>
      <dgm:t>
        <a:bodyPr/>
        <a:lstStyle/>
        <a:p>
          <a:endParaRPr lang="zh-CN" altLang="en-US"/>
        </a:p>
      </dgm:t>
    </dgm:pt>
    <dgm:pt modelId="{C15C2E4E-9944-4FD1-A90A-C22FD6B6D3BE}" type="sibTrans" cxnId="{1077E32D-0A81-408E-8F8E-F2FAFC511CF1}">
      <dgm:prSet/>
      <dgm:spPr/>
      <dgm:t>
        <a:bodyPr/>
        <a:lstStyle/>
        <a:p>
          <a:endParaRPr lang="zh-CN" altLang="en-US"/>
        </a:p>
      </dgm:t>
    </dgm:pt>
    <dgm:pt modelId="{CAEF1600-B810-4F5D-8785-F189BB59CA5A}" type="pres">
      <dgm:prSet presAssocID="{1D8333C3-FE0F-4612-AC86-2078C184DA3D}" presName="Name0" presStyleCnt="0">
        <dgm:presLayoutVars>
          <dgm:chMax val="4"/>
          <dgm:resizeHandles val="exact"/>
        </dgm:presLayoutVars>
      </dgm:prSet>
      <dgm:spPr/>
    </dgm:pt>
    <dgm:pt modelId="{EC21A7BA-430B-4C41-800A-2B4AD5892C14}" type="pres">
      <dgm:prSet presAssocID="{1D8333C3-FE0F-4612-AC86-2078C184DA3D}" presName="ellipse" presStyleLbl="trBgShp" presStyleIdx="0" presStyleCnt="1"/>
      <dgm:spPr/>
    </dgm:pt>
    <dgm:pt modelId="{8EE676EC-D16E-49C5-A8BE-8E884554D59C}" type="pres">
      <dgm:prSet presAssocID="{1D8333C3-FE0F-4612-AC86-2078C184DA3D}" presName="arrow1" presStyleLbl="fgShp" presStyleIdx="0" presStyleCnt="1"/>
      <dgm:spPr/>
    </dgm:pt>
    <dgm:pt modelId="{E8BE3340-5EBC-4B7B-B49A-AF8EDA7B9191}" type="pres">
      <dgm:prSet presAssocID="{1D8333C3-FE0F-4612-AC86-2078C184DA3D}" presName="rectangle" presStyleLbl="revTx" presStyleIdx="0" presStyleCnt="1">
        <dgm:presLayoutVars>
          <dgm:bulletEnabled val="1"/>
        </dgm:presLayoutVars>
      </dgm:prSet>
      <dgm:spPr/>
    </dgm:pt>
    <dgm:pt modelId="{1A2149AC-BDD4-44A2-B3D8-A1424BFF0BA2}" type="pres">
      <dgm:prSet presAssocID="{EA1E610A-D7B9-484E-B28D-94F921A59631}" presName="item1" presStyleLbl="node1" presStyleIdx="0" presStyleCnt="3">
        <dgm:presLayoutVars>
          <dgm:bulletEnabled val="1"/>
        </dgm:presLayoutVars>
      </dgm:prSet>
      <dgm:spPr/>
    </dgm:pt>
    <dgm:pt modelId="{EDCFA25D-B9DF-4FE0-A5C9-B156669C7EF1}" type="pres">
      <dgm:prSet presAssocID="{B52A78C1-81D4-4B74-A82A-1B03021D1576}" presName="item2" presStyleLbl="node1" presStyleIdx="1" presStyleCnt="3">
        <dgm:presLayoutVars>
          <dgm:bulletEnabled val="1"/>
        </dgm:presLayoutVars>
      </dgm:prSet>
      <dgm:spPr/>
    </dgm:pt>
    <dgm:pt modelId="{BAE3B42E-8E20-4735-B8EF-977CC3F97A44}" type="pres">
      <dgm:prSet presAssocID="{6663F43A-A802-4223-BF03-E910F5D83108}" presName="item3" presStyleLbl="node1" presStyleIdx="2" presStyleCnt="3">
        <dgm:presLayoutVars>
          <dgm:bulletEnabled val="1"/>
        </dgm:presLayoutVars>
      </dgm:prSet>
      <dgm:spPr/>
    </dgm:pt>
    <dgm:pt modelId="{BAAE1EDD-02DE-47DB-A142-1AB91713156A}" type="pres">
      <dgm:prSet presAssocID="{1D8333C3-FE0F-4612-AC86-2078C184DA3D}" presName="funnel" presStyleLbl="trAlignAcc1" presStyleIdx="0" presStyleCnt="1"/>
      <dgm:spPr/>
    </dgm:pt>
  </dgm:ptLst>
  <dgm:cxnLst>
    <dgm:cxn modelId="{1FE20B09-BB63-4ACF-BD08-D4F989C17C22}" type="presOf" srcId="{1D8333C3-FE0F-4612-AC86-2078C184DA3D}" destId="{CAEF1600-B810-4F5D-8785-F189BB59CA5A}" srcOrd="0" destOrd="0" presId="urn:microsoft.com/office/officeart/2005/8/layout/funnel1"/>
    <dgm:cxn modelId="{1077E32D-0A81-408E-8F8E-F2FAFC511CF1}" srcId="{1D8333C3-FE0F-4612-AC86-2078C184DA3D}" destId="{EA1E610A-D7B9-484E-B28D-94F921A59631}" srcOrd="1" destOrd="0" parTransId="{5FCCF8AF-185B-4667-9127-D58C2DE96B78}" sibTransId="{C15C2E4E-9944-4FD1-A90A-C22FD6B6D3BE}"/>
    <dgm:cxn modelId="{22471068-4D08-4672-954E-5C6849C85A1F}" type="presOf" srcId="{6663F43A-A802-4223-BF03-E910F5D83108}" destId="{E8BE3340-5EBC-4B7B-B49A-AF8EDA7B9191}" srcOrd="0" destOrd="0" presId="urn:microsoft.com/office/officeart/2005/8/layout/funnel1"/>
    <dgm:cxn modelId="{AA02694F-132F-47D4-AA84-2ED860B50F0C}" type="presOf" srcId="{EA1E610A-D7B9-484E-B28D-94F921A59631}" destId="{EDCFA25D-B9DF-4FE0-A5C9-B156669C7EF1}" srcOrd="0" destOrd="0" presId="urn:microsoft.com/office/officeart/2005/8/layout/funnel1"/>
    <dgm:cxn modelId="{0D17477E-6B1F-40B1-BE1A-1C7100A797CA}" type="presOf" srcId="{F7174688-249C-4ACE-BBE7-FE6641E2AAE4}" destId="{BAE3B42E-8E20-4735-B8EF-977CC3F97A44}" srcOrd="0" destOrd="0" presId="urn:microsoft.com/office/officeart/2005/8/layout/funnel1"/>
    <dgm:cxn modelId="{F75B64B8-2F0E-4D8A-AF3C-63F0D257EC6B}" srcId="{1D8333C3-FE0F-4612-AC86-2078C184DA3D}" destId="{F7174688-249C-4ACE-BBE7-FE6641E2AAE4}" srcOrd="0" destOrd="0" parTransId="{644ABFF4-5E19-4ED7-8AB4-BE009CC8A654}" sibTransId="{C3FB0A36-ECD7-43D8-B064-EBD30C749899}"/>
    <dgm:cxn modelId="{6A739CD1-7574-46EE-82F1-F7633C2E0BF3}" type="presOf" srcId="{B52A78C1-81D4-4B74-A82A-1B03021D1576}" destId="{1A2149AC-BDD4-44A2-B3D8-A1424BFF0BA2}" srcOrd="0" destOrd="0" presId="urn:microsoft.com/office/officeart/2005/8/layout/funnel1"/>
    <dgm:cxn modelId="{BEAAA0F6-CDCB-4176-B707-755387FAAFBE}" srcId="{1D8333C3-FE0F-4612-AC86-2078C184DA3D}" destId="{6663F43A-A802-4223-BF03-E910F5D83108}" srcOrd="3" destOrd="0" parTransId="{6E298BBA-41AF-42AB-A8F1-FF3EDB18ABE6}" sibTransId="{074AB06C-61E3-4043-857B-AFD5D7CA4A0B}"/>
    <dgm:cxn modelId="{4A77B1F7-8752-4241-991F-17B857DBC149}" srcId="{1D8333C3-FE0F-4612-AC86-2078C184DA3D}" destId="{B52A78C1-81D4-4B74-A82A-1B03021D1576}" srcOrd="2" destOrd="0" parTransId="{AA565753-88CF-480C-ADC3-B0FD0BF49F59}" sibTransId="{8C3712A5-6CE1-4BBE-BC23-2403EDAB23E3}"/>
    <dgm:cxn modelId="{A86923D5-E31B-4947-80E3-CC32EE6E2E47}" type="presParOf" srcId="{CAEF1600-B810-4F5D-8785-F189BB59CA5A}" destId="{EC21A7BA-430B-4C41-800A-2B4AD5892C14}" srcOrd="0" destOrd="0" presId="urn:microsoft.com/office/officeart/2005/8/layout/funnel1"/>
    <dgm:cxn modelId="{4C66EDC9-3726-4145-B294-A8E9D1A645D5}" type="presParOf" srcId="{CAEF1600-B810-4F5D-8785-F189BB59CA5A}" destId="{8EE676EC-D16E-49C5-A8BE-8E884554D59C}" srcOrd="1" destOrd="0" presId="urn:microsoft.com/office/officeart/2005/8/layout/funnel1"/>
    <dgm:cxn modelId="{031D8EBA-DC6E-45DE-8E35-714C58832B33}" type="presParOf" srcId="{CAEF1600-B810-4F5D-8785-F189BB59CA5A}" destId="{E8BE3340-5EBC-4B7B-B49A-AF8EDA7B9191}" srcOrd="2" destOrd="0" presId="urn:microsoft.com/office/officeart/2005/8/layout/funnel1"/>
    <dgm:cxn modelId="{A50288BD-6B3F-4C41-A67D-2FC93E2B3FF3}" type="presParOf" srcId="{CAEF1600-B810-4F5D-8785-F189BB59CA5A}" destId="{1A2149AC-BDD4-44A2-B3D8-A1424BFF0BA2}" srcOrd="3" destOrd="0" presId="urn:microsoft.com/office/officeart/2005/8/layout/funnel1"/>
    <dgm:cxn modelId="{B04B06DE-E8B5-4571-A0F7-0804AC71C5E8}" type="presParOf" srcId="{CAEF1600-B810-4F5D-8785-F189BB59CA5A}" destId="{EDCFA25D-B9DF-4FE0-A5C9-B156669C7EF1}" srcOrd="4" destOrd="0" presId="urn:microsoft.com/office/officeart/2005/8/layout/funnel1"/>
    <dgm:cxn modelId="{4B09BCE4-D489-48AE-9DD4-DD87A6F07EA9}" type="presParOf" srcId="{CAEF1600-B810-4F5D-8785-F189BB59CA5A}" destId="{BAE3B42E-8E20-4735-B8EF-977CC3F97A44}" srcOrd="5" destOrd="0" presId="urn:microsoft.com/office/officeart/2005/8/layout/funnel1"/>
    <dgm:cxn modelId="{E03AC7ED-C007-4B74-B181-2F7FE2196715}" type="presParOf" srcId="{CAEF1600-B810-4F5D-8785-F189BB59CA5A}" destId="{BAAE1EDD-02DE-47DB-A142-1AB9171315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ED561-48A1-414C-A60E-CB868C1EBF74}">
      <dsp:nvSpPr>
        <dsp:cNvPr id="0" name=""/>
        <dsp:cNvSpPr/>
      </dsp:nvSpPr>
      <dsp:spPr>
        <a:xfrm>
          <a:off x="3216379" y="192069"/>
          <a:ext cx="3811843" cy="13238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03DA9-2750-4B59-8AAE-67100AD85420}">
      <dsp:nvSpPr>
        <dsp:cNvPr id="0" name=""/>
        <dsp:cNvSpPr/>
      </dsp:nvSpPr>
      <dsp:spPr>
        <a:xfrm>
          <a:off x="4758846" y="3433614"/>
          <a:ext cx="738729" cy="47278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B4929-E70F-4161-B75B-0633B5F40600}">
      <dsp:nvSpPr>
        <dsp:cNvPr id="0" name=""/>
        <dsp:cNvSpPr/>
      </dsp:nvSpPr>
      <dsp:spPr>
        <a:xfrm>
          <a:off x="3355261" y="3811843"/>
          <a:ext cx="3545901" cy="88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Git</a:t>
          </a:r>
          <a:endParaRPr lang="zh-CN" altLang="en-US" sz="3100" kern="1200"/>
        </a:p>
      </dsp:txBody>
      <dsp:txXfrm>
        <a:off x="3355261" y="3811843"/>
        <a:ext cx="3545901" cy="886475"/>
      </dsp:txXfrm>
    </dsp:sp>
    <dsp:sp modelId="{349AB9F4-6F58-4DAF-8C77-96757B112EF7}">
      <dsp:nvSpPr>
        <dsp:cNvPr id="0" name=""/>
        <dsp:cNvSpPr/>
      </dsp:nvSpPr>
      <dsp:spPr>
        <a:xfrm>
          <a:off x="4602236" y="1618112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入门示例</a:t>
          </a:r>
        </a:p>
      </dsp:txBody>
      <dsp:txXfrm>
        <a:off x="4796968" y="1812844"/>
        <a:ext cx="940248" cy="940248"/>
      </dsp:txXfrm>
    </dsp:sp>
    <dsp:sp modelId="{84662D1F-F1D5-4D6B-A082-B28194FDBF4A}">
      <dsp:nvSpPr>
        <dsp:cNvPr id="0" name=""/>
        <dsp:cNvSpPr/>
      </dsp:nvSpPr>
      <dsp:spPr>
        <a:xfrm>
          <a:off x="3650752" y="620532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Git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工具</a:t>
          </a:r>
        </a:p>
      </dsp:txBody>
      <dsp:txXfrm>
        <a:off x="3845484" y="815264"/>
        <a:ext cx="940248" cy="940248"/>
      </dsp:txXfrm>
    </dsp:sp>
    <dsp:sp modelId="{E4DDE7CE-596D-40BE-9CBA-E710DDE58927}">
      <dsp:nvSpPr>
        <dsp:cNvPr id="0" name=""/>
        <dsp:cNvSpPr/>
      </dsp:nvSpPr>
      <dsp:spPr>
        <a:xfrm>
          <a:off x="5010014" y="299037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Git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简介</a:t>
          </a:r>
        </a:p>
      </dsp:txBody>
      <dsp:txXfrm>
        <a:off x="5204746" y="493769"/>
        <a:ext cx="940248" cy="940248"/>
      </dsp:txXfrm>
    </dsp:sp>
    <dsp:sp modelId="{F00BA347-E9B0-4D78-88BF-9B18D79765FD}">
      <dsp:nvSpPr>
        <dsp:cNvPr id="0" name=""/>
        <dsp:cNvSpPr/>
      </dsp:nvSpPr>
      <dsp:spPr>
        <a:xfrm>
          <a:off x="3059769" y="29549"/>
          <a:ext cx="4136884" cy="33095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E839-DB5A-49C7-8191-C2FA4D20833E}">
      <dsp:nvSpPr>
        <dsp:cNvPr id="0" name=""/>
        <dsp:cNvSpPr/>
      </dsp:nvSpPr>
      <dsp:spPr>
        <a:xfrm>
          <a:off x="1736156" y="1114641"/>
          <a:ext cx="924572" cy="92457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9F078-378A-4732-B6AD-E5C9C6EA6D2C}">
      <dsp:nvSpPr>
        <dsp:cNvPr id="0" name=""/>
        <dsp:cNvSpPr/>
      </dsp:nvSpPr>
      <dsp:spPr>
        <a:xfrm rot="17700000">
          <a:off x="2061934" y="360926"/>
          <a:ext cx="1149346" cy="55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下载</a:t>
          </a:r>
        </a:p>
      </dsp:txBody>
      <dsp:txXfrm>
        <a:off x="2061934" y="360926"/>
        <a:ext cx="1149346" cy="553896"/>
      </dsp:txXfrm>
    </dsp:sp>
    <dsp:sp modelId="{57198456-2BAB-4BD6-87F8-C56B39717557}">
      <dsp:nvSpPr>
        <dsp:cNvPr id="0" name=""/>
        <dsp:cNvSpPr/>
      </dsp:nvSpPr>
      <dsp:spPr>
        <a:xfrm>
          <a:off x="2730371" y="1336971"/>
          <a:ext cx="479911" cy="4799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F5F7-729E-400E-AE9C-9DF794486117}">
      <dsp:nvSpPr>
        <dsp:cNvPr id="0" name=""/>
        <dsp:cNvSpPr/>
      </dsp:nvSpPr>
      <dsp:spPr>
        <a:xfrm rot="17700000">
          <a:off x="2161981" y="2004933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https://git-scm.cm</a:t>
          </a:r>
          <a:endParaRPr lang="zh-CN" altLang="en-US" sz="1400" kern="1200"/>
        </a:p>
      </dsp:txBody>
      <dsp:txXfrm>
        <a:off x="2161981" y="2004933"/>
        <a:ext cx="994238" cy="479384"/>
      </dsp:txXfrm>
    </dsp:sp>
    <dsp:sp modelId="{FAB3C8C1-EA54-45C3-B16B-C523A8F4963D}">
      <dsp:nvSpPr>
        <dsp:cNvPr id="0" name=""/>
        <dsp:cNvSpPr/>
      </dsp:nvSpPr>
      <dsp:spPr>
        <a:xfrm rot="17700000">
          <a:off x="2784433" y="669537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06F74-BCE7-4529-80DA-9788B8D06109}">
      <dsp:nvSpPr>
        <dsp:cNvPr id="0" name=""/>
        <dsp:cNvSpPr/>
      </dsp:nvSpPr>
      <dsp:spPr>
        <a:xfrm>
          <a:off x="3279850" y="1336971"/>
          <a:ext cx="479911" cy="4799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95325-C895-4E13-BD23-ED633746B3FB}">
      <dsp:nvSpPr>
        <dsp:cNvPr id="0" name=""/>
        <dsp:cNvSpPr/>
      </dsp:nvSpPr>
      <dsp:spPr>
        <a:xfrm rot="17700000">
          <a:off x="2711461" y="2004933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指定平台版本</a:t>
          </a:r>
        </a:p>
      </dsp:txBody>
      <dsp:txXfrm>
        <a:off x="2711461" y="2004933"/>
        <a:ext cx="994238" cy="479384"/>
      </dsp:txXfrm>
    </dsp:sp>
    <dsp:sp modelId="{82934A4F-E709-41B1-A484-6E4BEC04BE24}">
      <dsp:nvSpPr>
        <dsp:cNvPr id="0" name=""/>
        <dsp:cNvSpPr/>
      </dsp:nvSpPr>
      <dsp:spPr>
        <a:xfrm rot="17700000">
          <a:off x="3333913" y="669537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39C97-EC21-4ED5-B69D-9C4CFE249522}">
      <dsp:nvSpPr>
        <dsp:cNvPr id="0" name=""/>
        <dsp:cNvSpPr/>
      </dsp:nvSpPr>
      <dsp:spPr>
        <a:xfrm>
          <a:off x="3829404" y="1114641"/>
          <a:ext cx="924572" cy="92457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F681-2FCF-4A30-89B9-50863575BBB1}">
      <dsp:nvSpPr>
        <dsp:cNvPr id="0" name=""/>
        <dsp:cNvSpPr/>
      </dsp:nvSpPr>
      <dsp:spPr>
        <a:xfrm rot="17700000">
          <a:off x="4155182" y="360926"/>
          <a:ext cx="1149346" cy="55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安装</a:t>
          </a:r>
        </a:p>
      </dsp:txBody>
      <dsp:txXfrm>
        <a:off x="4155182" y="360926"/>
        <a:ext cx="1149346" cy="553896"/>
      </dsp:txXfrm>
    </dsp:sp>
    <dsp:sp modelId="{D5A06D11-A475-4A1F-A0E3-2A8F61945ABB}">
      <dsp:nvSpPr>
        <dsp:cNvPr id="0" name=""/>
        <dsp:cNvSpPr/>
      </dsp:nvSpPr>
      <dsp:spPr>
        <a:xfrm>
          <a:off x="4823619" y="1336971"/>
          <a:ext cx="479911" cy="4799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B5220-21B7-4EA4-B83E-61F3AAEEAD98}">
      <dsp:nvSpPr>
        <dsp:cNvPr id="0" name=""/>
        <dsp:cNvSpPr/>
      </dsp:nvSpPr>
      <dsp:spPr>
        <a:xfrm rot="17700000">
          <a:off x="4255229" y="2004933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默认安装</a:t>
          </a:r>
        </a:p>
      </dsp:txBody>
      <dsp:txXfrm>
        <a:off x="4255229" y="2004933"/>
        <a:ext cx="994238" cy="479384"/>
      </dsp:txXfrm>
    </dsp:sp>
    <dsp:sp modelId="{E9872A5A-59E8-4395-8FEE-F6CF93F3AF56}">
      <dsp:nvSpPr>
        <dsp:cNvPr id="0" name=""/>
        <dsp:cNvSpPr/>
      </dsp:nvSpPr>
      <dsp:spPr>
        <a:xfrm rot="17700000">
          <a:off x="4877682" y="669537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31CC-DE56-4585-9DD0-62FA9B619A78}">
      <dsp:nvSpPr>
        <dsp:cNvPr id="0" name=""/>
        <dsp:cNvSpPr/>
      </dsp:nvSpPr>
      <dsp:spPr>
        <a:xfrm>
          <a:off x="5373173" y="1114641"/>
          <a:ext cx="924572" cy="92457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73B40-055F-4EA0-8A9F-08C14180615D}">
      <dsp:nvSpPr>
        <dsp:cNvPr id="0" name=""/>
        <dsp:cNvSpPr/>
      </dsp:nvSpPr>
      <dsp:spPr>
        <a:xfrm rot="17700000">
          <a:off x="5698950" y="360926"/>
          <a:ext cx="1149346" cy="55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配置</a:t>
          </a:r>
        </a:p>
      </dsp:txBody>
      <dsp:txXfrm>
        <a:off x="5698950" y="360926"/>
        <a:ext cx="1149346" cy="553896"/>
      </dsp:txXfrm>
    </dsp:sp>
    <dsp:sp modelId="{3855B8F9-7464-4967-A2A1-50C4F18A6AE7}">
      <dsp:nvSpPr>
        <dsp:cNvPr id="0" name=""/>
        <dsp:cNvSpPr/>
      </dsp:nvSpPr>
      <dsp:spPr>
        <a:xfrm>
          <a:off x="6367387" y="1336971"/>
          <a:ext cx="479911" cy="4799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3965-33FB-48A4-91AF-5E34A594E331}">
      <dsp:nvSpPr>
        <dsp:cNvPr id="0" name=""/>
        <dsp:cNvSpPr/>
      </dsp:nvSpPr>
      <dsp:spPr>
        <a:xfrm rot="17700000">
          <a:off x="5798998" y="2004933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配置用户名</a:t>
          </a:r>
        </a:p>
      </dsp:txBody>
      <dsp:txXfrm>
        <a:off x="5798998" y="2004933"/>
        <a:ext cx="994238" cy="479384"/>
      </dsp:txXfrm>
    </dsp:sp>
    <dsp:sp modelId="{8BEF41F9-B056-4322-B989-B59EB963684A}">
      <dsp:nvSpPr>
        <dsp:cNvPr id="0" name=""/>
        <dsp:cNvSpPr/>
      </dsp:nvSpPr>
      <dsp:spPr>
        <a:xfrm rot="17700000">
          <a:off x="6421450" y="669537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7A102-871D-4E5F-BE3D-A788BD8F6AD4}">
      <dsp:nvSpPr>
        <dsp:cNvPr id="0" name=""/>
        <dsp:cNvSpPr/>
      </dsp:nvSpPr>
      <dsp:spPr>
        <a:xfrm>
          <a:off x="6916867" y="1336971"/>
          <a:ext cx="479911" cy="4799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909EA-F791-4624-ABC8-9AE4EF356A9A}">
      <dsp:nvSpPr>
        <dsp:cNvPr id="0" name=""/>
        <dsp:cNvSpPr/>
      </dsp:nvSpPr>
      <dsp:spPr>
        <a:xfrm rot="17700000">
          <a:off x="6348478" y="2004933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配置邮箱名</a:t>
          </a:r>
        </a:p>
      </dsp:txBody>
      <dsp:txXfrm>
        <a:off x="6348478" y="2004933"/>
        <a:ext cx="994238" cy="479384"/>
      </dsp:txXfrm>
    </dsp:sp>
    <dsp:sp modelId="{B49FA8E8-6B84-485C-92C0-9EAC54F60B87}">
      <dsp:nvSpPr>
        <dsp:cNvPr id="0" name=""/>
        <dsp:cNvSpPr/>
      </dsp:nvSpPr>
      <dsp:spPr>
        <a:xfrm rot="17700000">
          <a:off x="6970930" y="669537"/>
          <a:ext cx="994238" cy="4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1A7BA-430B-4C41-800A-2B4AD5892C14}">
      <dsp:nvSpPr>
        <dsp:cNvPr id="0" name=""/>
        <dsp:cNvSpPr/>
      </dsp:nvSpPr>
      <dsp:spPr>
        <a:xfrm>
          <a:off x="3216379" y="192069"/>
          <a:ext cx="3811843" cy="13238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676EC-D16E-49C5-A8BE-8E884554D59C}">
      <dsp:nvSpPr>
        <dsp:cNvPr id="0" name=""/>
        <dsp:cNvSpPr/>
      </dsp:nvSpPr>
      <dsp:spPr>
        <a:xfrm>
          <a:off x="4758846" y="3433614"/>
          <a:ext cx="738729" cy="47278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E3340-5EBC-4B7B-B49A-AF8EDA7B9191}">
      <dsp:nvSpPr>
        <dsp:cNvPr id="0" name=""/>
        <dsp:cNvSpPr/>
      </dsp:nvSpPr>
      <dsp:spPr>
        <a:xfrm>
          <a:off x="3355261" y="3811843"/>
          <a:ext cx="3545901" cy="88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GitHub</a:t>
          </a:r>
          <a:endParaRPr lang="zh-CN" altLang="en-US" sz="3100" kern="1200"/>
        </a:p>
      </dsp:txBody>
      <dsp:txXfrm>
        <a:off x="3355261" y="3811843"/>
        <a:ext cx="3545901" cy="886475"/>
      </dsp:txXfrm>
    </dsp:sp>
    <dsp:sp modelId="{1A2149AC-BDD4-44A2-B3D8-A1424BFF0BA2}">
      <dsp:nvSpPr>
        <dsp:cNvPr id="0" name=""/>
        <dsp:cNvSpPr/>
      </dsp:nvSpPr>
      <dsp:spPr>
        <a:xfrm>
          <a:off x="4602236" y="1618112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代码托管</a:t>
          </a:r>
        </a:p>
      </dsp:txBody>
      <dsp:txXfrm>
        <a:off x="4796968" y="1812844"/>
        <a:ext cx="940248" cy="940248"/>
      </dsp:txXfrm>
    </dsp:sp>
    <dsp:sp modelId="{EDCFA25D-B9DF-4FE0-A5C9-B156669C7EF1}">
      <dsp:nvSpPr>
        <dsp:cNvPr id="0" name=""/>
        <dsp:cNvSpPr/>
      </dsp:nvSpPr>
      <dsp:spPr>
        <a:xfrm>
          <a:off x="3650752" y="620532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仓库管理</a:t>
          </a:r>
          <a:endParaRPr lang="en-US" altLang="zh-CN" sz="2400" kern="1200"/>
        </a:p>
      </dsp:txBody>
      <dsp:txXfrm>
        <a:off x="3845484" y="815264"/>
        <a:ext cx="940248" cy="940248"/>
      </dsp:txXfrm>
    </dsp:sp>
    <dsp:sp modelId="{BAE3B42E-8E20-4735-B8EF-977CC3F97A44}">
      <dsp:nvSpPr>
        <dsp:cNvPr id="0" name=""/>
        <dsp:cNvSpPr/>
      </dsp:nvSpPr>
      <dsp:spPr>
        <a:xfrm>
          <a:off x="5010014" y="299037"/>
          <a:ext cx="1329712" cy="1329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帐号</a:t>
          </a:r>
          <a:endParaRPr lang="en-US" altLang="zh-CN" sz="2400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管理</a:t>
          </a:r>
          <a:endParaRPr lang="en-US" altLang="zh-CN" sz="2400" kern="1200"/>
        </a:p>
      </dsp:txBody>
      <dsp:txXfrm>
        <a:off x="5204746" y="493769"/>
        <a:ext cx="940248" cy="940248"/>
      </dsp:txXfrm>
    </dsp:sp>
    <dsp:sp modelId="{BAAE1EDD-02DE-47DB-A142-1AB91713156A}">
      <dsp:nvSpPr>
        <dsp:cNvPr id="0" name=""/>
        <dsp:cNvSpPr/>
      </dsp:nvSpPr>
      <dsp:spPr>
        <a:xfrm>
          <a:off x="3059769" y="29549"/>
          <a:ext cx="4136884" cy="33095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3C946-EF77-41EA-8578-F24DD1071EC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5616-A16D-4B6A-8EAC-D858AFF54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2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5616-A16D-4B6A-8EAC-D858AFF54C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5616-A16D-4B6A-8EAC-D858AFF54C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4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5616-A16D-4B6A-8EAC-D858AFF54C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7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1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0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CCA8C-64B3-4B85-BC9C-EDC281D72EE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00E95A-DDBF-419E-8C91-3DF1E5BAF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3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B538-5E8F-48E1-A066-3D84A132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23" y="1953370"/>
            <a:ext cx="9905998" cy="1905000"/>
          </a:xfrm>
        </p:spPr>
        <p:txBody>
          <a:bodyPr/>
          <a:lstStyle/>
          <a:p>
            <a:pPr algn="ctr"/>
            <a:r>
              <a:rPr lang="en-US" altLang="zh-CN"/>
              <a:t>Git</a:t>
            </a:r>
            <a:r>
              <a:rPr lang="zh-CN" altLang="en-US"/>
              <a:t>和</a:t>
            </a:r>
            <a:r>
              <a:rPr lang="en-US" altLang="zh-CN"/>
              <a:t>GitHub</a:t>
            </a:r>
            <a:r>
              <a:rPr lang="zh-CN" altLang="en-US"/>
              <a:t>快速入门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DC9010-00FD-4091-B6CD-92012F1E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43" b="55921"/>
          <a:stretch/>
        </p:blipFill>
        <p:spPr>
          <a:xfrm>
            <a:off x="718447" y="1267759"/>
            <a:ext cx="9968105" cy="894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3A5C94-0B38-4611-835D-3F6EC8FF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60" y="2370642"/>
            <a:ext cx="4699221" cy="406533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3A330C5-1C53-4304-AAE4-D085734315DA}"/>
              </a:ext>
            </a:extLst>
          </p:cNvPr>
          <p:cNvSpPr txBox="1">
            <a:spLocks/>
          </p:cNvSpPr>
          <p:nvPr/>
        </p:nvSpPr>
        <p:spPr>
          <a:xfrm>
            <a:off x="427704" y="64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登录账户</a:t>
            </a:r>
          </a:p>
        </p:txBody>
      </p:sp>
    </p:spTree>
    <p:extLst>
      <p:ext uri="{BB962C8B-B14F-4D97-AF65-F5344CB8AC3E}">
        <p14:creationId xmlns:p14="http://schemas.microsoft.com/office/powerpoint/2010/main" val="255232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263E68-0614-4B1A-AB4B-67C6C8FB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4" y="1158642"/>
            <a:ext cx="2863788" cy="520244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427704" y="64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创建项目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92019-9856-4EAA-B42F-89FE0CC7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76" y="1158641"/>
            <a:ext cx="8229600" cy="52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427704" y="64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代码托管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7BB4F2-1A94-4A47-9442-8F2159892953}"/>
              </a:ext>
            </a:extLst>
          </p:cNvPr>
          <p:cNvSpPr txBox="1"/>
          <p:nvPr/>
        </p:nvSpPr>
        <p:spPr>
          <a:xfrm>
            <a:off x="463689" y="1645714"/>
            <a:ext cx="522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GitHub</a:t>
            </a:r>
            <a:r>
              <a:rPr lang="zh-CN" altLang="en-US" sz="2400"/>
              <a:t>中创建仓库时分为两种情况：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46CB3C-BE51-42CD-B4EA-D920BAE2FC9E}"/>
              </a:ext>
            </a:extLst>
          </p:cNvPr>
          <p:cNvSpPr txBox="1"/>
          <p:nvPr/>
        </p:nvSpPr>
        <p:spPr>
          <a:xfrm>
            <a:off x="463689" y="2662650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第一种情况：</a:t>
            </a:r>
            <a:endParaRPr lang="en-US" altLang="zh-CN"/>
          </a:p>
          <a:p>
            <a:r>
              <a:rPr lang="zh-CN" altLang="en-US"/>
              <a:t>创建时选择初始化仓库，适合新项目仓库，本地计算机不存在项目仓库，通过命令将代码复制到本地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A0EA3A-0F2D-4FAF-BC28-BC2E4BD04C1C}"/>
              </a:ext>
            </a:extLst>
          </p:cNvPr>
          <p:cNvSpPr txBox="1"/>
          <p:nvPr/>
        </p:nvSpPr>
        <p:spPr>
          <a:xfrm>
            <a:off x="463689" y="4681172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第二种情况：</a:t>
            </a:r>
            <a:endParaRPr lang="en-US" altLang="zh-CN"/>
          </a:p>
          <a:p>
            <a:r>
              <a:rPr lang="zh-CN" altLang="en-US"/>
              <a:t>创建是不选择初始化仓库，适合本地计算机已经存在项目仓库，通过命令将代码上传到服务器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F03F7F-659C-4CAE-BBB2-EAA6404A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" y="3787030"/>
            <a:ext cx="5724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340239" y="78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本地代码托管</a:t>
            </a:r>
            <a:endParaRPr lang="en-US" altLang="zh-CN"/>
          </a:p>
          <a:p>
            <a:r>
              <a:rPr lang="en-US" altLang="zh-CN"/>
              <a:t>https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D1164F-9AC2-4014-B824-A1EEF6173382}"/>
              </a:ext>
            </a:extLst>
          </p:cNvPr>
          <p:cNvSpPr/>
          <p:nvPr/>
        </p:nvSpPr>
        <p:spPr>
          <a:xfrm>
            <a:off x="154699" y="1806636"/>
            <a:ext cx="3754682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添加远程仓库源</a:t>
            </a:r>
            <a:endParaRPr lang="en-US" altLang="zh-CN"/>
          </a:p>
          <a:p>
            <a:pPr algn="ctr"/>
            <a:r>
              <a:rPr lang="en-US" altLang="zh-CN"/>
              <a:t>git remote add &lt;origin&gt; &lt;url&gt; 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673813-2EEC-4B94-B976-BCB89B46E67E}"/>
              </a:ext>
            </a:extLst>
          </p:cNvPr>
          <p:cNvSpPr/>
          <p:nvPr/>
        </p:nvSpPr>
        <p:spPr>
          <a:xfrm>
            <a:off x="154699" y="4613744"/>
            <a:ext cx="3754681" cy="110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推送到远程仓库</a:t>
            </a:r>
            <a:endParaRPr lang="en-US" altLang="zh-CN"/>
          </a:p>
          <a:p>
            <a:pPr algn="ctr"/>
            <a:r>
              <a:rPr lang="en-US" altLang="zh-CN"/>
              <a:t>git push origin master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EE9488-7C9F-4082-B252-F7696559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51" y="851535"/>
            <a:ext cx="6243495" cy="203478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5ED114-B99D-478C-BAA2-3F9C4FDAE4CB}"/>
              </a:ext>
            </a:extLst>
          </p:cNvPr>
          <p:cNvCxnSpPr>
            <a:cxnSpLocks/>
          </p:cNvCxnSpPr>
          <p:nvPr/>
        </p:nvCxnSpPr>
        <p:spPr>
          <a:xfrm flipV="1">
            <a:off x="4216703" y="2112170"/>
            <a:ext cx="13162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52C2439-E47E-483B-BD47-A367B1DBE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84"/>
          <a:stretch/>
        </p:blipFill>
        <p:spPr>
          <a:xfrm>
            <a:off x="5840251" y="4836083"/>
            <a:ext cx="6265338" cy="15788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EB39BA-3E4E-4E32-A630-3684A3EA1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584"/>
          <a:stretch/>
        </p:blipFill>
        <p:spPr>
          <a:xfrm>
            <a:off x="5840248" y="3769091"/>
            <a:ext cx="6265341" cy="110687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E626EC-AB24-47F2-AB8D-2BACE9DF013C}"/>
              </a:ext>
            </a:extLst>
          </p:cNvPr>
          <p:cNvCxnSpPr>
            <a:cxnSpLocks/>
          </p:cNvCxnSpPr>
          <p:nvPr/>
        </p:nvCxnSpPr>
        <p:spPr>
          <a:xfrm flipV="1">
            <a:off x="4115821" y="5167179"/>
            <a:ext cx="1617372" cy="3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51EB9A-FE5E-45AD-A3E6-064C7F05A9A0}"/>
              </a:ext>
            </a:extLst>
          </p:cNvPr>
          <p:cNvSpPr txBox="1"/>
          <p:nvPr/>
        </p:nvSpPr>
        <p:spPr>
          <a:xfrm>
            <a:off x="4436231" y="424384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认证：</a:t>
            </a:r>
            <a:endParaRPr lang="en-US" altLang="zh-CN"/>
          </a:p>
          <a:p>
            <a:r>
              <a:rPr lang="zh-CN" altLang="en-US"/>
              <a:t>用户名</a:t>
            </a:r>
            <a:endParaRPr lang="en-US" altLang="zh-CN"/>
          </a:p>
          <a:p>
            <a:r>
              <a:rPr lang="zh-CN" altLang="en-US"/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41950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340239" y="78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本地代码托管</a:t>
            </a:r>
            <a:endParaRPr lang="en-US" altLang="zh-CN"/>
          </a:p>
          <a:p>
            <a:r>
              <a:rPr lang="en-US" altLang="zh-CN"/>
              <a:t>SSH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D1164F-9AC2-4014-B824-A1EEF6173382}"/>
              </a:ext>
            </a:extLst>
          </p:cNvPr>
          <p:cNvSpPr/>
          <p:nvPr/>
        </p:nvSpPr>
        <p:spPr>
          <a:xfrm>
            <a:off x="146748" y="2792744"/>
            <a:ext cx="3200751" cy="896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生成公钥私钥</a:t>
            </a:r>
            <a:endParaRPr lang="en-US" altLang="zh-CN"/>
          </a:p>
          <a:p>
            <a:pPr algn="ctr"/>
            <a:r>
              <a:rPr lang="en-US" altLang="zh-CN"/>
              <a:t>ssh-keygen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5ED114-B99D-478C-BAA2-3F9C4FDAE4CB}"/>
              </a:ext>
            </a:extLst>
          </p:cNvPr>
          <p:cNvCxnSpPr>
            <a:cxnSpLocks/>
          </p:cNvCxnSpPr>
          <p:nvPr/>
        </p:nvCxnSpPr>
        <p:spPr>
          <a:xfrm flipV="1">
            <a:off x="3672036" y="3169694"/>
            <a:ext cx="13162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43939CF-A68D-4D82-9CE7-186EB4A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16" y="1204892"/>
            <a:ext cx="6937236" cy="40721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BE352A-C785-4B8B-AFAE-A7CD9449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16" y="5454421"/>
            <a:ext cx="6937236" cy="13255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FEB37-0A45-43D8-9173-D3080005BCBD}"/>
              </a:ext>
            </a:extLst>
          </p:cNvPr>
          <p:cNvSpPr txBox="1"/>
          <p:nvPr/>
        </p:nvSpPr>
        <p:spPr>
          <a:xfrm>
            <a:off x="9404726" y="3555698"/>
            <a:ext cx="26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id_rsa </a:t>
            </a:r>
            <a:r>
              <a:rPr lang="zh-CN" altLang="en-US"/>
              <a:t>：       私钥文件</a:t>
            </a:r>
            <a:endParaRPr lang="en-US" altLang="zh-CN"/>
          </a:p>
          <a:p>
            <a:r>
              <a:rPr lang="en-US" altLang="zh-CN"/>
              <a:t>id_rsa.pub</a:t>
            </a:r>
            <a:r>
              <a:rPr lang="zh-CN" altLang="en-US"/>
              <a:t>：公钥文件</a:t>
            </a:r>
          </a:p>
        </p:txBody>
      </p:sp>
    </p:spTree>
    <p:extLst>
      <p:ext uri="{BB962C8B-B14F-4D97-AF65-F5344CB8AC3E}">
        <p14:creationId xmlns:p14="http://schemas.microsoft.com/office/powerpoint/2010/main" val="423074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340239" y="78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本地代码托管</a:t>
            </a:r>
            <a:endParaRPr lang="en-US" altLang="zh-CN"/>
          </a:p>
          <a:p>
            <a:r>
              <a:rPr lang="en-US" altLang="zh-CN"/>
              <a:t>SSH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D1164F-9AC2-4014-B824-A1EEF6173382}"/>
              </a:ext>
            </a:extLst>
          </p:cNvPr>
          <p:cNvSpPr/>
          <p:nvPr/>
        </p:nvSpPr>
        <p:spPr>
          <a:xfrm>
            <a:off x="340239" y="2980800"/>
            <a:ext cx="3200751" cy="896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GitHub</a:t>
            </a:r>
            <a:r>
              <a:rPr lang="zh-CN" altLang="en-US"/>
              <a:t>设置公钥</a:t>
            </a:r>
            <a:endParaRPr lang="en-US" altLang="zh-CN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5ED114-B99D-478C-BAA2-3F9C4FDAE4CB}"/>
              </a:ext>
            </a:extLst>
          </p:cNvPr>
          <p:cNvCxnSpPr>
            <a:cxnSpLocks/>
          </p:cNvCxnSpPr>
          <p:nvPr/>
        </p:nvCxnSpPr>
        <p:spPr>
          <a:xfrm>
            <a:off x="3906809" y="3281984"/>
            <a:ext cx="10646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7A4DD91-6A6C-4071-9CFE-5EAE3865F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9" r="25460"/>
          <a:stretch/>
        </p:blipFill>
        <p:spPr>
          <a:xfrm>
            <a:off x="5281618" y="2518578"/>
            <a:ext cx="6097973" cy="16735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612568-126A-407F-9667-61C014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5" r="-179"/>
          <a:stretch/>
        </p:blipFill>
        <p:spPr>
          <a:xfrm>
            <a:off x="5281620" y="624353"/>
            <a:ext cx="6097992" cy="1673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5DF2C8-A178-4D41-AE3A-2E57C1772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18" y="4492702"/>
            <a:ext cx="6097973" cy="18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C93921-8F54-4F33-8CBD-DC6B32370758}"/>
              </a:ext>
            </a:extLst>
          </p:cNvPr>
          <p:cNvSpPr txBox="1">
            <a:spLocks/>
          </p:cNvSpPr>
          <p:nvPr/>
        </p:nvSpPr>
        <p:spPr>
          <a:xfrm>
            <a:off x="340239" y="78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本地代码托管</a:t>
            </a:r>
            <a:endParaRPr lang="en-US" altLang="zh-CN"/>
          </a:p>
          <a:p>
            <a:r>
              <a:rPr lang="en-US" altLang="zh-CN"/>
              <a:t>SSH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D1164F-9AC2-4014-B824-A1EEF6173382}"/>
              </a:ext>
            </a:extLst>
          </p:cNvPr>
          <p:cNvSpPr/>
          <p:nvPr/>
        </p:nvSpPr>
        <p:spPr>
          <a:xfrm>
            <a:off x="154699" y="1806636"/>
            <a:ext cx="3754682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添加远程仓库源</a:t>
            </a:r>
            <a:endParaRPr lang="en-US" altLang="zh-CN"/>
          </a:p>
          <a:p>
            <a:pPr algn="ctr"/>
            <a:r>
              <a:rPr lang="en-US" altLang="zh-CN"/>
              <a:t>git remote add &lt;origin&gt; &lt;url&gt; 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673813-2EEC-4B94-B976-BCB89B46E67E}"/>
              </a:ext>
            </a:extLst>
          </p:cNvPr>
          <p:cNvSpPr/>
          <p:nvPr/>
        </p:nvSpPr>
        <p:spPr>
          <a:xfrm>
            <a:off x="154699" y="4613744"/>
            <a:ext cx="3754681" cy="110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推送到远程仓库</a:t>
            </a:r>
            <a:endParaRPr lang="en-US" altLang="zh-CN"/>
          </a:p>
          <a:p>
            <a:pPr algn="ctr"/>
            <a:r>
              <a:rPr lang="en-US" altLang="zh-CN"/>
              <a:t>git push origin master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5ED114-B99D-478C-BAA2-3F9C4FDAE4CB}"/>
              </a:ext>
            </a:extLst>
          </p:cNvPr>
          <p:cNvCxnSpPr>
            <a:cxnSpLocks/>
          </p:cNvCxnSpPr>
          <p:nvPr/>
        </p:nvCxnSpPr>
        <p:spPr>
          <a:xfrm flipV="1">
            <a:off x="4066130" y="2112171"/>
            <a:ext cx="8343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E626EC-AB24-47F2-AB8D-2BACE9DF013C}"/>
              </a:ext>
            </a:extLst>
          </p:cNvPr>
          <p:cNvCxnSpPr>
            <a:cxnSpLocks/>
          </p:cNvCxnSpPr>
          <p:nvPr/>
        </p:nvCxnSpPr>
        <p:spPr>
          <a:xfrm flipV="1">
            <a:off x="4066130" y="5167555"/>
            <a:ext cx="905365" cy="3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51EB9A-FE5E-45AD-A3E6-064C7F05A9A0}"/>
              </a:ext>
            </a:extLst>
          </p:cNvPr>
          <p:cNvSpPr txBox="1"/>
          <p:nvPr/>
        </p:nvSpPr>
        <p:spPr>
          <a:xfrm>
            <a:off x="4015472" y="44226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无需</a:t>
            </a:r>
            <a:endParaRPr lang="en-US" altLang="zh-CN"/>
          </a:p>
          <a:p>
            <a:r>
              <a:rPr lang="zh-CN" altLang="en-US"/>
              <a:t>再次认证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98BBD-E41E-4EB0-B315-C690F276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59" y="913161"/>
            <a:ext cx="6807741" cy="209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479C8B-D0BD-43F5-8865-8DE6258C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60" y="3222593"/>
            <a:ext cx="6807741" cy="34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CFF4-0DAB-47C3-8916-5E0960F4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46" y="2042765"/>
            <a:ext cx="9905998" cy="1905000"/>
          </a:xfrm>
        </p:spPr>
        <p:txBody>
          <a:bodyPr/>
          <a:lstStyle/>
          <a:p>
            <a:pPr algn="ctr"/>
            <a:r>
              <a:rPr lang="zh-CN" altLang="en-US"/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70076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B2E633-A87B-4230-A310-4686FCAFA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767"/>
              </p:ext>
            </p:extLst>
          </p:nvPr>
        </p:nvGraphicFramePr>
        <p:xfrm>
          <a:off x="306946" y="304937"/>
          <a:ext cx="11397804" cy="624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68">
                  <a:extLst>
                    <a:ext uri="{9D8B030D-6E8A-4147-A177-3AD203B41FA5}">
                      <a16:colId xmlns:a16="http://schemas.microsoft.com/office/drawing/2014/main" val="1677809426"/>
                    </a:ext>
                  </a:extLst>
                </a:gridCol>
                <a:gridCol w="4537491">
                  <a:extLst>
                    <a:ext uri="{9D8B030D-6E8A-4147-A177-3AD203B41FA5}">
                      <a16:colId xmlns:a16="http://schemas.microsoft.com/office/drawing/2014/main" val="341774950"/>
                    </a:ext>
                  </a:extLst>
                </a:gridCol>
                <a:gridCol w="3061045">
                  <a:extLst>
                    <a:ext uri="{9D8B030D-6E8A-4147-A177-3AD203B41FA5}">
                      <a16:colId xmlns:a16="http://schemas.microsoft.com/office/drawing/2014/main" val="1837867174"/>
                    </a:ext>
                  </a:extLst>
                </a:gridCol>
              </a:tblGrid>
              <a:tr h="62650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2620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init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初始化本地仓库（新建仓库）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7121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status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查看当前仓库状态（是否有变换）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6399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add  filename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新增文件到暂存区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97476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add  directory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新增目录到暂存区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如果目录为空，操作无影响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95174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add   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新增当前目录及子目录下的文件到暂存区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8413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commit  -m &lt;comment&gt;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提交暂存区的文件到仓库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3000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log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显示提交日志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19745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log -n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行提交日志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git log -2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6187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push origin master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当前分支</a:t>
                      </a:r>
                      <a:r>
                        <a:rPr lang="en-US" altLang="zh-CN"/>
                        <a:t>push</a:t>
                      </a:r>
                      <a:r>
                        <a:rPr lang="zh-CN" altLang="en-US"/>
                        <a:t>到远程仓库</a:t>
                      </a:r>
                      <a:r>
                        <a:rPr lang="en-US" altLang="zh-CN"/>
                        <a:t>master</a:t>
                      </a:r>
                      <a:r>
                        <a:rPr lang="zh-CN" altLang="en-US"/>
                        <a:t>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B2E633-A87B-4230-A310-4686FCAFA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98885"/>
              </p:ext>
            </p:extLst>
          </p:nvPr>
        </p:nvGraphicFramePr>
        <p:xfrm>
          <a:off x="306946" y="304937"/>
          <a:ext cx="11760558" cy="62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186">
                  <a:extLst>
                    <a:ext uri="{9D8B030D-6E8A-4147-A177-3AD203B41FA5}">
                      <a16:colId xmlns:a16="http://schemas.microsoft.com/office/drawing/2014/main" val="1677809426"/>
                    </a:ext>
                  </a:extLst>
                </a:gridCol>
                <a:gridCol w="4681904">
                  <a:extLst>
                    <a:ext uri="{9D8B030D-6E8A-4147-A177-3AD203B41FA5}">
                      <a16:colId xmlns:a16="http://schemas.microsoft.com/office/drawing/2014/main" val="341774950"/>
                    </a:ext>
                  </a:extLst>
                </a:gridCol>
                <a:gridCol w="3158468">
                  <a:extLst>
                    <a:ext uri="{9D8B030D-6E8A-4147-A177-3AD203B41FA5}">
                      <a16:colId xmlns:a16="http://schemas.microsoft.com/office/drawing/2014/main" val="1837867174"/>
                    </a:ext>
                  </a:extLst>
                </a:gridCol>
              </a:tblGrid>
              <a:tr h="62650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2620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pull origin master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拉取远程仓库</a:t>
                      </a:r>
                      <a:r>
                        <a:rPr lang="en-US" altLang="zh-CN"/>
                        <a:t>master</a:t>
                      </a:r>
                      <a:r>
                        <a:rPr lang="zh-CN" altLang="en-US"/>
                        <a:t>分支合并到当前分支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7121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reset --hard HEAD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丢弃本地工作目录中的修改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两个</a:t>
                      </a:r>
                      <a:r>
                        <a:rPr lang="en-US" altLang="zh-CN"/>
                        <a:t>-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6399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checkout  HEAD &lt;filename&gt;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丢弃本地工作目录中指定文件的修改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97476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 diff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跟踪修改的文件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</a:p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diff 7182a20 c3a3b6572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95174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branch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显示本地分支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8413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branch  -a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显示所有分支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3000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checkout –b &lt;branch_name&gt;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从当前分支新建分支，并且检出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19745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checkout &lt;branch_name&gt;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切换分支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61877"/>
                  </a:ext>
                </a:extLst>
              </a:tr>
              <a:tr h="624625">
                <a:tc>
                  <a:txBody>
                    <a:bodyPr/>
                    <a:lstStyle/>
                    <a:p>
                      <a:r>
                        <a:rPr lang="en-US" altLang="zh-CN"/>
                        <a:t>git branch –d &lt;branch_name&gt;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删除指定分支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需要切换到其它分支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3013F9-3EC7-4600-9198-E1021A178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163242"/>
              </p:ext>
            </p:extLst>
          </p:nvPr>
        </p:nvGraphicFramePr>
        <p:xfrm>
          <a:off x="671988" y="1065066"/>
          <a:ext cx="10256423" cy="472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5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3E102-8641-4779-A5EF-D561E7F53CD4}"/>
              </a:ext>
            </a:extLst>
          </p:cNvPr>
          <p:cNvSpPr txBox="1"/>
          <p:nvPr/>
        </p:nvSpPr>
        <p:spPr>
          <a:xfrm>
            <a:off x="591885" y="4508811"/>
            <a:ext cx="906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Git</a:t>
            </a:r>
            <a:r>
              <a:rPr lang="zh-CN" altLang="en-US" sz="2800"/>
              <a:t>知识大全：</a:t>
            </a:r>
            <a:r>
              <a:rPr lang="en-US" altLang="zh-CN" sz="2800"/>
              <a:t>https://gitee.com/help/categories/43</a:t>
            </a:r>
            <a:endParaRPr lang="zh-CN" altLang="en-US" sz="2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88A7BA-9A8D-4E22-B1EA-43CDD207893F}"/>
              </a:ext>
            </a:extLst>
          </p:cNvPr>
          <p:cNvSpPr txBox="1"/>
          <p:nvPr/>
        </p:nvSpPr>
        <p:spPr>
          <a:xfrm>
            <a:off x="591885" y="5717959"/>
            <a:ext cx="1035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Git</a:t>
            </a:r>
            <a:r>
              <a:rPr lang="zh-CN" altLang="en-US" sz="2800"/>
              <a:t>菜鸟教材 ：</a:t>
            </a:r>
            <a:r>
              <a:rPr lang="en-US" altLang="zh-CN" sz="2800"/>
              <a:t>https://www.runoob.com/git/git-tutorial.html</a:t>
            </a:r>
            <a:endParaRPr lang="zh-CN" alt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5EADBA-E1BC-45F0-97FE-5E4BC2F52AF3}"/>
              </a:ext>
            </a:extLst>
          </p:cNvPr>
          <p:cNvSpPr txBox="1"/>
          <p:nvPr/>
        </p:nvSpPr>
        <p:spPr>
          <a:xfrm>
            <a:off x="591885" y="2090513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码云：</a:t>
            </a:r>
            <a:r>
              <a:rPr lang="en-US" altLang="zh-CN" sz="2800"/>
              <a:t>https://gitee.com</a:t>
            </a: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23AE33-C157-4540-96AF-3A42DA9FA53A}"/>
              </a:ext>
            </a:extLst>
          </p:cNvPr>
          <p:cNvSpPr txBox="1"/>
          <p:nvPr/>
        </p:nvSpPr>
        <p:spPr>
          <a:xfrm>
            <a:off x="591885" y="3299662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GitHub</a:t>
            </a:r>
            <a:r>
              <a:rPr lang="zh-CN" altLang="en-US" sz="2800"/>
              <a:t>：</a:t>
            </a:r>
            <a:r>
              <a:rPr lang="en-US" altLang="zh-CN" sz="2800"/>
              <a:t>https://github.com</a:t>
            </a:r>
            <a:endParaRPr lang="zh-CN" altLang="en-US" sz="280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E6F4A0-4A83-4CFE-8F80-877BF192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07" y="274380"/>
            <a:ext cx="9905998" cy="1905000"/>
          </a:xfrm>
        </p:spPr>
        <p:txBody>
          <a:bodyPr/>
          <a:lstStyle/>
          <a:p>
            <a:pPr algn="ctr"/>
            <a:r>
              <a:rPr lang="zh-CN" altLang="en-US"/>
              <a:t>资料</a:t>
            </a:r>
          </a:p>
        </p:txBody>
      </p:sp>
    </p:spTree>
    <p:extLst>
      <p:ext uri="{BB962C8B-B14F-4D97-AF65-F5344CB8AC3E}">
        <p14:creationId xmlns:p14="http://schemas.microsoft.com/office/powerpoint/2010/main" val="32768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0C5AAA-0184-4AC8-91D2-101C24FFF453}"/>
              </a:ext>
            </a:extLst>
          </p:cNvPr>
          <p:cNvSpPr txBox="1">
            <a:spLocks/>
          </p:cNvSpPr>
          <p:nvPr/>
        </p:nvSpPr>
        <p:spPr>
          <a:xfrm>
            <a:off x="838200" y="25531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Git </a:t>
            </a:r>
            <a:r>
              <a:rPr lang="zh-CN" altLang="en-US"/>
              <a:t>是 </a:t>
            </a:r>
            <a:r>
              <a:rPr lang="en-US" altLang="zh-CN"/>
              <a:t>Linus Torvalds </a:t>
            </a:r>
            <a:r>
              <a:rPr lang="zh-CN" altLang="en-US"/>
              <a:t>为了帮助管理 </a:t>
            </a:r>
            <a:r>
              <a:rPr lang="en-US" altLang="zh-CN"/>
              <a:t>Linux </a:t>
            </a:r>
            <a:r>
              <a:rPr lang="zh-CN" altLang="en-US"/>
              <a:t>内核开发而开发的一个开放源码的分布式版本控制系统。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474E57E-1818-477E-98E0-DFD0E9C08A08}"/>
              </a:ext>
            </a:extLst>
          </p:cNvPr>
          <p:cNvSpPr txBox="1">
            <a:spLocks/>
          </p:cNvSpPr>
          <p:nvPr/>
        </p:nvSpPr>
        <p:spPr>
          <a:xfrm>
            <a:off x="838200" y="394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Git</a:t>
            </a:r>
            <a:r>
              <a:rPr lang="zh-CN" altLang="en-US"/>
              <a:t>简介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AA73-A24F-4C16-BD72-8830972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4183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Git</a:t>
            </a:r>
            <a:r>
              <a:rPr lang="zh-CN" altLang="en-US"/>
              <a:t>工具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DAFEFE9-3749-41C8-B84D-46784761E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746668"/>
              </p:ext>
            </p:extLst>
          </p:nvPr>
        </p:nvGraphicFramePr>
        <p:xfrm>
          <a:off x="1367161" y="2254465"/>
          <a:ext cx="9631533" cy="279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4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AA73-A24F-4C16-BD72-8830972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42" y="4040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Git</a:t>
            </a:r>
            <a:r>
              <a:rPr lang="zh-CN" altLang="en-US"/>
              <a:t>工具</a:t>
            </a:r>
            <a:br>
              <a:rPr lang="en-US" altLang="zh-CN"/>
            </a:br>
            <a:r>
              <a:rPr lang="zh-CN" altLang="en-US" sz="2200"/>
              <a:t>配置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9E502E-8C45-4D09-8A69-616EE1A0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2" y="1864539"/>
            <a:ext cx="6819899" cy="600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6F7BFA-A28B-4742-9B46-16E0A0C1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3" y="2684333"/>
            <a:ext cx="6819900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1752ED-7DE6-4B20-9794-B77EC298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2" y="3561920"/>
            <a:ext cx="6819899" cy="3086394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0C586B9-ACF6-471A-BBF7-4D4BE8AD71FA}"/>
              </a:ext>
            </a:extLst>
          </p:cNvPr>
          <p:cNvSpPr/>
          <p:nvPr/>
        </p:nvSpPr>
        <p:spPr>
          <a:xfrm>
            <a:off x="7696939" y="1913251"/>
            <a:ext cx="523783" cy="5026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FFF1D-DBFB-4F76-BCE6-B8BA77902532}"/>
              </a:ext>
            </a:extLst>
          </p:cNvPr>
          <p:cNvSpPr txBox="1"/>
          <p:nvPr/>
        </p:nvSpPr>
        <p:spPr>
          <a:xfrm>
            <a:off x="8637973" y="1979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配置用户名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CDA7D610-8870-4C9C-B2BC-FCBFCF3543BC}"/>
              </a:ext>
            </a:extLst>
          </p:cNvPr>
          <p:cNvSpPr/>
          <p:nvPr/>
        </p:nvSpPr>
        <p:spPr>
          <a:xfrm>
            <a:off x="7760563" y="2716502"/>
            <a:ext cx="523783" cy="5026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90C612-6631-488A-BA77-C6C5DC0F949F}"/>
              </a:ext>
            </a:extLst>
          </p:cNvPr>
          <p:cNvSpPr txBox="1"/>
          <p:nvPr/>
        </p:nvSpPr>
        <p:spPr>
          <a:xfrm>
            <a:off x="8665066" y="27165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配置邮箱名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C603AB80-ED60-4B09-84DB-20ABBD47EF65}"/>
              </a:ext>
            </a:extLst>
          </p:cNvPr>
          <p:cNvSpPr/>
          <p:nvPr/>
        </p:nvSpPr>
        <p:spPr>
          <a:xfrm>
            <a:off x="7762043" y="3653010"/>
            <a:ext cx="523783" cy="29953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0A4BE3-404C-4FE7-ACE9-4360299DBB71}"/>
              </a:ext>
            </a:extLst>
          </p:cNvPr>
          <p:cNvSpPr txBox="1"/>
          <p:nvPr/>
        </p:nvSpPr>
        <p:spPr>
          <a:xfrm>
            <a:off x="8665066" y="4965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配置项信息</a:t>
            </a:r>
          </a:p>
        </p:txBody>
      </p:sp>
    </p:spTree>
    <p:extLst>
      <p:ext uri="{BB962C8B-B14F-4D97-AF65-F5344CB8AC3E}">
        <p14:creationId xmlns:p14="http://schemas.microsoft.com/office/powerpoint/2010/main" val="56598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C16DFE-4F6B-4307-B196-FFD18F4A3EEB}"/>
              </a:ext>
            </a:extLst>
          </p:cNvPr>
          <p:cNvSpPr/>
          <p:nvPr/>
        </p:nvSpPr>
        <p:spPr>
          <a:xfrm>
            <a:off x="559941" y="1608553"/>
            <a:ext cx="3160450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创建项目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9D6676-B1C9-4FA5-A617-819EEDBB6AA6}"/>
              </a:ext>
            </a:extLst>
          </p:cNvPr>
          <p:cNvSpPr/>
          <p:nvPr/>
        </p:nvSpPr>
        <p:spPr>
          <a:xfrm>
            <a:off x="559942" y="2844925"/>
            <a:ext cx="3160450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初始化项目仓库</a:t>
            </a:r>
            <a:endParaRPr lang="en-US" altLang="zh-CN"/>
          </a:p>
          <a:p>
            <a:pPr algn="ctr"/>
            <a:r>
              <a:rPr lang="en-US" altLang="zh-CN"/>
              <a:t>git   init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8651D9-CDCE-437B-9C4A-69BA1707B502}"/>
              </a:ext>
            </a:extLst>
          </p:cNvPr>
          <p:cNvSpPr/>
          <p:nvPr/>
        </p:nvSpPr>
        <p:spPr>
          <a:xfrm>
            <a:off x="559942" y="3971831"/>
            <a:ext cx="3160450" cy="110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添加文件到暂存区</a:t>
            </a:r>
            <a:endParaRPr lang="en-US" altLang="zh-CN"/>
          </a:p>
          <a:p>
            <a:pPr algn="ctr"/>
            <a:r>
              <a:rPr lang="en-US" altLang="zh-CN"/>
              <a:t>git  add &lt;filename&gt;</a:t>
            </a:r>
          </a:p>
          <a:p>
            <a:pPr algn="ctr"/>
            <a:r>
              <a:rPr lang="en-US" altLang="zh-CN"/>
              <a:t>git  add &lt;directory&gt;</a:t>
            </a:r>
          </a:p>
          <a:p>
            <a:pPr algn="ctr"/>
            <a:r>
              <a:rPr lang="en-US" altLang="zh-CN"/>
              <a:t>git add  .  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8050D-5873-4912-B1F0-5EF696A7E981}"/>
              </a:ext>
            </a:extLst>
          </p:cNvPr>
          <p:cNvSpPr/>
          <p:nvPr/>
        </p:nvSpPr>
        <p:spPr>
          <a:xfrm>
            <a:off x="559941" y="5505101"/>
            <a:ext cx="3209879" cy="82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提交文件到仓库</a:t>
            </a:r>
            <a:endParaRPr lang="en-US" altLang="zh-CN"/>
          </a:p>
          <a:p>
            <a:pPr algn="ctr"/>
            <a:r>
              <a:rPr lang="en-US" altLang="zh-CN"/>
              <a:t>git  commit –m &lt;comment&gt;</a:t>
            </a: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D25B625-9169-4607-B445-7A936433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42" y="163524"/>
            <a:ext cx="10395103" cy="1276351"/>
          </a:xfrm>
        </p:spPr>
        <p:txBody>
          <a:bodyPr>
            <a:normAutofit/>
          </a:bodyPr>
          <a:lstStyle/>
          <a:p>
            <a:r>
              <a:rPr lang="zh-CN" altLang="en-US"/>
              <a:t>入门示例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A84795-C2FD-4B3E-B76D-D7E2499A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3" y="849298"/>
            <a:ext cx="5591175" cy="1325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9DF5DB-B18F-40F1-8C02-867AFA06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33" y="2388300"/>
            <a:ext cx="5591175" cy="118052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7075AF-3A22-4267-9E31-6C5CA2EAAE2B}"/>
              </a:ext>
            </a:extLst>
          </p:cNvPr>
          <p:cNvCxnSpPr/>
          <p:nvPr/>
        </p:nvCxnSpPr>
        <p:spPr>
          <a:xfrm flipV="1">
            <a:off x="3863637" y="2826555"/>
            <a:ext cx="1580226" cy="30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52AFC6-979C-489F-8945-E3C7FF0AD382}"/>
              </a:ext>
            </a:extLst>
          </p:cNvPr>
          <p:cNvCxnSpPr>
            <a:cxnSpLocks/>
          </p:cNvCxnSpPr>
          <p:nvPr/>
        </p:nvCxnSpPr>
        <p:spPr>
          <a:xfrm flipV="1">
            <a:off x="3819249" y="1766954"/>
            <a:ext cx="1624614" cy="223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EB41F9CF-1A1F-434E-ADF7-4F49BB5F1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43" y="3730512"/>
            <a:ext cx="5588865" cy="1276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D3807A-CA09-484B-92A9-C8218C37B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333" y="5168551"/>
            <a:ext cx="5588865" cy="12573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A0F001-D026-476E-92BA-21EA5C6684E0}"/>
              </a:ext>
            </a:extLst>
          </p:cNvPr>
          <p:cNvCxnSpPr/>
          <p:nvPr/>
        </p:nvCxnSpPr>
        <p:spPr>
          <a:xfrm flipV="1">
            <a:off x="3820404" y="4373260"/>
            <a:ext cx="1580226" cy="30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323842-A367-4895-BBCD-4B0591D651AD}"/>
              </a:ext>
            </a:extLst>
          </p:cNvPr>
          <p:cNvCxnSpPr/>
          <p:nvPr/>
        </p:nvCxnSpPr>
        <p:spPr>
          <a:xfrm flipV="1">
            <a:off x="3819249" y="5615953"/>
            <a:ext cx="1580226" cy="30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5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C16DFE-4F6B-4307-B196-FFD18F4A3EEB}"/>
              </a:ext>
            </a:extLst>
          </p:cNvPr>
          <p:cNvSpPr/>
          <p:nvPr/>
        </p:nvSpPr>
        <p:spPr>
          <a:xfrm>
            <a:off x="217920" y="2339841"/>
            <a:ext cx="2551913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查看文件状态</a:t>
            </a:r>
            <a:endParaRPr lang="en-US" altLang="zh-CN"/>
          </a:p>
          <a:p>
            <a:pPr algn="ctr"/>
            <a:r>
              <a:rPr lang="en-US" altLang="zh-CN"/>
              <a:t>git status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9D6676-B1C9-4FA5-A617-819EEDBB6AA6}"/>
              </a:ext>
            </a:extLst>
          </p:cNvPr>
          <p:cNvSpPr/>
          <p:nvPr/>
        </p:nvSpPr>
        <p:spPr>
          <a:xfrm>
            <a:off x="217920" y="5252633"/>
            <a:ext cx="2551913" cy="61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查看提交日志</a:t>
            </a:r>
            <a:endParaRPr lang="en-US" altLang="zh-CN"/>
          </a:p>
          <a:p>
            <a:pPr algn="ctr"/>
            <a:r>
              <a:rPr lang="en-US" altLang="zh-CN"/>
              <a:t>git  log</a:t>
            </a: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D25B625-9169-4607-B445-7A936433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94" y="22805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入门示例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7075AF-3A22-4267-9E31-6C5CA2EAAE2B}"/>
              </a:ext>
            </a:extLst>
          </p:cNvPr>
          <p:cNvCxnSpPr>
            <a:cxnSpLocks/>
          </p:cNvCxnSpPr>
          <p:nvPr/>
        </p:nvCxnSpPr>
        <p:spPr>
          <a:xfrm>
            <a:off x="2925192" y="2632145"/>
            <a:ext cx="2768263" cy="31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52AFC6-979C-489F-8945-E3C7FF0AD382}"/>
              </a:ext>
            </a:extLst>
          </p:cNvPr>
          <p:cNvCxnSpPr>
            <a:cxnSpLocks/>
          </p:cNvCxnSpPr>
          <p:nvPr/>
        </p:nvCxnSpPr>
        <p:spPr>
          <a:xfrm flipV="1">
            <a:off x="2925192" y="1474182"/>
            <a:ext cx="2768263" cy="86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456D77C-6B9F-481F-AA73-5D5ABBE6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14" y="123098"/>
            <a:ext cx="5794250" cy="1924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2BF31F-D84D-4021-BCC2-EBD59053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14" y="2293423"/>
            <a:ext cx="5794249" cy="17685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DDDFE5-6D04-4655-B1C7-A28EE5049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14" y="4214408"/>
            <a:ext cx="5794249" cy="1038225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078CCC-7906-4399-AACE-77784A7172A9}"/>
              </a:ext>
            </a:extLst>
          </p:cNvPr>
          <p:cNvCxnSpPr>
            <a:cxnSpLocks/>
          </p:cNvCxnSpPr>
          <p:nvPr/>
        </p:nvCxnSpPr>
        <p:spPr>
          <a:xfrm>
            <a:off x="2885175" y="2959435"/>
            <a:ext cx="2808280" cy="1853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B8E8317-ED80-4082-BECC-F5AAEA9DBFDD}"/>
              </a:ext>
            </a:extLst>
          </p:cNvPr>
          <p:cNvSpPr txBox="1"/>
          <p:nvPr/>
        </p:nvSpPr>
        <p:spPr>
          <a:xfrm>
            <a:off x="3195960" y="13201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文件新增，修改</a:t>
            </a:r>
            <a:endParaRPr lang="en-US" altLang="zh-CN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FB1FD-8AA9-45AD-B1BA-DE1D80FB0A59}"/>
              </a:ext>
            </a:extLst>
          </p:cNvPr>
          <p:cNvSpPr txBox="1"/>
          <p:nvPr/>
        </p:nvSpPr>
        <p:spPr>
          <a:xfrm>
            <a:off x="3635564" y="22542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文件加入暂存区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3649E-A145-4EBA-94C7-5C644347269E}"/>
              </a:ext>
            </a:extLst>
          </p:cNvPr>
          <p:cNvSpPr txBox="1"/>
          <p:nvPr/>
        </p:nvSpPr>
        <p:spPr>
          <a:xfrm>
            <a:off x="3493710" y="31510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文件提交到仓库</a:t>
            </a:r>
            <a:endParaRPr lang="en-US" altLang="zh-CN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60CEB41-4FB2-428C-970C-C92F29FA8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814" y="5362721"/>
            <a:ext cx="5794249" cy="1290097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DC512A-5586-45A3-A48D-FEC38D76D1F5}"/>
              </a:ext>
            </a:extLst>
          </p:cNvPr>
          <p:cNvCxnSpPr>
            <a:cxnSpLocks/>
          </p:cNvCxnSpPr>
          <p:nvPr/>
        </p:nvCxnSpPr>
        <p:spPr>
          <a:xfrm>
            <a:off x="2827504" y="5537868"/>
            <a:ext cx="2963639" cy="480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3013F9-3EC7-4600-9198-E1021A178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5477"/>
              </p:ext>
            </p:extLst>
          </p:nvPr>
        </p:nvGraphicFramePr>
        <p:xfrm>
          <a:off x="671988" y="1065066"/>
          <a:ext cx="10256423" cy="472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82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2082D-36C4-48B1-BED6-BB8E6178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6" y="1794422"/>
            <a:ext cx="11097087" cy="272847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08936D9-A647-419D-A399-87FBA00440CD}"/>
              </a:ext>
            </a:extLst>
          </p:cNvPr>
          <p:cNvSpPr txBox="1">
            <a:spLocks/>
          </p:cNvSpPr>
          <p:nvPr/>
        </p:nvSpPr>
        <p:spPr>
          <a:xfrm>
            <a:off x="435655" y="3327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注册账户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D2B37-3D93-4102-BE59-F5409E6A2BF4}"/>
              </a:ext>
            </a:extLst>
          </p:cNvPr>
          <p:cNvSpPr txBox="1"/>
          <p:nvPr/>
        </p:nvSpPr>
        <p:spPr>
          <a:xfrm>
            <a:off x="3315693" y="5224008"/>
            <a:ext cx="598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准备 ：  一个好名称， 一个常用电子邮箱</a:t>
            </a:r>
          </a:p>
        </p:txBody>
      </p:sp>
    </p:spTree>
    <p:extLst>
      <p:ext uri="{BB962C8B-B14F-4D97-AF65-F5344CB8AC3E}">
        <p14:creationId xmlns:p14="http://schemas.microsoft.com/office/powerpoint/2010/main" val="254239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421</TotalTime>
  <Words>590</Words>
  <Application>Microsoft Office PowerPoint</Application>
  <PresentationFormat>宽屏</PresentationFormat>
  <Paragraphs>138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宋体</vt:lpstr>
      <vt:lpstr>Arial</vt:lpstr>
      <vt:lpstr>Century Gothic</vt:lpstr>
      <vt:lpstr>网状</vt:lpstr>
      <vt:lpstr>Git和GitHub快速入门  </vt:lpstr>
      <vt:lpstr>PowerPoint 演示文稿</vt:lpstr>
      <vt:lpstr>PowerPoint 演示文稿</vt:lpstr>
      <vt:lpstr>Git工具 </vt:lpstr>
      <vt:lpstr>Git工具 配置 </vt:lpstr>
      <vt:lpstr>入门示例</vt:lpstr>
      <vt:lpstr>入门示例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常用命令</vt:lpstr>
      <vt:lpstr>PowerPoint 演示文稿</vt:lpstr>
      <vt:lpstr>PowerPoint 演示文稿</vt:lpstr>
      <vt:lpstr>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Xiao</dc:creator>
  <cp:lastModifiedBy>Zhang Xiao</cp:lastModifiedBy>
  <cp:revision>173</cp:revision>
  <dcterms:created xsi:type="dcterms:W3CDTF">2019-04-30T03:56:23Z</dcterms:created>
  <dcterms:modified xsi:type="dcterms:W3CDTF">2019-05-12T09:56:22Z</dcterms:modified>
</cp:coreProperties>
</file>