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BD96-7CF3-4A3B-A871-13EF5F1E6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98E07-EB09-44B4-B89F-D044C455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DA465-51D6-4EE3-A0A4-7BC23477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3C90E-AB10-4B29-97EE-93FBDCC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29C60-2EFA-4F88-814F-DFD2DD54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1B736-77CD-4ACB-9147-3184C227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3C425-930C-4103-8A47-B54B657D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E990A-1063-496B-8FE9-08B766DD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5367B-9882-4EF0-AFC4-F44D917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95D0-E8E8-4977-8B2F-57167CD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8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ADE15-EC99-4A92-9AC1-BE3B76BB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1FB16-44B9-417D-9465-240D8B02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789D-F27C-49A7-B74E-8F534EB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A6F9D-3A41-470C-8B36-AEF0FB9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F721E-1D3B-4389-82DA-472B4005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416EA-7CA1-4FA1-97E0-E2CC7E14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A2DBE-AE84-48DC-B819-180EED1F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FCE8F-BF7D-4CAA-B0DF-679E12F1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6C608-B9E8-42ED-881A-3E5AB42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E631-9EF5-4DD5-B53B-FE75FEA1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6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D8BB-071C-4D4E-83DE-01CEC3F6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C6873-56C8-4DDF-8526-1186CE0E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D2DFC-95A8-46D9-A1EE-9DFF0A2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3369C-E1C4-40B2-A41F-9621D058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DF55-12A5-4C8A-A5BB-4DF8A416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42E1-903D-4CE8-8559-4E0BDE31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5BBC2-F0E9-4422-B70F-262D9323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A0A49-A9BA-4F82-AB90-42FEDA59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5402-2B0C-44D4-A808-2A2AAF5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C6FA6-8075-47A3-B2A1-01D2A1A3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931E9-23F9-4BA0-A9CD-A07799F5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4865-DB82-4E05-9F09-765C446E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B5D32-B152-4DBF-BFCD-36B4A429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0725C-E44D-4843-B2AE-507AC106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19C71-0BA6-437F-A8C1-D3FC89D28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4A581-A531-4240-90B8-8F50B76E4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4A0E2-129D-450C-B269-F59663B3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BC90A-62FC-46E8-B943-15FEB48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5D494-04BB-42CE-8A87-5D466019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D989-D36B-4F31-83E8-7AF44870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5DC0C-1F44-423A-ACB6-DF84DE97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AA9BE-D187-41CD-B1C6-C4A2D11A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1A658-D6E0-4C09-8647-2C996417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08B9E-4D22-4AD0-8E4B-0BB179D0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2051BD-4E27-4D94-B0AA-1EB7D17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13D03-2F74-4655-B614-BF0444D7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79CC6-439B-4E03-A389-C3FE1270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8F4DD-777E-415B-B8BB-1CB7534B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49479-1470-4ACE-80FB-081A60F8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01685-A94C-4777-8615-AE256D14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12482-C3CB-4E52-BBC8-037516E8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01D4D-8170-4029-BED4-050F1E6F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93D4B-ECF3-4170-A967-D21B8A95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5B9F5-46CE-4A8C-8C59-1A9683E8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03FC3-4418-4BC7-A1CD-5B720429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C674E-3AA8-4A83-A352-F3DD86C1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FCDCA-8EFA-4BE1-A048-6243C0BE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E05AA-C2D9-4A09-80BD-180EF4D7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A8804-7ED1-4146-A15C-0A088AB2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42310-2149-455A-828F-5D03F159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BFB6D-0124-428C-B8BF-AE7373D3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98B-A28A-4CF9-B4C1-5783B70FE87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496EC-EA21-4870-A61D-E445358B2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9EED0-1973-4AC7-8A01-E5E9F5C1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A60A-F830-45FD-9F3B-6EABA9476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36405210-085A-4014-A71D-52B993E9DE45}"/>
              </a:ext>
            </a:extLst>
          </p:cNvPr>
          <p:cNvSpPr/>
          <p:nvPr/>
        </p:nvSpPr>
        <p:spPr>
          <a:xfrm>
            <a:off x="0" y="2229862"/>
            <a:ext cx="1283516" cy="1090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1372CE1-624E-4F21-B59F-C87C35508682}"/>
              </a:ext>
            </a:extLst>
          </p:cNvPr>
          <p:cNvSpPr/>
          <p:nvPr/>
        </p:nvSpPr>
        <p:spPr>
          <a:xfrm>
            <a:off x="9894498" y="2236365"/>
            <a:ext cx="2153912" cy="10318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4435AE-46FD-4344-BC29-2ED6E2AEC869}"/>
              </a:ext>
            </a:extLst>
          </p:cNvPr>
          <p:cNvSpPr/>
          <p:nvPr/>
        </p:nvSpPr>
        <p:spPr>
          <a:xfrm>
            <a:off x="1843017" y="901071"/>
            <a:ext cx="1283516" cy="427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B0F258-37F1-4A1C-8E59-5436CD2D84C9}"/>
              </a:ext>
            </a:extLst>
          </p:cNvPr>
          <p:cNvCxnSpPr>
            <a:cxnSpLocks/>
          </p:cNvCxnSpPr>
          <p:nvPr/>
        </p:nvCxnSpPr>
        <p:spPr>
          <a:xfrm>
            <a:off x="1283516" y="2567373"/>
            <a:ext cx="50215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83AF27-5CDF-48C0-8140-82BAE6928687}"/>
              </a:ext>
            </a:extLst>
          </p:cNvPr>
          <p:cNvCxnSpPr>
            <a:cxnSpLocks/>
          </p:cNvCxnSpPr>
          <p:nvPr/>
        </p:nvCxnSpPr>
        <p:spPr>
          <a:xfrm>
            <a:off x="8393502" y="2573941"/>
            <a:ext cx="139987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A696B3-96C6-4C19-8721-DA1704469F62}"/>
              </a:ext>
            </a:extLst>
          </p:cNvPr>
          <p:cNvCxnSpPr>
            <a:cxnSpLocks/>
          </p:cNvCxnSpPr>
          <p:nvPr/>
        </p:nvCxnSpPr>
        <p:spPr>
          <a:xfrm flipH="1">
            <a:off x="8333586" y="2947632"/>
            <a:ext cx="14597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0A46BD-A574-4BFD-9AA2-47075A63ECC4}"/>
              </a:ext>
            </a:extLst>
          </p:cNvPr>
          <p:cNvCxnSpPr>
            <a:cxnSpLocks/>
          </p:cNvCxnSpPr>
          <p:nvPr/>
        </p:nvCxnSpPr>
        <p:spPr>
          <a:xfrm flipH="1" flipV="1">
            <a:off x="1283518" y="2976036"/>
            <a:ext cx="475415" cy="216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129E9C3-D4FC-4467-9ECD-1E0ED2134E1E}"/>
              </a:ext>
            </a:extLst>
          </p:cNvPr>
          <p:cNvSpPr/>
          <p:nvPr/>
        </p:nvSpPr>
        <p:spPr>
          <a:xfrm>
            <a:off x="4485395" y="891012"/>
            <a:ext cx="1283516" cy="427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F4CF92-865B-4B61-962C-148AFCFE0358}"/>
              </a:ext>
            </a:extLst>
          </p:cNvPr>
          <p:cNvSpPr/>
          <p:nvPr/>
        </p:nvSpPr>
        <p:spPr>
          <a:xfrm>
            <a:off x="7084705" y="901071"/>
            <a:ext cx="1283516" cy="427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2300BF4-6367-40B1-B637-C210C76D194E}"/>
              </a:ext>
            </a:extLst>
          </p:cNvPr>
          <p:cNvCxnSpPr>
            <a:cxnSpLocks/>
          </p:cNvCxnSpPr>
          <p:nvPr/>
        </p:nvCxnSpPr>
        <p:spPr>
          <a:xfrm flipV="1">
            <a:off x="3186897" y="2567373"/>
            <a:ext cx="1101604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B79BC66-95B2-44D7-B0EB-AEC523DB8C1C}"/>
              </a:ext>
            </a:extLst>
          </p:cNvPr>
          <p:cNvCxnSpPr>
            <a:cxnSpLocks/>
          </p:cNvCxnSpPr>
          <p:nvPr/>
        </p:nvCxnSpPr>
        <p:spPr>
          <a:xfrm flipH="1">
            <a:off x="3181996" y="3040963"/>
            <a:ext cx="119247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CE1CE6-044B-4A35-8412-1FEE7B71DADE}"/>
              </a:ext>
            </a:extLst>
          </p:cNvPr>
          <p:cNvCxnSpPr>
            <a:cxnSpLocks/>
          </p:cNvCxnSpPr>
          <p:nvPr/>
        </p:nvCxnSpPr>
        <p:spPr>
          <a:xfrm>
            <a:off x="5797531" y="2567373"/>
            <a:ext cx="1183041" cy="65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1EE9602-368E-4F2B-8EE5-DD9F59417E8B}"/>
              </a:ext>
            </a:extLst>
          </p:cNvPr>
          <p:cNvCxnSpPr>
            <a:cxnSpLocks/>
          </p:cNvCxnSpPr>
          <p:nvPr/>
        </p:nvCxnSpPr>
        <p:spPr>
          <a:xfrm flipH="1">
            <a:off x="5768911" y="3074539"/>
            <a:ext cx="115174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C764FD9-BD9D-4077-857C-47676C40DBE9}"/>
              </a:ext>
            </a:extLst>
          </p:cNvPr>
          <p:cNvSpPr/>
          <p:nvPr/>
        </p:nvSpPr>
        <p:spPr>
          <a:xfrm>
            <a:off x="5659551" y="204135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chain.doFilter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58A273E-A8BD-42AD-8470-14C01AFE43AE}"/>
              </a:ext>
            </a:extLst>
          </p:cNvPr>
          <p:cNvSpPr/>
          <p:nvPr/>
        </p:nvSpPr>
        <p:spPr>
          <a:xfrm>
            <a:off x="8333586" y="20653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chain.doFilter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48FA1F-D8D3-490D-A6C7-9BE4A4922543}"/>
              </a:ext>
            </a:extLst>
          </p:cNvPr>
          <p:cNvSpPr/>
          <p:nvPr/>
        </p:nvSpPr>
        <p:spPr>
          <a:xfrm>
            <a:off x="3023057" y="2046302"/>
            <a:ext cx="151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chain.doFilter</a:t>
            </a:r>
          </a:p>
        </p:txBody>
      </p:sp>
    </p:spTree>
    <p:extLst>
      <p:ext uri="{BB962C8B-B14F-4D97-AF65-F5344CB8AC3E}">
        <p14:creationId xmlns:p14="http://schemas.microsoft.com/office/powerpoint/2010/main" val="7325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CD19928-CD7E-446D-9D8B-5D968B834059}"/>
              </a:ext>
            </a:extLst>
          </p:cNvPr>
          <p:cNvSpPr/>
          <p:nvPr/>
        </p:nvSpPr>
        <p:spPr>
          <a:xfrm>
            <a:off x="0" y="2231470"/>
            <a:ext cx="1375794" cy="10570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03821-325A-4556-8BF2-EF080F572015}"/>
              </a:ext>
            </a:extLst>
          </p:cNvPr>
          <p:cNvSpPr/>
          <p:nvPr/>
        </p:nvSpPr>
        <p:spPr>
          <a:xfrm>
            <a:off x="1988190" y="1375794"/>
            <a:ext cx="204691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before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09769-0A5D-4294-BB6D-6D76E84BDD8D}"/>
              </a:ext>
            </a:extLst>
          </p:cNvPr>
          <p:cNvSpPr/>
          <p:nvPr/>
        </p:nvSpPr>
        <p:spPr>
          <a:xfrm>
            <a:off x="1988190" y="2298583"/>
            <a:ext cx="2046914" cy="922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Chain.doFilter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3E1747-A119-41BC-9E0F-AF9B17B51912}"/>
              </a:ext>
            </a:extLst>
          </p:cNvPr>
          <p:cNvSpPr/>
          <p:nvPr/>
        </p:nvSpPr>
        <p:spPr>
          <a:xfrm>
            <a:off x="1988190" y="3212983"/>
            <a:ext cx="2046914" cy="931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3CB9A-BFD8-4BE5-BFBD-BC9836B5CEA7}"/>
              </a:ext>
            </a:extLst>
          </p:cNvPr>
          <p:cNvSpPr/>
          <p:nvPr/>
        </p:nvSpPr>
        <p:spPr>
          <a:xfrm>
            <a:off x="4615342" y="1375794"/>
            <a:ext cx="204691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before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1EB6C2-155C-47E7-99EA-B2C1252C5A6E}"/>
              </a:ext>
            </a:extLst>
          </p:cNvPr>
          <p:cNvSpPr/>
          <p:nvPr/>
        </p:nvSpPr>
        <p:spPr>
          <a:xfrm>
            <a:off x="4615342" y="2298583"/>
            <a:ext cx="2046914" cy="922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Chain.doFilter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AC19D3-C353-4695-BBA3-72F90E5FE57A}"/>
              </a:ext>
            </a:extLst>
          </p:cNvPr>
          <p:cNvSpPr/>
          <p:nvPr/>
        </p:nvSpPr>
        <p:spPr>
          <a:xfrm>
            <a:off x="4615342" y="3212983"/>
            <a:ext cx="2046914" cy="931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F13258-46E2-4E94-A69E-FE8D8A0B36A0}"/>
              </a:ext>
            </a:extLst>
          </p:cNvPr>
          <p:cNvSpPr/>
          <p:nvPr/>
        </p:nvSpPr>
        <p:spPr>
          <a:xfrm>
            <a:off x="7326384" y="1375794"/>
            <a:ext cx="2046914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before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625741-62FF-4D39-A3DC-D4E5DD625163}"/>
              </a:ext>
            </a:extLst>
          </p:cNvPr>
          <p:cNvSpPr/>
          <p:nvPr/>
        </p:nvSpPr>
        <p:spPr>
          <a:xfrm>
            <a:off x="7326384" y="2298583"/>
            <a:ext cx="2046914" cy="922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Chain.doFilter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690A1A-93CE-4120-9A4A-CE5372AE3263}"/>
              </a:ext>
            </a:extLst>
          </p:cNvPr>
          <p:cNvSpPr/>
          <p:nvPr/>
        </p:nvSpPr>
        <p:spPr>
          <a:xfrm>
            <a:off x="7326384" y="3212983"/>
            <a:ext cx="2046914" cy="9311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after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868F75-5359-48D1-93B9-073CCBE095D0}"/>
              </a:ext>
            </a:extLst>
          </p:cNvPr>
          <p:cNvSpPr/>
          <p:nvPr/>
        </p:nvSpPr>
        <p:spPr>
          <a:xfrm>
            <a:off x="10201013" y="2231470"/>
            <a:ext cx="1904301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E349D3-274A-4A2B-B295-3E76704930E0}"/>
              </a:ext>
            </a:extLst>
          </p:cNvPr>
          <p:cNvCxnSpPr/>
          <p:nvPr/>
        </p:nvCxnSpPr>
        <p:spPr>
          <a:xfrm flipV="1">
            <a:off x="1375794" y="1837188"/>
            <a:ext cx="411061" cy="461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55C6A5-8869-49BF-9CFE-63D5F5B51E94}"/>
              </a:ext>
            </a:extLst>
          </p:cNvPr>
          <p:cNvCxnSpPr>
            <a:cxnSpLocks/>
          </p:cNvCxnSpPr>
          <p:nvPr/>
        </p:nvCxnSpPr>
        <p:spPr>
          <a:xfrm flipV="1">
            <a:off x="4093828" y="1837187"/>
            <a:ext cx="47817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06EFFA-5046-4AAE-B189-8C647DE049C2}"/>
              </a:ext>
            </a:extLst>
          </p:cNvPr>
          <p:cNvCxnSpPr>
            <a:cxnSpLocks/>
          </p:cNvCxnSpPr>
          <p:nvPr/>
        </p:nvCxnSpPr>
        <p:spPr>
          <a:xfrm flipV="1">
            <a:off x="6713987" y="1837187"/>
            <a:ext cx="47817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3AEA568-9EF2-4BFA-B81A-EA93DE9B6995}"/>
              </a:ext>
            </a:extLst>
          </p:cNvPr>
          <p:cNvCxnSpPr>
            <a:cxnSpLocks/>
          </p:cNvCxnSpPr>
          <p:nvPr/>
        </p:nvCxnSpPr>
        <p:spPr>
          <a:xfrm>
            <a:off x="9447401" y="1918983"/>
            <a:ext cx="679509" cy="3649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DB03E9B-2670-4946-8BFA-27B466CBA4E5}"/>
              </a:ext>
            </a:extLst>
          </p:cNvPr>
          <p:cNvCxnSpPr>
            <a:cxnSpLocks/>
          </p:cNvCxnSpPr>
          <p:nvPr/>
        </p:nvCxnSpPr>
        <p:spPr>
          <a:xfrm flipH="1">
            <a:off x="9529894" y="3288483"/>
            <a:ext cx="597016" cy="503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4508C4-ED75-4FB7-8B40-9AA0DA0D5B3B}"/>
              </a:ext>
            </a:extLst>
          </p:cNvPr>
          <p:cNvCxnSpPr>
            <a:cxnSpLocks/>
          </p:cNvCxnSpPr>
          <p:nvPr/>
        </p:nvCxnSpPr>
        <p:spPr>
          <a:xfrm flipH="1">
            <a:off x="4073553" y="3765259"/>
            <a:ext cx="503340" cy="111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FD0B7F2-C9BE-4CDC-91C7-ADBD844DE746}"/>
              </a:ext>
            </a:extLst>
          </p:cNvPr>
          <p:cNvCxnSpPr>
            <a:cxnSpLocks/>
          </p:cNvCxnSpPr>
          <p:nvPr/>
        </p:nvCxnSpPr>
        <p:spPr>
          <a:xfrm flipH="1">
            <a:off x="6730766" y="3791824"/>
            <a:ext cx="503340" cy="111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0E0CC1-2FB5-47DB-AAFF-11887408CCA4}"/>
              </a:ext>
            </a:extLst>
          </p:cNvPr>
          <p:cNvCxnSpPr>
            <a:cxnSpLocks/>
          </p:cNvCxnSpPr>
          <p:nvPr/>
        </p:nvCxnSpPr>
        <p:spPr>
          <a:xfrm flipH="1" flipV="1">
            <a:off x="1288409" y="3336021"/>
            <a:ext cx="585830" cy="3327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6378CD9-AA66-49ED-A97C-B608FF90F335}"/>
              </a:ext>
            </a:extLst>
          </p:cNvPr>
          <p:cNvCxnSpPr>
            <a:cxnSpLocks/>
          </p:cNvCxnSpPr>
          <p:nvPr/>
        </p:nvCxnSpPr>
        <p:spPr>
          <a:xfrm>
            <a:off x="4119693" y="2759976"/>
            <a:ext cx="4110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315D849-3696-4233-9716-CFD774640BDC}"/>
              </a:ext>
            </a:extLst>
          </p:cNvPr>
          <p:cNvCxnSpPr>
            <a:cxnSpLocks/>
          </p:cNvCxnSpPr>
          <p:nvPr/>
        </p:nvCxnSpPr>
        <p:spPr>
          <a:xfrm>
            <a:off x="6787390" y="2759976"/>
            <a:ext cx="4110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912486F-1E82-45B4-856D-7FA4B8EC06A1}"/>
              </a:ext>
            </a:extLst>
          </p:cNvPr>
          <p:cNvCxnSpPr>
            <a:cxnSpLocks/>
          </p:cNvCxnSpPr>
          <p:nvPr/>
        </p:nvCxnSpPr>
        <p:spPr>
          <a:xfrm>
            <a:off x="9447401" y="2759976"/>
            <a:ext cx="679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748A5BC-ECEE-41BE-9AF9-BB8DE723D82C}"/>
              </a:ext>
            </a:extLst>
          </p:cNvPr>
          <p:cNvSpPr txBox="1"/>
          <p:nvPr/>
        </p:nvSpPr>
        <p:spPr>
          <a:xfrm>
            <a:off x="2525087" y="4360445"/>
            <a:ext cx="20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Filter1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109805-0822-4B5D-ACFB-E2CA2783F3E3}"/>
              </a:ext>
            </a:extLst>
          </p:cNvPr>
          <p:cNvSpPr txBox="1"/>
          <p:nvPr/>
        </p:nvSpPr>
        <p:spPr>
          <a:xfrm>
            <a:off x="5219349" y="4360445"/>
            <a:ext cx="21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Filter2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03D12E4-6FBD-4340-B7C9-E82DEF0A0560}"/>
              </a:ext>
            </a:extLst>
          </p:cNvPr>
          <p:cNvSpPr txBox="1"/>
          <p:nvPr/>
        </p:nvSpPr>
        <p:spPr>
          <a:xfrm>
            <a:off x="7910819" y="4327105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Filter3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76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方正粗黑宋简体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难 得</dc:creator>
  <cp:lastModifiedBy>难 得</cp:lastModifiedBy>
  <cp:revision>8</cp:revision>
  <dcterms:created xsi:type="dcterms:W3CDTF">2019-09-10T13:55:05Z</dcterms:created>
  <dcterms:modified xsi:type="dcterms:W3CDTF">2019-09-11T02:19:35Z</dcterms:modified>
</cp:coreProperties>
</file>