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9" r:id="rId3"/>
    <p:sldId id="261" r:id="rId4"/>
    <p:sldId id="305" r:id="rId5"/>
    <p:sldId id="302" r:id="rId6"/>
    <p:sldId id="303" r:id="rId7"/>
    <p:sldId id="304" r:id="rId8"/>
    <p:sldId id="306" r:id="rId9"/>
    <p:sldId id="263" r:id="rId10"/>
    <p:sldId id="295" r:id="rId11"/>
    <p:sldId id="262" r:id="rId12"/>
    <p:sldId id="301" r:id="rId13"/>
    <p:sldId id="264" r:id="rId14"/>
    <p:sldId id="265" r:id="rId15"/>
    <p:sldId id="296" r:id="rId16"/>
    <p:sldId id="297" r:id="rId17"/>
    <p:sldId id="298" r:id="rId18"/>
    <p:sldId id="299" r:id="rId19"/>
    <p:sldId id="300" r:id="rId20"/>
    <p:sldId id="278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Fira Sans Medium" panose="020B0603050000020004" pitchFamily="34" charset="0"/>
      <p:regular r:id="rId27"/>
      <p:italic r:id="rId28"/>
    </p:embeddedFont>
    <p:embeddedFont>
      <p:font typeface="Space Grotesk Light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1E8972-68E6-47C6-8168-9DFCAA21A1EE}">
  <a:tblStyle styleId="{B71E8972-68E6-47C6-8168-9DFCAA21A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8F8498-D9A7-4CEC-A156-9DC165E34A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404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647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563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499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774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37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877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cc8395c557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cc8395c557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232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890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494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621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273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55775" y="50550"/>
            <a:ext cx="10626641" cy="5092950"/>
            <a:chOff x="-255775" y="50550"/>
            <a:chExt cx="10626641" cy="509295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" y="22967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6399" y="4023846"/>
              <a:ext cx="2849303" cy="97045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34697" y="31815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121250" y="25815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436987" y="30600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5777" y="36697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-1" y="30600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98024" y="34877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-255775" y="4169299"/>
              <a:ext cx="1995230" cy="679560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5924561" y="4366325"/>
              <a:ext cx="1696564" cy="777166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348583" y="24691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2"/>
            <p:cNvGrpSpPr/>
            <p:nvPr/>
          </p:nvGrpSpPr>
          <p:grpSpPr>
            <a:xfrm>
              <a:off x="352648" y="1509651"/>
              <a:ext cx="408036" cy="3633849"/>
              <a:chOff x="967895" y="415018"/>
              <a:chExt cx="628714" cy="5600014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9" name="Google Shape;59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7" name="Google Shape;67;p2"/>
            <p:cNvGrpSpPr/>
            <p:nvPr/>
          </p:nvGrpSpPr>
          <p:grpSpPr>
            <a:xfrm>
              <a:off x="1127772" y="2465013"/>
              <a:ext cx="300714" cy="2678487"/>
              <a:chOff x="967895" y="415018"/>
              <a:chExt cx="628714" cy="5600014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" name="Google Shape;69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" name="Google Shape;70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" name="Google Shape;78;p2"/>
            <p:cNvGrpSpPr/>
            <p:nvPr/>
          </p:nvGrpSpPr>
          <p:grpSpPr>
            <a:xfrm>
              <a:off x="7817748" y="622548"/>
              <a:ext cx="408036" cy="4520952"/>
              <a:chOff x="967895" y="415018"/>
              <a:chExt cx="628714" cy="6967101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1207111" y="963619"/>
                <a:ext cx="150300" cy="64185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" name="Google Shape;80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9" name="Google Shape;89;p2"/>
            <p:cNvGrpSpPr/>
            <p:nvPr/>
          </p:nvGrpSpPr>
          <p:grpSpPr>
            <a:xfrm>
              <a:off x="7200036" y="3261372"/>
              <a:ext cx="284493" cy="1882128"/>
              <a:chOff x="967895" y="415018"/>
              <a:chExt cx="628714" cy="4159398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1207123" y="963617"/>
                <a:ext cx="150300" cy="3610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" name="Google Shape;91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92" name="Google Shape;92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2"/>
            <p:cNvGrpSpPr/>
            <p:nvPr/>
          </p:nvGrpSpPr>
          <p:grpSpPr>
            <a:xfrm>
              <a:off x="8299552" y="2676669"/>
              <a:ext cx="333219" cy="2466831"/>
              <a:chOff x="967895" y="415018"/>
              <a:chExt cx="628714" cy="4654398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1207136" y="963616"/>
                <a:ext cx="150300" cy="4105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" name="Google Shape;102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03" name="Google Shape;103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11" name="Google Shape;111;p2"/>
          <p:cNvSpPr txBox="1">
            <a:spLocks noGrp="1"/>
          </p:cNvSpPr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A778C5"/>
            </a:gs>
            <a:gs pos="72000">
              <a:srgbClr val="F8C2C2"/>
            </a:gs>
            <a:gs pos="100000">
              <a:srgbClr val="FFE599"/>
            </a:gs>
          </a:gsLst>
          <a:lin ang="5400012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114" name="Google Shape;114;p3"/>
            <p:cNvSpPr/>
            <p:nvPr/>
          </p:nvSpPr>
          <p:spPr>
            <a:xfrm>
              <a:off x="8" y="27539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34697" y="36387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121250" y="30387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36987" y="35172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45777" y="41269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flipH="1">
              <a:off x="-1" y="35172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" name="Google Shape;122;p3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123" name="Google Shape;123;p3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" name="Google Shape;124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25" name="Google Shape;125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3" name="Google Shape;133;p3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" name="Google Shape;135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36" name="Google Shape;136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4" name="Google Shape;144;p3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" name="Google Shape;146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47" name="Google Shape;147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5" name="Google Shape;155;p3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" name="Google Shape;157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58" name="Google Shape;158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6" name="Google Shape;166;p3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167" name="Google Shape;167;p3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8" name="Google Shape;168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69" name="Google Shape;169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7" name="Google Shape;177;p3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211" name="Google Shape;211;p3"/>
          <p:cNvSpPr txBox="1">
            <a:spLocks noGrp="1"/>
          </p:cNvSpPr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subTitle" idx="1"/>
          </p:nvPr>
        </p:nvSpPr>
        <p:spPr>
          <a:xfrm>
            <a:off x="1632600" y="3073838"/>
            <a:ext cx="5878800" cy="39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800"/>
              </a:spcBef>
              <a:spcAft>
                <a:spcPts val="80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5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16" name="Google Shape;316;p5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5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325" name="Google Shape;325;p5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6" name="Google Shape;326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27" name="Google Shape;327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5" name="Google Shape;335;p5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336" name="Google Shape;336;p5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7" name="Google Shape;337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38" name="Google Shape;338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46" name="Google Shape;346;p5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347" name="Google Shape;347;p5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8" name="Google Shape;348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49" name="Google Shape;349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57" name="Google Shape;357;p5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358" name="Google Shape;358;p5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9" name="Google Shape;359;p5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2" name="Google Shape;362;p5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3" name="Google Shape;363;p5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6" name="Google Shape;366;p5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7" name="Google Shape;367;p5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8" name="Google Shape;368;p5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9" name="Google Shape;369;p5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0" name="Google Shape;370;p5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1" name="Google Shape;371;p5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5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8" name="Google Shape;378;p5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9" name="Google Shape;379;p5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0" name="Google Shape;380;p5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1" name="Google Shape;381;p5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2" name="Google Shape;382;p5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391" name="Google Shape;391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5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➢"/>
              <a:defRPr/>
            </a:lvl1pPr>
            <a:lvl2pPr marL="914400" lvl="1" indent="-368300" rtl="0">
              <a:spcBef>
                <a:spcPts val="800"/>
              </a:spcBef>
              <a:spcAft>
                <a:spcPts val="0"/>
              </a:spcAft>
              <a:buSzPts val="2200"/>
              <a:buChar char="▻"/>
              <a:defRPr/>
            </a:lvl2pPr>
            <a:lvl3pPr marL="1371600" lvl="2" indent="-3683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800"/>
              </a:spcBef>
              <a:spcAft>
                <a:spcPts val="8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6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96" name="Google Shape;396;p6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" name="Google Shape;404;p6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05" name="Google Shape;405;p6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6" name="Google Shape;406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07" name="Google Shape;407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15" name="Google Shape;415;p6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416" name="Google Shape;416;p6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7" name="Google Shape;417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18" name="Google Shape;418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26" name="Google Shape;426;p6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27" name="Google Shape;427;p6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8" name="Google Shape;428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29" name="Google Shape;429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37" name="Google Shape;437;p6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438" name="Google Shape;438;p6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471" name="Google Shape;471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6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3" name="Google Shape;473;p6"/>
          <p:cNvSpPr txBox="1">
            <a:spLocks noGrp="1"/>
          </p:cNvSpPr>
          <p:nvPr>
            <p:ph type="body" idx="2"/>
          </p:nvPr>
        </p:nvSpPr>
        <p:spPr>
          <a:xfrm>
            <a:off x="4199271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4" name="Google Shape;474;p6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7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477" name="Google Shape;477;p7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7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5" name="Google Shape;485;p7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86" name="Google Shape;486;p7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7" name="Google Shape;487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88" name="Google Shape;488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96" name="Google Shape;496;p7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97" name="Google Shape;497;p7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8" name="Google Shape;498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99" name="Google Shape;499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07" name="Google Shape;507;p7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508" name="Google Shape;508;p7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09" name="Google Shape;509;p7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0" name="Google Shape;510;p7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1" name="Google Shape;511;p7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2" name="Google Shape;512;p7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3" name="Google Shape;513;p7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4" name="Google Shape;514;p7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6" name="Google Shape;516;p7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7" name="Google Shape;517;p7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9" name="Google Shape;519;p7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0" name="Google Shape;520;p7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1" name="Google Shape;521;p7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7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7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541" name="Google Shape;541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699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7"/>
          <p:cNvSpPr txBox="1">
            <a:spLocks noGrp="1"/>
          </p:cNvSpPr>
          <p:nvPr>
            <p:ph type="body" idx="1"/>
          </p:nvPr>
        </p:nvSpPr>
        <p:spPr>
          <a:xfrm>
            <a:off x="855434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3" name="Google Shape;543;p7"/>
          <p:cNvSpPr txBox="1">
            <a:spLocks noGrp="1"/>
          </p:cNvSpPr>
          <p:nvPr>
            <p:ph type="body" idx="2"/>
          </p:nvPr>
        </p:nvSpPr>
        <p:spPr>
          <a:xfrm>
            <a:off x="3161403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4" name="Google Shape;544;p7"/>
          <p:cNvSpPr txBox="1">
            <a:spLocks noGrp="1"/>
          </p:cNvSpPr>
          <p:nvPr>
            <p:ph type="body" idx="3"/>
          </p:nvPr>
        </p:nvSpPr>
        <p:spPr>
          <a:xfrm>
            <a:off x="5467372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5" name="Google Shape;545;p7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louds only">
  <p:cSld name="BLANK_1"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12"/>
          <p:cNvGrpSpPr/>
          <p:nvPr/>
        </p:nvGrpSpPr>
        <p:grpSpPr>
          <a:xfrm>
            <a:off x="-52200" y="50550"/>
            <a:ext cx="9256075" cy="5245735"/>
            <a:chOff x="-52200" y="50550"/>
            <a:chExt cx="9256075" cy="5245735"/>
          </a:xfrm>
        </p:grpSpPr>
        <p:sp>
          <p:nvSpPr>
            <p:cNvPr id="830" name="Google Shape;830;p12"/>
            <p:cNvSpPr/>
            <p:nvPr/>
          </p:nvSpPr>
          <p:spPr>
            <a:xfrm>
              <a:off x="-52200" y="2990532"/>
              <a:ext cx="3584483" cy="1539111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2"/>
            <p:cNvSpPr/>
            <p:nvPr/>
          </p:nvSpPr>
          <p:spPr>
            <a:xfrm>
              <a:off x="2567033" y="3780191"/>
              <a:ext cx="2154572" cy="9869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2"/>
            <p:cNvSpPr/>
            <p:nvPr/>
          </p:nvSpPr>
          <p:spPr>
            <a:xfrm>
              <a:off x="3626041" y="3244742"/>
              <a:ext cx="2038292" cy="694227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2"/>
            <p:cNvSpPr/>
            <p:nvPr/>
          </p:nvSpPr>
          <p:spPr>
            <a:xfrm>
              <a:off x="3907840" y="3671766"/>
              <a:ext cx="3406627" cy="1462743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2"/>
            <p:cNvSpPr/>
            <p:nvPr/>
          </p:nvSpPr>
          <p:spPr>
            <a:xfrm>
              <a:off x="434903" y="4215970"/>
              <a:ext cx="2406853" cy="917225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2"/>
            <p:cNvSpPr/>
            <p:nvPr/>
          </p:nvSpPr>
          <p:spPr>
            <a:xfrm flipH="1">
              <a:off x="-50423" y="3671774"/>
              <a:ext cx="1322417" cy="605776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2"/>
            <p:cNvSpPr/>
            <p:nvPr/>
          </p:nvSpPr>
          <p:spPr>
            <a:xfrm>
              <a:off x="5747332" y="4053480"/>
              <a:ext cx="3261193" cy="1242805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2"/>
            <p:cNvSpPr/>
            <p:nvPr/>
          </p:nvSpPr>
          <p:spPr>
            <a:xfrm flipH="1">
              <a:off x="5619392" y="3144412"/>
              <a:ext cx="3584483" cy="1539111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8" name="Google Shape;838;p1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839" name="Google Shape;839;p1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0" name="Google Shape;840;p1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1" name="Google Shape;841;p1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2" name="Google Shape;842;p1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3" name="Google Shape;843;p1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4" name="Google Shape;844;p1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5" name="Google Shape;845;p1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6" name="Google Shape;846;p1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7" name="Google Shape;847;p1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8" name="Google Shape;848;p1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9" name="Google Shape;849;p1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0" name="Google Shape;850;p1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1" name="Google Shape;851;p1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2" name="Google Shape;852;p1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8" name="Google Shape;858;p1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9" name="Google Shape;859;p1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0" name="Google Shape;860;p1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1" name="Google Shape;861;p1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2" name="Google Shape;862;p1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3" name="Google Shape;863;p1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4" name="Google Shape;864;p1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5" name="Google Shape;865;p1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6" name="Google Shape;866;p1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8" name="Google Shape;868;p1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9" name="Google Shape;869;p1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0" name="Google Shape;870;p1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1" name="Google Shape;871;p1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872" name="Google Shape;872;p12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33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lvl="1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>
            <a:spLocks noGrp="1"/>
          </p:cNvSpPr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</a:t>
            </a:r>
            <a:br>
              <a:rPr lang="en"/>
            </a:br>
            <a:r>
              <a:rPr lang="en"/>
              <a:t>MANAGEMENT</a:t>
            </a:r>
            <a:br>
              <a:rPr lang="en"/>
            </a:br>
            <a:r>
              <a:rPr lang="en"/>
              <a:t>SYSTEM</a:t>
            </a:r>
            <a:endParaRPr/>
          </a:p>
        </p:txBody>
      </p:sp>
      <p:sp>
        <p:nvSpPr>
          <p:cNvPr id="3" name="Google Shape;893;p15">
            <a:extLst>
              <a:ext uri="{FF2B5EF4-FFF2-40B4-BE49-F238E27FC236}">
                <a16:creationId xmlns:a16="http://schemas.microsoft.com/office/drawing/2014/main" id="{3E72A386-1618-DCEC-6E4F-180CBD22B8E6}"/>
              </a:ext>
            </a:extLst>
          </p:cNvPr>
          <p:cNvSpPr txBox="1">
            <a:spLocks/>
          </p:cNvSpPr>
          <p:nvPr/>
        </p:nvSpPr>
        <p:spPr>
          <a:xfrm>
            <a:off x="260568" y="4050497"/>
            <a:ext cx="5341200" cy="1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0" indent="0">
              <a:buFont typeface="Space Grotesk Light"/>
              <a:buNone/>
            </a:pPr>
            <a:r>
              <a:rPr lang="en-US" sz="1800"/>
              <a:t>Le Phuong Trung – B2005900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Ngu Cong Khanh – B2012022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Nguyen Hoang Dang Huy – B2014915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0"/>
          <p:cNvSpPr txBox="1">
            <a:spLocks noGrp="1"/>
          </p:cNvSpPr>
          <p:nvPr>
            <p:ph type="title"/>
          </p:nvPr>
        </p:nvSpPr>
        <p:spPr>
          <a:xfrm>
            <a:off x="885649" y="265614"/>
            <a:ext cx="4523326" cy="62252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DATABASE</a:t>
            </a:r>
            <a:endParaRPr sz="4400"/>
          </a:p>
        </p:txBody>
      </p:sp>
      <p:sp>
        <p:nvSpPr>
          <p:cNvPr id="947" name="Google Shape;947;p2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>
                    <a:lumMod val="50000"/>
                  </a:schemeClr>
                </a:solidFill>
              </a:rPr>
              <a:t>10</a:t>
            </a:fld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3826E-0468-5D2D-87FC-A132CA201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50" y="922269"/>
            <a:ext cx="3635714" cy="364105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EFAF863-F279-7DFC-EC64-BA91D0AF4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649" y="888138"/>
            <a:ext cx="4355727" cy="17907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D3CDFE-B31D-AA4B-545E-2123D2DCA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650" y="2806694"/>
            <a:ext cx="4355726" cy="180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4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E8A82D-9DF0-6634-3E0B-7A39D5DF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701" y="2351183"/>
            <a:ext cx="5974598" cy="2164268"/>
          </a:xfrm>
          <a:prstGeom prst="rect">
            <a:avLst/>
          </a:prstGeom>
        </p:spPr>
      </p:pic>
      <p:sp>
        <p:nvSpPr>
          <p:cNvPr id="918" name="Google Shape;918;p19"/>
          <p:cNvSpPr txBox="1">
            <a:spLocks noGrp="1"/>
          </p:cNvSpPr>
          <p:nvPr>
            <p:ph type="ctrTitle" idx="4294967295"/>
          </p:nvPr>
        </p:nvSpPr>
        <p:spPr>
          <a:xfrm>
            <a:off x="2211224" y="914348"/>
            <a:ext cx="4337081" cy="95820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PROCEDURE</a:t>
            </a:r>
            <a:endParaRPr sz="6000"/>
          </a:p>
        </p:txBody>
      </p:sp>
      <p:sp>
        <p:nvSpPr>
          <p:cNvPr id="920" name="Google Shape;920;p19"/>
          <p:cNvSpPr/>
          <p:nvPr/>
        </p:nvSpPr>
        <p:spPr>
          <a:xfrm>
            <a:off x="8394455" y="1561205"/>
            <a:ext cx="198765" cy="1897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1" name="Google Shape;921;p19"/>
          <p:cNvGrpSpPr/>
          <p:nvPr/>
        </p:nvGrpSpPr>
        <p:grpSpPr>
          <a:xfrm>
            <a:off x="7248824" y="57195"/>
            <a:ext cx="1512402" cy="1512781"/>
            <a:chOff x="6654650" y="3665275"/>
            <a:chExt cx="409100" cy="409125"/>
          </a:xfrm>
        </p:grpSpPr>
        <p:sp>
          <p:nvSpPr>
            <p:cNvPr id="922" name="Google Shape;922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4" name="Google Shape;924;p19"/>
          <p:cNvSpPr/>
          <p:nvPr/>
        </p:nvSpPr>
        <p:spPr>
          <a:xfrm rot="2466855">
            <a:off x="6919915" y="788631"/>
            <a:ext cx="276136" cy="26366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9"/>
          <p:cNvSpPr/>
          <p:nvPr/>
        </p:nvSpPr>
        <p:spPr>
          <a:xfrm rot="-1609135">
            <a:off x="7086326" y="276553"/>
            <a:ext cx="198710" cy="18973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19"/>
          <p:cNvSpPr/>
          <p:nvPr/>
        </p:nvSpPr>
        <p:spPr>
          <a:xfrm rot="2925883">
            <a:off x="8798595" y="936934"/>
            <a:ext cx="148820" cy="1420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19"/>
          <p:cNvSpPr/>
          <p:nvPr/>
        </p:nvSpPr>
        <p:spPr>
          <a:xfrm rot="-1609533">
            <a:off x="5692051" y="666347"/>
            <a:ext cx="134065" cy="1280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19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>
                    <a:lumMod val="50000"/>
                  </a:schemeClr>
                </a:solidFill>
              </a:rPr>
              <a:t>11</a:t>
            </a:fld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29" name="Google Shape;929;p19"/>
          <p:cNvGrpSpPr/>
          <p:nvPr/>
        </p:nvGrpSpPr>
        <p:grpSpPr>
          <a:xfrm rot="5400000">
            <a:off x="1224407" y="-1629026"/>
            <a:ext cx="711327" cy="4441016"/>
            <a:chOff x="967895" y="415018"/>
            <a:chExt cx="628714" cy="3926280"/>
          </a:xfrm>
        </p:grpSpPr>
        <p:sp>
          <p:nvSpPr>
            <p:cNvPr id="930" name="Google Shape;930;p19"/>
            <p:cNvSpPr/>
            <p:nvPr/>
          </p:nvSpPr>
          <p:spPr>
            <a:xfrm>
              <a:off x="1207102" y="963599"/>
              <a:ext cx="150300" cy="3377700"/>
            </a:xfrm>
            <a:prstGeom prst="trapezoid">
              <a:avLst>
                <a:gd name="adj" fmla="val 25183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1" name="Google Shape;931;p19"/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932" name="Google Shape;932;p19"/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avLst/>
                <a:gdLst/>
                <a:ahLst/>
                <a:cxnLst/>
                <a:rect l="l" t="t" r="r" b="b"/>
                <a:pathLst>
                  <a:path w="273811" h="163131" extrusionOk="0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674116" extrusionOk="0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avLst/>
                <a:gdLst/>
                <a:ahLst/>
                <a:cxnLst/>
                <a:rect l="l" t="t" r="r" b="b"/>
                <a:pathLst>
                  <a:path w="511810" h="674116" extrusionOk="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avLst/>
                <a:gdLst/>
                <a:ahLst/>
                <a:cxnLst/>
                <a:rect l="l" t="t" r="r" b="b"/>
                <a:pathLst>
                  <a:path w="606180" h="1508680" extrusionOk="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2568529" y="766497"/>
                <a:ext cx="375239" cy="1881623"/>
              </a:xfrm>
              <a:custGeom>
                <a:avLst/>
                <a:gdLst/>
                <a:ahLst/>
                <a:cxnLst/>
                <a:rect l="l" t="t" r="r" b="b"/>
                <a:pathLst>
                  <a:path w="300793" h="1508315" extrusionOk="0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avLst/>
                <a:gdLst/>
                <a:ahLst/>
                <a:cxnLst/>
                <a:rect l="l" t="t" r="r" b="b"/>
                <a:pathLst>
                  <a:path w="339470" h="148145" extrusionOk="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avLst/>
                <a:gdLst/>
                <a:ahLst/>
                <a:cxnLst/>
                <a:rect l="l" t="t" r="r" b="b"/>
                <a:pathLst>
                  <a:path w="167258" h="148082" extrusionOk="0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avLst/>
                <a:gdLst/>
                <a:ahLst/>
                <a:cxnLst/>
                <a:rect l="l" t="t" r="r" b="b"/>
                <a:pathLst>
                  <a:path w="82676" h="613536" extrusionOk="0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6169B3B-9604-E762-F330-B1DA8D3E3901}"/>
              </a:ext>
            </a:extLst>
          </p:cNvPr>
          <p:cNvSpPr txBox="1"/>
          <p:nvPr/>
        </p:nvSpPr>
        <p:spPr>
          <a:xfrm>
            <a:off x="1059788" y="1882503"/>
            <a:ext cx="6639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>
                <a:latin typeface="Space Grotesk Light" panose="020B0604020202020204" charset="0"/>
                <a:cs typeface="Space Grotesk Light" panose="020B0604020202020204" charset="0"/>
              </a:rPr>
              <a:t>Procedure to i</a:t>
            </a:r>
            <a:r>
              <a:rPr lang="en-US" sz="1400" b="0" i="0">
                <a:effectLst/>
                <a:latin typeface="Space Grotesk Light" panose="020B0604020202020204" charset="0"/>
                <a:cs typeface="Space Grotesk Light" panose="020B0604020202020204" charset="0"/>
              </a:rPr>
              <a:t>nitiate the number of available seat for newly added flights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6"/>
          <p:cNvSpPr txBox="1">
            <a:spLocks noGrp="1"/>
          </p:cNvSpPr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893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1"/>
          <p:cNvSpPr txBox="1">
            <a:spLocks noGrp="1"/>
          </p:cNvSpPr>
          <p:nvPr>
            <p:ph type="sldNum" idx="12"/>
          </p:nvPr>
        </p:nvSpPr>
        <p:spPr>
          <a:xfrm>
            <a:off x="4297650" y="474990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>
                    <a:lumMod val="50000"/>
                  </a:schemeClr>
                </a:solidFill>
              </a:rPr>
              <a:t>13</a:t>
            </a:fld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7868D7-2269-6F56-D3F5-75E36A3F6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67" y="905534"/>
            <a:ext cx="6563165" cy="3696933"/>
          </a:xfrm>
          <a:prstGeom prst="rect">
            <a:avLst/>
          </a:prstGeom>
        </p:spPr>
      </p:pic>
      <p:sp>
        <p:nvSpPr>
          <p:cNvPr id="12" name="Google Shape;1686;p20">
            <a:extLst>
              <a:ext uri="{FF2B5EF4-FFF2-40B4-BE49-F238E27FC236}">
                <a16:creationId xmlns:a16="http://schemas.microsoft.com/office/drawing/2014/main" id="{90CF9CDD-A351-4292-C55E-7979B3555A24}"/>
              </a:ext>
            </a:extLst>
          </p:cNvPr>
          <p:cNvSpPr txBox="1"/>
          <p:nvPr/>
        </p:nvSpPr>
        <p:spPr>
          <a:xfrm>
            <a:off x="710250" y="276901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Fira Sans Medium"/>
                <a:ea typeface="Fira Sans Medium"/>
                <a:cs typeface="Fira Sans Medium"/>
                <a:sym typeface="Fira Sans Medium"/>
              </a:rPr>
              <a:t>Login screen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2"/>
          <p:cNvSpPr txBox="1">
            <a:spLocks noGrp="1"/>
          </p:cNvSpPr>
          <p:nvPr>
            <p:ph type="sldNum" idx="12"/>
          </p:nvPr>
        </p:nvSpPr>
        <p:spPr>
          <a:xfrm>
            <a:off x="4285458" y="469034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>
                    <a:lumMod val="50000"/>
                  </a:schemeClr>
                </a:solidFill>
              </a:rPr>
              <a:t>14</a:t>
            </a:fld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Google Shape;1686;p20">
            <a:extLst>
              <a:ext uri="{FF2B5EF4-FFF2-40B4-BE49-F238E27FC236}">
                <a16:creationId xmlns:a16="http://schemas.microsoft.com/office/drawing/2014/main" id="{57F967E6-CD80-E66E-ABA8-6B72DA8B8F06}"/>
              </a:ext>
            </a:extLst>
          </p:cNvPr>
          <p:cNvSpPr txBox="1"/>
          <p:nvPr/>
        </p:nvSpPr>
        <p:spPr>
          <a:xfrm>
            <a:off x="550500" y="276901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Fira Sans Medium"/>
                <a:ea typeface="Fira Sans Medium"/>
                <a:cs typeface="Fira Sans Medium"/>
                <a:sym typeface="Fira Sans Medium"/>
              </a:rPr>
              <a:t>Employee dashboard and related screens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20AB1-CCEC-AFAB-3663-6D2A04A39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94" y="850994"/>
            <a:ext cx="6657512" cy="374645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2"/>
          <p:cNvSpPr txBox="1">
            <a:spLocks noGrp="1"/>
          </p:cNvSpPr>
          <p:nvPr>
            <p:ph type="sldNum" idx="12"/>
          </p:nvPr>
        </p:nvSpPr>
        <p:spPr>
          <a:xfrm>
            <a:off x="4297650" y="47942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>
                    <a:lumMod val="50000"/>
                  </a:schemeClr>
                </a:solidFill>
              </a:rPr>
              <a:t>15</a:t>
            </a:fld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Google Shape;1678;p20">
            <a:extLst>
              <a:ext uri="{FF2B5EF4-FFF2-40B4-BE49-F238E27FC236}">
                <a16:creationId xmlns:a16="http://schemas.microsoft.com/office/drawing/2014/main" id="{219548CF-619D-5F55-9B1F-4EAC8A76208D}"/>
              </a:ext>
            </a:extLst>
          </p:cNvPr>
          <p:cNvSpPr txBox="1"/>
          <p:nvPr/>
        </p:nvSpPr>
        <p:spPr>
          <a:xfrm>
            <a:off x="3760651" y="530510"/>
            <a:ext cx="3817200" cy="745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tx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Employee planes management and tickets manament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7006B-EAFA-0FAE-9BA5-DB23D80A2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72" y="271346"/>
            <a:ext cx="3076279" cy="46008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3928F0-B161-6038-AAF0-0C82F831F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04" y="1713537"/>
            <a:ext cx="4649824" cy="308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08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2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16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2" name="Google Shape;1678;p20">
            <a:extLst>
              <a:ext uri="{FF2B5EF4-FFF2-40B4-BE49-F238E27FC236}">
                <a16:creationId xmlns:a16="http://schemas.microsoft.com/office/drawing/2014/main" id="{561A3671-22B3-76A6-3666-70B087CD088C}"/>
              </a:ext>
            </a:extLst>
          </p:cNvPr>
          <p:cNvSpPr txBox="1"/>
          <p:nvPr/>
        </p:nvSpPr>
        <p:spPr>
          <a:xfrm>
            <a:off x="3711616" y="2069080"/>
            <a:ext cx="1626102" cy="745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tx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Employee flights management and Employee passengers management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ADA0D4-9267-0FC4-C091-22C993758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19" y="170984"/>
            <a:ext cx="3233333" cy="4801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7E933D-D99D-4323-A29C-0A5B3C304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349" y="170985"/>
            <a:ext cx="3193469" cy="480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89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2"/>
          <p:cNvSpPr txBox="1">
            <a:spLocks noGrp="1"/>
          </p:cNvSpPr>
          <p:nvPr>
            <p:ph type="sldNum" idx="12"/>
          </p:nvPr>
        </p:nvSpPr>
        <p:spPr>
          <a:xfrm>
            <a:off x="4297649" y="4782798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17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4" name="Google Shape;1686;p20">
            <a:extLst>
              <a:ext uri="{FF2B5EF4-FFF2-40B4-BE49-F238E27FC236}">
                <a16:creationId xmlns:a16="http://schemas.microsoft.com/office/drawing/2014/main" id="{EC395A6E-A546-CFBE-DD1F-188EBB7B5A24}"/>
              </a:ext>
            </a:extLst>
          </p:cNvPr>
          <p:cNvSpPr txBox="1"/>
          <p:nvPr/>
        </p:nvSpPr>
        <p:spPr>
          <a:xfrm>
            <a:off x="888088" y="224862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Fira Sans Medium"/>
                <a:ea typeface="Fira Sans Medium"/>
                <a:cs typeface="Fira Sans Medium"/>
                <a:sym typeface="Fira Sans Medium"/>
              </a:rPr>
              <a:t>Passenger dashboard and related screens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55DEA-1548-1EA2-6D29-79CBE1AC0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239" y="760272"/>
            <a:ext cx="6950897" cy="389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98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2"/>
          <p:cNvSpPr txBox="1">
            <a:spLocks noGrp="1"/>
          </p:cNvSpPr>
          <p:nvPr>
            <p:ph type="sldNum" idx="12"/>
          </p:nvPr>
        </p:nvSpPr>
        <p:spPr>
          <a:xfrm>
            <a:off x="4297649" y="4782798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18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2" name="Google Shape;1678;p20">
            <a:extLst>
              <a:ext uri="{FF2B5EF4-FFF2-40B4-BE49-F238E27FC236}">
                <a16:creationId xmlns:a16="http://schemas.microsoft.com/office/drawing/2014/main" id="{65DC0EF5-2A9D-764B-A68A-326B0EB669F0}"/>
              </a:ext>
            </a:extLst>
          </p:cNvPr>
          <p:cNvSpPr txBox="1"/>
          <p:nvPr/>
        </p:nvSpPr>
        <p:spPr>
          <a:xfrm>
            <a:off x="3884576" y="701198"/>
            <a:ext cx="3826864" cy="745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Passenger booking and flights information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2197AD-2EDA-959C-157A-DF386848E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85" y="152400"/>
            <a:ext cx="3248760" cy="483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554640-CA78-69FF-10C7-BB86D39AE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840" y="2202180"/>
            <a:ext cx="5386533" cy="224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08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2"/>
          <p:cNvSpPr txBox="1">
            <a:spLocks noGrp="1"/>
          </p:cNvSpPr>
          <p:nvPr>
            <p:ph type="sldNum" idx="12"/>
          </p:nvPr>
        </p:nvSpPr>
        <p:spPr>
          <a:xfrm>
            <a:off x="4297649" y="4782798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19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4" name="Google Shape;1678;p20">
            <a:extLst>
              <a:ext uri="{FF2B5EF4-FFF2-40B4-BE49-F238E27FC236}">
                <a16:creationId xmlns:a16="http://schemas.microsoft.com/office/drawing/2014/main" id="{25BD7A9A-A562-5FE8-B41F-E04FCAFACD4C}"/>
              </a:ext>
            </a:extLst>
          </p:cNvPr>
          <p:cNvSpPr txBox="1"/>
          <p:nvPr/>
        </p:nvSpPr>
        <p:spPr>
          <a:xfrm>
            <a:off x="3640736" y="701198"/>
            <a:ext cx="4466944" cy="745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Passenger update information and flights information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5D9649-D2EA-F642-9DE5-3A715A855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49" y="126381"/>
            <a:ext cx="3260492" cy="4890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10F1D6-03A8-00F1-DEE1-53891F604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007" y="2113162"/>
            <a:ext cx="5109844" cy="263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8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6"/>
          <p:cNvSpPr txBox="1">
            <a:spLocks noGrp="1"/>
          </p:cNvSpPr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35"/>
          <p:cNvSpPr txBox="1">
            <a:spLocks noGrp="1"/>
          </p:cNvSpPr>
          <p:nvPr>
            <p:ph type="ctrTitle" idx="4294967295"/>
          </p:nvPr>
        </p:nvSpPr>
        <p:spPr>
          <a:xfrm>
            <a:off x="771480" y="1888150"/>
            <a:ext cx="914214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>
                    <a:lumMod val="50000"/>
                  </a:schemeClr>
                </a:solidFill>
              </a:rPr>
              <a:t>Thanks for listening!</a:t>
            </a:r>
            <a:endParaRPr sz="60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92" name="Google Shape;1192;p3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912" name="Google Shape;912;p18"/>
          <p:cNvSpPr txBox="1">
            <a:spLocks noGrp="1"/>
          </p:cNvSpPr>
          <p:nvPr>
            <p:ph type="body" idx="1"/>
          </p:nvPr>
        </p:nvSpPr>
        <p:spPr>
          <a:xfrm>
            <a:off x="770894" y="1497825"/>
            <a:ext cx="6240900" cy="283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1200"/>
              </a:spcAft>
              <a:buSzPts val="2200"/>
              <a:buChar char="➢"/>
            </a:pPr>
            <a:r>
              <a:rPr lang="en-US"/>
              <a:t>Login as employee</a:t>
            </a:r>
          </a:p>
          <a:p>
            <a:pPr>
              <a:spcAft>
                <a:spcPts val="1200"/>
              </a:spcAft>
            </a:pPr>
            <a:r>
              <a:rPr lang="en-US"/>
              <a:t>Login as passenger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1200"/>
              </a:spcAft>
              <a:buSzPts val="2200"/>
              <a:buChar char="➢"/>
            </a:pPr>
            <a:r>
              <a:rPr lang="en"/>
              <a:t>Create ticket transaction</a:t>
            </a:r>
          </a:p>
          <a:p>
            <a:pPr marL="457200" lvl="0" indent="-368300" algn="l" rtl="0">
              <a:spcBef>
                <a:spcPts val="0"/>
              </a:spcBef>
              <a:spcAft>
                <a:spcPts val="1200"/>
              </a:spcAft>
              <a:buSzPts val="2200"/>
              <a:buChar char="➢"/>
            </a:pPr>
            <a:r>
              <a:rPr lang="en"/>
              <a:t>Rollback ticket transaction </a:t>
            </a:r>
            <a:endParaRPr/>
          </a:p>
        </p:txBody>
      </p:sp>
      <p:sp>
        <p:nvSpPr>
          <p:cNvPr id="913" name="Google Shape;913;p18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>
                    <a:lumMod val="50000"/>
                  </a:schemeClr>
                </a:solidFill>
              </a:rPr>
              <a:t>3</a:t>
            </a:fld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912" name="Google Shape;912;p18"/>
          <p:cNvSpPr txBox="1">
            <a:spLocks noGrp="1"/>
          </p:cNvSpPr>
          <p:nvPr>
            <p:ph type="body" idx="1"/>
          </p:nvPr>
        </p:nvSpPr>
        <p:spPr>
          <a:xfrm>
            <a:off x="714624" y="1487959"/>
            <a:ext cx="6240900" cy="33062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1200"/>
              </a:spcAft>
              <a:buSzPts val="2200"/>
              <a:buChar char="➢"/>
            </a:pPr>
            <a:r>
              <a:rPr lang="en"/>
              <a:t>Add information of planes</a:t>
            </a:r>
          </a:p>
          <a:p>
            <a:pPr>
              <a:spcAft>
                <a:spcPts val="1200"/>
              </a:spcAft>
            </a:pPr>
            <a:r>
              <a:rPr lang="en"/>
              <a:t>Update information of planes</a:t>
            </a:r>
          </a:p>
          <a:p>
            <a:pPr>
              <a:spcAft>
                <a:spcPts val="1200"/>
              </a:spcAft>
            </a:pPr>
            <a:r>
              <a:rPr lang="en"/>
              <a:t>Show information of planes</a:t>
            </a:r>
            <a:endParaRPr/>
          </a:p>
        </p:txBody>
      </p:sp>
      <p:sp>
        <p:nvSpPr>
          <p:cNvPr id="913" name="Google Shape;913;p18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>
                    <a:lumMod val="50000"/>
                  </a:schemeClr>
                </a:solidFill>
              </a:rPr>
              <a:t>4</a:t>
            </a:fld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88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912" name="Google Shape;912;p18"/>
          <p:cNvSpPr txBox="1">
            <a:spLocks noGrp="1"/>
          </p:cNvSpPr>
          <p:nvPr>
            <p:ph type="body" idx="1"/>
          </p:nvPr>
        </p:nvSpPr>
        <p:spPr>
          <a:xfrm>
            <a:off x="707589" y="1487959"/>
            <a:ext cx="6240900" cy="33062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1200"/>
              </a:spcAft>
              <a:buSzPts val="2200"/>
              <a:buChar char="➢"/>
            </a:pPr>
            <a:r>
              <a:rPr lang="en"/>
              <a:t>Add information of flight</a:t>
            </a:r>
          </a:p>
          <a:p>
            <a:pPr marL="457200" lvl="0" indent="-368300" algn="l" rtl="0">
              <a:spcBef>
                <a:spcPts val="0"/>
              </a:spcBef>
              <a:spcAft>
                <a:spcPts val="1200"/>
              </a:spcAft>
              <a:buSzPts val="2200"/>
              <a:buChar char="➢"/>
            </a:pPr>
            <a:r>
              <a:rPr lang="en"/>
              <a:t>Update information of flight</a:t>
            </a:r>
          </a:p>
          <a:p>
            <a:pPr marL="457200" lvl="0" indent="-368300" algn="l" rtl="0">
              <a:spcBef>
                <a:spcPts val="0"/>
              </a:spcBef>
              <a:spcAft>
                <a:spcPts val="1200"/>
              </a:spcAft>
              <a:buSzPts val="2200"/>
              <a:buChar char="➢"/>
            </a:pPr>
            <a:r>
              <a:rPr lang="en"/>
              <a:t>Show information of flight</a:t>
            </a:r>
            <a:endParaRPr/>
          </a:p>
        </p:txBody>
      </p:sp>
      <p:sp>
        <p:nvSpPr>
          <p:cNvPr id="913" name="Google Shape;913;p18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>
                    <a:lumMod val="50000"/>
                  </a:schemeClr>
                </a:solidFill>
              </a:rPr>
              <a:t>5</a:t>
            </a:fld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94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912" name="Google Shape;912;p18"/>
          <p:cNvSpPr txBox="1">
            <a:spLocks noGrp="1"/>
          </p:cNvSpPr>
          <p:nvPr>
            <p:ph type="body" idx="1"/>
          </p:nvPr>
        </p:nvSpPr>
        <p:spPr>
          <a:xfrm>
            <a:off x="686487" y="1424802"/>
            <a:ext cx="6240900" cy="33062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1200"/>
              </a:spcAft>
              <a:buSzPts val="2200"/>
              <a:buChar char="➢"/>
            </a:pPr>
            <a:r>
              <a:rPr lang="en"/>
              <a:t>Add information of employee</a:t>
            </a:r>
          </a:p>
          <a:p>
            <a:pPr marL="457200" lvl="0" indent="-368300" algn="l" rtl="0">
              <a:spcBef>
                <a:spcPts val="0"/>
              </a:spcBef>
              <a:spcAft>
                <a:spcPts val="1200"/>
              </a:spcAft>
              <a:buSzPts val="2200"/>
              <a:buChar char="➢"/>
            </a:pPr>
            <a:r>
              <a:rPr lang="en"/>
              <a:t>Update information of employee</a:t>
            </a:r>
          </a:p>
          <a:p>
            <a:pPr marL="457200" lvl="0" indent="-368300" algn="l" rtl="0">
              <a:spcBef>
                <a:spcPts val="0"/>
              </a:spcBef>
              <a:spcAft>
                <a:spcPts val="1200"/>
              </a:spcAft>
              <a:buSzPts val="2200"/>
              <a:buChar char="➢"/>
            </a:pPr>
            <a:r>
              <a:rPr lang="en"/>
              <a:t>Show information of employee</a:t>
            </a:r>
          </a:p>
        </p:txBody>
      </p:sp>
      <p:sp>
        <p:nvSpPr>
          <p:cNvPr id="913" name="Google Shape;913;p18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>
                    <a:lumMod val="50000"/>
                  </a:schemeClr>
                </a:solidFill>
              </a:rPr>
              <a:t>6</a:t>
            </a:fld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21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912" name="Google Shape;912;p18"/>
          <p:cNvSpPr txBox="1">
            <a:spLocks noGrp="1"/>
          </p:cNvSpPr>
          <p:nvPr>
            <p:ph type="body" idx="1"/>
          </p:nvPr>
        </p:nvSpPr>
        <p:spPr>
          <a:xfrm>
            <a:off x="651319" y="1487959"/>
            <a:ext cx="6240900" cy="33062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1200"/>
              </a:spcAft>
              <a:buSzPts val="2200"/>
              <a:buChar char="➢"/>
            </a:pPr>
            <a:r>
              <a:rPr lang="en"/>
              <a:t>Add information of passenger</a:t>
            </a:r>
          </a:p>
          <a:p>
            <a:pPr>
              <a:spcAft>
                <a:spcPts val="1200"/>
              </a:spcAft>
            </a:pPr>
            <a:r>
              <a:rPr lang="en"/>
              <a:t>Update information of passenger </a:t>
            </a:r>
          </a:p>
          <a:p>
            <a:pPr>
              <a:spcAft>
                <a:spcPts val="1200"/>
              </a:spcAft>
            </a:pPr>
            <a:r>
              <a:rPr lang="en"/>
              <a:t>Show information of passenger</a:t>
            </a:r>
            <a:endParaRPr/>
          </a:p>
        </p:txBody>
      </p:sp>
      <p:sp>
        <p:nvSpPr>
          <p:cNvPr id="913" name="Google Shape;913;p18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>
                    <a:lumMod val="50000"/>
                  </a:schemeClr>
                </a:solidFill>
              </a:rPr>
              <a:t>7</a:t>
            </a:fld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59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912" name="Google Shape;912;p18"/>
          <p:cNvSpPr txBox="1">
            <a:spLocks noGrp="1"/>
          </p:cNvSpPr>
          <p:nvPr>
            <p:ph type="body" idx="1"/>
          </p:nvPr>
        </p:nvSpPr>
        <p:spPr>
          <a:xfrm>
            <a:off x="651319" y="1487959"/>
            <a:ext cx="6240900" cy="33062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1200"/>
              </a:spcAft>
              <a:buSzPts val="2200"/>
              <a:buChar char="➢"/>
            </a:pPr>
            <a:r>
              <a:rPr lang="en"/>
              <a:t>Delete plane by plane ID</a:t>
            </a:r>
          </a:p>
          <a:p>
            <a:pPr>
              <a:spcAft>
                <a:spcPts val="1200"/>
              </a:spcAft>
            </a:pPr>
            <a:r>
              <a:rPr lang="en"/>
              <a:t>Delete</a:t>
            </a:r>
            <a:r>
              <a:rPr lang="en-US"/>
              <a:t> flight by flight ID</a:t>
            </a:r>
          </a:p>
          <a:p>
            <a:pPr>
              <a:spcAft>
                <a:spcPts val="1200"/>
              </a:spcAft>
            </a:pPr>
            <a:r>
              <a:rPr lang="en-US"/>
              <a:t>Delete employee by employee ID</a:t>
            </a:r>
          </a:p>
          <a:p>
            <a:pPr>
              <a:spcAft>
                <a:spcPts val="1200"/>
              </a:spcAft>
            </a:pPr>
            <a:r>
              <a:rPr lang="en"/>
              <a:t>Delete passenger by passenger ID</a:t>
            </a:r>
          </a:p>
          <a:p>
            <a:pPr>
              <a:spcAft>
                <a:spcPts val="1200"/>
              </a:spcAft>
            </a:pPr>
            <a:r>
              <a:rPr lang="en"/>
              <a:t>Delete ticket by ticket ID</a:t>
            </a:r>
          </a:p>
        </p:txBody>
      </p:sp>
      <p:sp>
        <p:nvSpPr>
          <p:cNvPr id="913" name="Google Shape;913;p18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>
                    <a:lumMod val="50000"/>
                  </a:schemeClr>
                </a:solidFill>
              </a:rPr>
              <a:t>8</a:t>
            </a:fld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4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0"/>
          <p:cNvSpPr txBox="1">
            <a:spLocks noGrp="1"/>
          </p:cNvSpPr>
          <p:nvPr>
            <p:ph type="title"/>
          </p:nvPr>
        </p:nvSpPr>
        <p:spPr>
          <a:xfrm>
            <a:off x="885649" y="265614"/>
            <a:ext cx="4523326" cy="62252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DATABASE</a:t>
            </a:r>
            <a:endParaRPr sz="4400"/>
          </a:p>
        </p:txBody>
      </p:sp>
      <p:sp>
        <p:nvSpPr>
          <p:cNvPr id="947" name="Google Shape;947;p2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>
                    <a:lumMod val="50000"/>
                  </a:schemeClr>
                </a:solidFill>
              </a:rPr>
              <a:t>9</a:t>
            </a:fld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3826E-0468-5D2D-87FC-A132CA201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26" y="1063404"/>
            <a:ext cx="3635714" cy="3641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3449B5-8792-90F4-473F-7DCAC641D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556" y="898576"/>
            <a:ext cx="2247130" cy="1257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C135CD-D0D3-C89A-2AFC-B5455491E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351" y="2250462"/>
            <a:ext cx="2168973" cy="1266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AD3230-24FE-EA6A-6CE1-F8D89855A0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8975" y="3611961"/>
            <a:ext cx="2297711" cy="1265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anca template">
  <a:themeElements>
    <a:clrScheme name="Custom 347">
      <a:dk1>
        <a:srgbClr val="192D49"/>
      </a:dk1>
      <a:lt1>
        <a:srgbClr val="FFFFFF"/>
      </a:lt1>
      <a:dk2>
        <a:srgbClr val="9199A0"/>
      </a:dk2>
      <a:lt2>
        <a:srgbClr val="E0E8F0"/>
      </a:lt2>
      <a:accent1>
        <a:srgbClr val="5B87C8"/>
      </a:accent1>
      <a:accent2>
        <a:srgbClr val="9DC0EA"/>
      </a:accent2>
      <a:accent3>
        <a:srgbClr val="C5E0FE"/>
      </a:accent3>
      <a:accent4>
        <a:srgbClr val="F8DB51"/>
      </a:accent4>
      <a:accent5>
        <a:srgbClr val="F7A479"/>
      </a:accent5>
      <a:accent6>
        <a:srgbClr val="F37474"/>
      </a:accent6>
      <a:hlink>
        <a:srgbClr val="224C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187</Words>
  <Application>Microsoft Office PowerPoint</Application>
  <PresentationFormat>On-screen Show (16:9)</PresentationFormat>
  <Paragraphs>62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Space Grotesk Light</vt:lpstr>
      <vt:lpstr>Arial</vt:lpstr>
      <vt:lpstr>Fira Sans Medium</vt:lpstr>
      <vt:lpstr>Calibri</vt:lpstr>
      <vt:lpstr>Bianca template</vt:lpstr>
      <vt:lpstr>FLIGHT MANAGEMENT SYSTEM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DATABASE</vt:lpstr>
      <vt:lpstr>DATABASE</vt:lpstr>
      <vt:lpstr>PROCEDURE</vt:lpstr>
      <vt:lpstr>USER 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Huy Nguyen</dc:creator>
  <cp:lastModifiedBy>Huy Nguyen</cp:lastModifiedBy>
  <cp:revision>18</cp:revision>
  <dcterms:modified xsi:type="dcterms:W3CDTF">2022-11-27T15:45:45Z</dcterms:modified>
</cp:coreProperties>
</file>