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gRPC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(Server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Then implement the service on the server side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3193415"/>
            <a:ext cx="1085850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(Server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After implement all the service on the server and build up the </a:t>
            </a:r>
            <a:r>
              <a:rPr lang="en-US" dirty="0">
                <a:sym typeface="+mn-ea"/>
              </a:rPr>
              <a:t>Protobuf</a:t>
            </a:r>
            <a:r>
              <a:rPr lang="en-US" altLang="zh-CN"/>
              <a:t>, the gRPC code will be auto generated.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5431790"/>
            <a:ext cx="10541000" cy="1098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475" y="2727325"/>
            <a:ext cx="2926080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(Client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Go to the client side and  add service reference to the server side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2955290"/>
            <a:ext cx="9309100" cy="3473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(Client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Then build up the </a:t>
            </a:r>
            <a:r>
              <a:rPr lang="en-US" altLang="zh-CN">
                <a:sym typeface="+mn-ea"/>
              </a:rPr>
              <a:t>the </a:t>
            </a:r>
            <a:r>
              <a:rPr lang="en-US" dirty="0">
                <a:sym typeface="+mn-ea"/>
              </a:rPr>
              <a:t>Protobuf for client side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2871470"/>
            <a:ext cx="4038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(Client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The can use the interface from server side to call method, and the server side will give response directly.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3266440"/>
            <a:ext cx="65913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(Client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Run the Server Side and waiting for calling service from client side.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908300"/>
            <a:ext cx="94742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(Client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Client Side get the response from server side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69285"/>
            <a:ext cx="10210800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(Client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.Server Side will log the message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2815590"/>
            <a:ext cx="7029450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(Client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264410"/>
            <a:ext cx="9842500" cy="4311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Auto generated client code</a:t>
            </a:r>
            <a:endParaRPr lang="en-US" dirty="0"/>
          </a:p>
          <a:p>
            <a:pPr fontAlgn="ctr"/>
            <a:r>
              <a:rPr lang="en-US" dirty="0"/>
              <a:t>Duplex streaming</a:t>
            </a:r>
            <a:endParaRPr lang="en-US" dirty="0"/>
          </a:p>
          <a:p>
            <a:pPr fontAlgn="ctr"/>
            <a:r>
              <a:rPr lang="en-US" dirty="0"/>
              <a:t>High performance along with Safety</a:t>
            </a:r>
            <a:endParaRPr lang="en-US" dirty="0"/>
          </a:p>
          <a:p>
            <a:pPr fontAlgn="ctr"/>
            <a:r>
              <a:rPr lang="en-US" dirty="0"/>
              <a:t>Internal services requires duplex streaming with high load of data</a:t>
            </a:r>
            <a:endParaRPr lang="en-US" dirty="0"/>
          </a:p>
          <a:p>
            <a:pPr fontAlgn="ctr"/>
            <a:r>
              <a:rPr lang="en-US" dirty="0"/>
              <a:t>The microservices is only internal and when one server needs to talk to the other</a:t>
            </a:r>
            <a:endParaRPr lang="en-US" dirty="0"/>
          </a:p>
          <a:p>
            <a:pPr fontAlgn="ctr"/>
            <a:r>
              <a:rPr lang="en-US" dirty="0"/>
              <a:t>Don’t need to write client libraries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altLang="zh-CN" dirty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 of gRPC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No support for browsers hence cannot be used for external services.</a:t>
            </a:r>
            <a:endParaRPr lang="zh-CN" altLang="en-US"/>
          </a:p>
          <a:p>
            <a:r>
              <a:rPr lang="zh-CN" altLang="en-US"/>
              <a:t>No url end points hence can</a:t>
            </a:r>
            <a:r>
              <a:rPr lang="en-US" altLang="zh-CN"/>
              <a:t>'</a:t>
            </a:r>
            <a:r>
              <a:rPr lang="zh-CN" altLang="en-US"/>
              <a:t>t be tested with postman or curl to check the response.</a:t>
            </a:r>
            <a:endParaRPr lang="zh-CN" altLang="en-US"/>
          </a:p>
          <a:p>
            <a:r>
              <a:rPr lang="zh-CN" altLang="en-US"/>
              <a:t>No predefined status codes and creating custom status code may end up in conflicts.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dirty="0"/>
              <a:t>SOAP, REST, GraphQL </a:t>
            </a:r>
            <a:endParaRPr lang="en-US" dirty="0"/>
          </a:p>
          <a:p>
            <a:r>
              <a:rPr lang="en-US" dirty="0"/>
              <a:t>SSE, WebSockets</a:t>
            </a:r>
            <a:endParaRPr lang="en-US" dirty="0"/>
          </a:p>
          <a:p>
            <a:r>
              <a:rPr lang="en-US" dirty="0"/>
              <a:t>Raw TCP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The Problem with Client Libraries</a:t>
            </a:r>
            <a:endParaRPr 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/>
              <a:t>Any commucations protocols needs client library for the language of choice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- SOAP Library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- HTTP Client Library</a:t>
            </a:r>
            <a:endParaRPr lang="en-US" altLang="zh-CN"/>
          </a:p>
          <a:p>
            <a:r>
              <a:rPr lang="en-US" altLang="zh-CN"/>
              <a:t>Hard to maintain and patch client libraries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- HTTP/1.1 HTTP/2, new features, security etc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is gRPC</a:t>
            </a:r>
            <a:r>
              <a:rPr lang="zh-CN" altLang="en-US" b="1" dirty="0"/>
              <a:t>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dirty="0"/>
              <a:t>Popular open source RPC framework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Largest RPC mindshare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Cloud Native Computing Foundation 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gRPC stands for gRPC Remote Procedure Calls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Built with modern technologies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HTTP/2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Protocol Buffers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Designed for modern apps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High performance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Platform independent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8180" y="3366135"/>
            <a:ext cx="4370705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Protobuf</a:t>
            </a:r>
            <a:endParaRPr 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80321" y="2328618"/>
            <a:ext cx="9613861" cy="3599316"/>
          </a:xfrm>
        </p:spPr>
        <p:txBody>
          <a:bodyPr/>
          <a:p>
            <a:r>
              <a:rPr lang="en-US" altLang="zh-CN"/>
              <a:t>IDL(interface definition language)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- Describe and generate Interfaces for any language</a:t>
            </a:r>
            <a:endParaRPr lang="en-US" altLang="zh-CN"/>
          </a:p>
          <a:p>
            <a:r>
              <a:rPr lang="en-US" altLang="zh-CN"/>
              <a:t>Service model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- Service method and structure of the request and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the response</a:t>
            </a:r>
            <a:endParaRPr lang="en-US" altLang="zh-CN"/>
          </a:p>
          <a:p>
            <a:r>
              <a:rPr lang="en-US" altLang="zh-CN"/>
              <a:t>Wire format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- Binary format for network transmission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62975" y="3734435"/>
            <a:ext cx="3134360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serialization schemes</a:t>
            </a:r>
            <a:endParaRPr 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6505" y="2319655"/>
            <a:ext cx="5941060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(Server side)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Two Services one for client and other for server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949575"/>
            <a:ext cx="716915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(Server Side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Need to declare the </a:t>
            </a:r>
            <a:r>
              <a:rPr lang="en-US" dirty="0">
                <a:sym typeface="+mn-ea"/>
              </a:rPr>
              <a:t>Protobuf </a:t>
            </a:r>
            <a:r>
              <a:rPr lang="en-US" dirty="0"/>
              <a:t>in server side</a:t>
            </a:r>
            <a:endParaRPr lang="en-US" dirty="0"/>
          </a:p>
          <a:p>
            <a:r>
              <a:rPr lang="en-US" altLang="zh-CN"/>
              <a:t> Also declare the rpc services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3472815"/>
            <a:ext cx="10007600" cy="3181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84,&quot;width&quot;:6883}"/>
</p:tagLst>
</file>

<file path=ppt/tags/tag2.xml><?xml version="1.0" encoding="utf-8"?>
<p:tagLst xmlns:p="http://schemas.openxmlformats.org/presentationml/2006/main">
  <p:tag name="KSO_WM_UNIT_PLACING_PICTURE_USER_VIEWPORT" val="{&quot;height&quot;:5660,&quot;width&quot;:6380}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2307</Words>
  <Application>WPS 演示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Berlin</vt:lpstr>
      <vt:lpstr>ASP.NET Core 3.x  构建 RESTful API</vt:lpstr>
      <vt:lpstr>1.Getting Started</vt:lpstr>
      <vt:lpstr>今天的内容</vt:lpstr>
      <vt:lpstr>预备知识</vt:lpstr>
      <vt:lpstr>Web API</vt:lpstr>
      <vt:lpstr>大多数的 Web API 并不是 RESTful API</vt:lpstr>
      <vt:lpstr>MVC模式</vt:lpstr>
      <vt:lpstr>Comparison of different serialization schemes</vt:lpstr>
      <vt:lpstr>Demo</vt:lpstr>
      <vt:lpstr>Demo</vt:lpstr>
      <vt:lpstr>Demo</vt:lpstr>
      <vt:lpstr>Demo</vt:lpstr>
      <vt:lpstr>Demo (Client Side)</vt:lpstr>
      <vt:lpstr>Demo (Client Side)</vt:lpstr>
      <vt:lpstr>Demo (Client Side)</vt:lpstr>
      <vt:lpstr>Demo (Client Side)</vt:lpstr>
      <vt:lpstr>Demo (Client Side)</vt:lpstr>
      <vt:lpstr>Demo (Client Side)</vt:lpstr>
      <vt:lpstr>MVC映射为API呢</vt:lpstr>
      <vt:lpstr>MVC映射为API呢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肥窩</cp:lastModifiedBy>
  <cp:revision>2</cp:revision>
  <dcterms:created xsi:type="dcterms:W3CDTF">2019-12-01T12:08:00Z</dcterms:created>
  <dcterms:modified xsi:type="dcterms:W3CDTF">2020-09-09T10:09:41Z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