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1D46-6166-420D-9045-B8267812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E2FC7-3EEF-4D69-9647-D234DFFD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433-AE9A-4214-9DF8-EC9DF7AA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02DE-81D4-4A61-8F05-585BE004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6548-4FE9-4944-A36A-7C4F4E2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8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0D0E-43FD-492F-B79D-21D440CC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C451-58C6-4086-8ABB-16879E64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5233-70A3-4D25-88AA-81693AC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A374-24E5-49CE-B29F-6D81C416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5BC5-9DD2-4169-A8E3-399570D0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2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9BEC6-1D18-420B-90ED-47A18C306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AAA49-8707-4403-8997-6982C57A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5732-CF95-4C9A-9B4F-F310DF4A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659F-2658-4944-B788-400ED762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0110-1609-4E74-BE15-EFB69C21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2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04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8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289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3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99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53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0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6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7505-41FE-4A10-9AFC-D15F3B18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4D01-CB9D-4393-A563-EC068ABD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4913-BCBC-4F6C-8C5F-E03FE5C9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D1DC-FE0D-41E1-AA79-06165E2D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F4A2-B85D-47C8-81F6-863341DA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37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84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236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90-C389-4BF9-81E4-2C37CBD7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3F86-8092-4007-B3E9-0E69AF98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4E7B-EF30-4B95-A3B7-7F9A34B5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D3C9-DC6E-48CA-AA82-5CC630E3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9E69-7BCB-4EA7-B947-AFEA5CE1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8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D68A-67C6-474B-B077-B338F22D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8491-878F-4772-BA37-151A9FC93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06F4C-53D9-47DA-81E2-A92E34C5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914AC-EE98-4C75-9E45-285EE0AF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E8A0-91F5-45C5-936C-2B2C4497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6A18-95F1-4CA8-8879-A0188AF6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FC79-9217-47B3-A781-A60DBD2F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EC0F-EB99-48FC-B29A-E28B4603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6375-5833-43FC-8428-8D3EA527F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E5305-0C7A-45E2-A37E-46D3A3EEC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F568F-575F-435F-932F-982FB167C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4D990-D31C-4F15-86CF-5376906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B6529-83B5-4A31-9266-DC759DCC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38E48-08E3-4CA4-869E-2FDEBB2A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D86E-91B7-4126-89FF-6D3DF074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7DCEE-879E-436E-8F8F-5150A39B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35FAC-7091-42FF-92A0-642DFC05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FED9B-DF47-4CE3-BD89-237D431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82EE-514D-484A-8954-3CC15DD5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E2E68-01FE-4E9D-917E-DC14E67E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77FD-CF2F-4CAB-9780-1FC420B8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38DC-A2CE-42DC-94B7-8899A248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E4F8-04C0-4827-9DE3-F6380AEC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FD58C-26D0-477E-ACA7-2DCBD1504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BE16-B7CE-4879-9727-EC1B1017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84C0-9372-4466-9A47-BEE785AD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AEE9-CE51-4887-8DA8-C8BEC9D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8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D345-41B0-4C09-A451-60B453C6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1285C-0DCE-4216-8D15-5D5F072A7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D604-C58D-40D9-8C78-C00687EC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FB3B-20FA-45CA-BDAF-016DAE24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B6C8-417D-4D11-8E3C-5C5F2A96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57AA2-43C6-4F30-A1EC-D55052AD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3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140AF-889B-41E3-A0E3-ECABB7BC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46062-C53A-47AB-9A9A-5A1449B8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89A9-B895-419A-BBD5-7A1EF7080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8470-3ADF-4761-89FB-ABB02201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721A-31A4-486F-8E09-4FC1F686C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B862E83-2A94-44CD-80A6-C1B2CCCDA44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8911448-4C89-4688-8E91-873E94B38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D03-8CD2-4E85-A5FA-6F48FD751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Proiect</a:t>
            </a:r>
            <a:r>
              <a:rPr lang="en-GB" dirty="0"/>
              <a:t> SDA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86ECA-A1FA-43B7-8E9C-E207A0F36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Iorga Alexandru-Gabriel</a:t>
            </a:r>
          </a:p>
          <a:p>
            <a:r>
              <a:rPr lang="en-GB" dirty="0"/>
              <a:t>Gr 1.3</a:t>
            </a:r>
          </a:p>
        </p:txBody>
      </p:sp>
    </p:spTree>
    <p:extLst>
      <p:ext uri="{BB962C8B-B14F-4D97-AF65-F5344CB8AC3E}">
        <p14:creationId xmlns:p14="http://schemas.microsoft.com/office/powerpoint/2010/main" val="265549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4E3B8-EC84-41D7-A2CE-27A26856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09" y="906002"/>
            <a:ext cx="8138730" cy="14597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sz="8800" dirty="0" err="1"/>
              <a:t>Cerinta</a:t>
            </a:r>
            <a:r>
              <a:rPr lang="en-GB" sz="8800" dirty="0"/>
              <a:t> </a:t>
            </a:r>
            <a:r>
              <a:rPr lang="en-GB" sz="8800" dirty="0" err="1"/>
              <a:t>proiectului</a:t>
            </a:r>
            <a:r>
              <a:rPr lang="en-GB" sz="8800" dirty="0"/>
              <a:t>: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126C-087E-4588-9112-9F381E98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616" y="3339242"/>
            <a:ext cx="11326384" cy="26234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400" dirty="0"/>
              <a:t>Se </a:t>
            </a:r>
            <a:r>
              <a:rPr lang="en-GB" sz="2400" dirty="0" err="1"/>
              <a:t>dă</a:t>
            </a:r>
            <a:r>
              <a:rPr lang="en-GB" sz="2400" dirty="0"/>
              <a:t> </a:t>
            </a:r>
            <a:r>
              <a:rPr lang="en-GB" sz="2400" dirty="0" err="1"/>
              <a:t>fișier</a:t>
            </a:r>
            <a:r>
              <a:rPr lang="en-GB" sz="2400" dirty="0"/>
              <a:t> text. Se cere </a:t>
            </a:r>
            <a:r>
              <a:rPr lang="en-GB" sz="2400" dirty="0" err="1"/>
              <a:t>să</a:t>
            </a:r>
            <a:r>
              <a:rPr lang="en-GB" sz="2400" dirty="0"/>
              <a:t> se </a:t>
            </a:r>
            <a:r>
              <a:rPr lang="en-GB" sz="2400" dirty="0" err="1"/>
              <a:t>calculeze</a:t>
            </a:r>
            <a:r>
              <a:rPr lang="en-GB" sz="2400" dirty="0"/>
              <a:t> </a:t>
            </a:r>
            <a:r>
              <a:rPr lang="en-GB" sz="2400" dirty="0" err="1"/>
              <a:t>pronunțabilitatea</a:t>
            </a:r>
            <a:r>
              <a:rPr lang="en-GB" sz="2400" dirty="0"/>
              <a:t> P a </a:t>
            </a:r>
            <a:r>
              <a:rPr lang="en-GB" sz="2400" dirty="0" err="1"/>
              <a:t>textului</a:t>
            </a:r>
            <a:r>
              <a:rPr lang="en-GB" sz="2400" dirty="0"/>
              <a:t> din </a:t>
            </a:r>
            <a:r>
              <a:rPr lang="en-GB" sz="2400" dirty="0" err="1"/>
              <a:t>fișier</a:t>
            </a:r>
            <a:r>
              <a:rPr lang="en-GB" sz="2400" dirty="0"/>
              <a:t>, </a:t>
            </a:r>
            <a:r>
              <a:rPr lang="en-GB" sz="2400" dirty="0" err="1"/>
              <a:t>după</a:t>
            </a:r>
            <a:r>
              <a:rPr lang="en-GB" sz="2400" dirty="0"/>
              <a:t> formula:</a:t>
            </a:r>
          </a:p>
          <a:p>
            <a:pPr marL="0" indent="0">
              <a:buNone/>
            </a:pPr>
            <a:r>
              <a:rPr lang="en-GB" sz="2300" dirty="0"/>
              <a:t>P = (</a:t>
            </a:r>
            <a:r>
              <a:rPr lang="en-GB" sz="2300" dirty="0" err="1"/>
              <a:t>număr</a:t>
            </a:r>
            <a:r>
              <a:rPr lang="en-GB" sz="2300" dirty="0"/>
              <a:t> total de </a:t>
            </a:r>
            <a:r>
              <a:rPr lang="en-GB" sz="2300" dirty="0" err="1"/>
              <a:t>vocale</a:t>
            </a:r>
            <a:r>
              <a:rPr lang="en-GB" sz="2300" dirty="0"/>
              <a:t> / </a:t>
            </a:r>
            <a:r>
              <a:rPr lang="en-GB" sz="2300" dirty="0" err="1"/>
              <a:t>număr</a:t>
            </a:r>
            <a:r>
              <a:rPr lang="en-GB" sz="2300" dirty="0"/>
              <a:t> total de </a:t>
            </a:r>
            <a:r>
              <a:rPr lang="en-GB" sz="2300" dirty="0" err="1"/>
              <a:t>consoane</a:t>
            </a:r>
            <a:r>
              <a:rPr lang="en-GB" sz="2300" dirty="0"/>
              <a:t>) * (1 / </a:t>
            </a:r>
            <a:r>
              <a:rPr lang="en-GB" sz="2300" dirty="0" err="1"/>
              <a:t>lungimea</a:t>
            </a:r>
            <a:r>
              <a:rPr lang="en-GB" sz="2300" dirty="0"/>
              <a:t> </a:t>
            </a:r>
            <a:r>
              <a:rPr lang="en-GB" sz="2300" dirty="0" err="1"/>
              <a:t>medie</a:t>
            </a:r>
            <a:r>
              <a:rPr lang="en-GB" sz="2300" dirty="0"/>
              <a:t> a </a:t>
            </a:r>
            <a:r>
              <a:rPr lang="en-GB" sz="2300" dirty="0" err="1"/>
              <a:t>cuvintelor</a:t>
            </a:r>
            <a:r>
              <a:rPr lang="en-GB" sz="2300" dirty="0"/>
              <a:t>).</a:t>
            </a:r>
          </a:p>
          <a:p>
            <a:pPr marL="0" indent="0">
              <a:buNone/>
            </a:pPr>
            <a:r>
              <a:rPr lang="en-GB" sz="2300" dirty="0"/>
              <a:t> </a:t>
            </a:r>
            <a:r>
              <a:rPr lang="en-GB" sz="2400" dirty="0" err="1"/>
              <a:t>Cuvintele</a:t>
            </a:r>
            <a:r>
              <a:rPr lang="en-GB" sz="2400" dirty="0"/>
              <a:t> se </a:t>
            </a:r>
            <a:r>
              <a:rPr lang="en-GB" sz="2400" dirty="0" err="1"/>
              <a:t>consideră</a:t>
            </a:r>
            <a:r>
              <a:rPr lang="en-GB" sz="2400" dirty="0"/>
              <a:t> separate </a:t>
            </a:r>
            <a:r>
              <a:rPr lang="en-GB" sz="2400" dirty="0" err="1"/>
              <a:t>prin</a:t>
            </a:r>
            <a:r>
              <a:rPr lang="en-GB" sz="2400" dirty="0"/>
              <a:t> </a:t>
            </a:r>
            <a:r>
              <a:rPr lang="en-GB" sz="2400" dirty="0" err="1"/>
              <a:t>spații</a:t>
            </a:r>
            <a:r>
              <a:rPr lang="en-GB" sz="2400" dirty="0"/>
              <a:t>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semne</a:t>
            </a:r>
            <a:r>
              <a:rPr lang="en-GB" sz="2400" dirty="0"/>
              <a:t> de </a:t>
            </a:r>
            <a:r>
              <a:rPr lang="en-GB" sz="2400" dirty="0" err="1"/>
              <a:t>punctuație</a:t>
            </a:r>
            <a:r>
              <a:rPr lang="en-GB" sz="2400" dirty="0"/>
              <a:t> (virgula, </a:t>
            </a:r>
            <a:r>
              <a:rPr lang="en-GB" sz="2400" dirty="0" err="1"/>
              <a:t>punct</a:t>
            </a:r>
            <a:r>
              <a:rPr lang="en-GB" sz="2400" dirty="0"/>
              <a:t>, </a:t>
            </a:r>
            <a:r>
              <a:rPr lang="en-GB" sz="2400" dirty="0" err="1"/>
              <a:t>punct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virgulă</a:t>
            </a:r>
            <a:r>
              <a:rPr lang="en-GB" sz="2400" dirty="0"/>
              <a:t>, </a:t>
            </a:r>
            <a:r>
              <a:rPr lang="en-GB" sz="2400" dirty="0" err="1"/>
              <a:t>semnul</a:t>
            </a:r>
            <a:r>
              <a:rPr lang="en-GB" sz="2400" dirty="0"/>
              <a:t> </a:t>
            </a:r>
            <a:r>
              <a:rPr lang="en-GB" sz="2400" dirty="0" err="1"/>
              <a:t>întrebării</a:t>
            </a:r>
            <a:r>
              <a:rPr lang="en-GB" sz="2400" dirty="0"/>
              <a:t>, </a:t>
            </a:r>
            <a:r>
              <a:rPr lang="en-GB" sz="2400" dirty="0" err="1"/>
              <a:t>semnul</a:t>
            </a:r>
            <a:r>
              <a:rPr lang="en-GB" sz="2400" dirty="0"/>
              <a:t> </a:t>
            </a:r>
            <a:r>
              <a:rPr lang="en-GB" sz="2400" dirty="0" err="1"/>
              <a:t>exclamării</a:t>
            </a:r>
            <a:r>
              <a:rPr lang="en-GB" sz="2400" dirty="0"/>
              <a:t>).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4E3B8-EC84-41D7-A2CE-27A26856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50" y="891541"/>
            <a:ext cx="5866189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Pasul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126C-087E-4588-9112-9F381E98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50" y="4965613"/>
            <a:ext cx="5866189" cy="9210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Programul</a:t>
            </a:r>
            <a:r>
              <a:rPr lang="en-US" sz="2400" dirty="0"/>
              <a:t> </a:t>
            </a:r>
            <a:r>
              <a:rPr lang="en-US" sz="2400" dirty="0" err="1"/>
              <a:t>parcurge</a:t>
            </a:r>
            <a:r>
              <a:rPr lang="en-US" sz="2400" dirty="0"/>
              <a:t> </a:t>
            </a:r>
            <a:r>
              <a:rPr lang="en-US" sz="2400" dirty="0" err="1"/>
              <a:t>randul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returneaza</a:t>
            </a:r>
            <a:r>
              <a:rPr lang="en-US" sz="2400" dirty="0"/>
              <a:t> </a:t>
            </a:r>
            <a:r>
              <a:rPr lang="en-US" sz="2400" dirty="0" err="1"/>
              <a:t>numarul</a:t>
            </a:r>
            <a:r>
              <a:rPr lang="en-US" sz="2400" dirty="0"/>
              <a:t> de </a:t>
            </a:r>
            <a:r>
              <a:rPr lang="en-US" sz="2400" dirty="0" err="1"/>
              <a:t>cuvinte</a:t>
            </a:r>
            <a:r>
              <a:rPr lang="en-US" sz="2400" dirty="0"/>
              <a:t> de pe </a:t>
            </a:r>
            <a:r>
              <a:rPr lang="en-US" sz="2400" dirty="0" err="1"/>
              <a:t>acesta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9231CB2-BC9D-4431-8E3A-CCE9774C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15" y="4484661"/>
            <a:ext cx="4000156" cy="846617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35EEDC-C100-4DE2-A143-EA88D653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815" y="2610052"/>
            <a:ext cx="3995888" cy="1468186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332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D9F15-5A07-4C70-A798-8E7E3162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3659132"/>
            <a:ext cx="4898135" cy="1360340"/>
          </a:xfrm>
        </p:spPr>
        <p:txBody>
          <a:bodyPr>
            <a:normAutofit/>
          </a:bodyPr>
          <a:lstStyle/>
          <a:p>
            <a:r>
              <a:rPr lang="en-GB" sz="8800" dirty="0"/>
              <a:t>Pasul 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09CA5-C1C9-48C7-8689-4B44A82CC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C203-B8C8-44B0-AB31-567BC08A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3" y="4935894"/>
            <a:ext cx="5128291" cy="1108289"/>
          </a:xfrm>
        </p:spPr>
        <p:txBody>
          <a:bodyPr>
            <a:noAutofit/>
          </a:bodyPr>
          <a:lstStyle/>
          <a:p>
            <a:r>
              <a:rPr lang="en-US" sz="2400" dirty="0" err="1"/>
              <a:t>Programul</a:t>
            </a:r>
            <a:r>
              <a:rPr lang="en-US" sz="2400" dirty="0"/>
              <a:t> </a:t>
            </a:r>
            <a:r>
              <a:rPr lang="en-US" sz="2400" dirty="0" err="1"/>
              <a:t>parcurge</a:t>
            </a:r>
            <a:r>
              <a:rPr lang="en-US" sz="2400" dirty="0"/>
              <a:t> </a:t>
            </a:r>
            <a:r>
              <a:rPr lang="en-US" sz="2400" dirty="0" err="1"/>
              <a:t>randul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returneaza</a:t>
            </a:r>
            <a:r>
              <a:rPr lang="en-US" sz="2400" dirty="0"/>
              <a:t> </a:t>
            </a:r>
            <a:r>
              <a:rPr lang="en-US" sz="2400" dirty="0" err="1"/>
              <a:t>numarul</a:t>
            </a:r>
            <a:r>
              <a:rPr lang="en-US" sz="2400" dirty="0"/>
              <a:t> de </a:t>
            </a:r>
            <a:r>
              <a:rPr lang="en-US" sz="2400" dirty="0" err="1"/>
              <a:t>vocale</a:t>
            </a:r>
            <a:r>
              <a:rPr lang="en-US" sz="2400" dirty="0"/>
              <a:t> de pe </a:t>
            </a:r>
            <a:r>
              <a:rPr lang="en-US" sz="2400" dirty="0" err="1"/>
              <a:t>acesta</a:t>
            </a:r>
            <a:endParaRPr lang="en-US" sz="2400" dirty="0"/>
          </a:p>
          <a:p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ECC5F-BE21-47E9-A1F5-FCA45859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40" y="118045"/>
            <a:ext cx="4409263" cy="401440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83B38D8-AFED-435A-897B-EA849752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41" y="4427244"/>
            <a:ext cx="4493949" cy="69612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05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4E3B8-EC84-41D7-A2CE-27A26856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50" y="891541"/>
            <a:ext cx="5866189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Pasul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126C-087E-4588-9112-9F381E98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50" y="4965613"/>
            <a:ext cx="5866189" cy="9210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Programul</a:t>
            </a:r>
            <a:r>
              <a:rPr lang="en-US" sz="2400" dirty="0"/>
              <a:t> </a:t>
            </a:r>
            <a:r>
              <a:rPr lang="en-US" sz="2400"/>
              <a:t>parcurge</a:t>
            </a:r>
            <a:r>
              <a:rPr lang="en-US" sz="2400" dirty="0"/>
              <a:t> </a:t>
            </a:r>
            <a:r>
              <a:rPr lang="en-US" sz="2400"/>
              <a:t>randul</a:t>
            </a:r>
            <a:r>
              <a:rPr lang="en-US" sz="2400" dirty="0"/>
              <a:t> </a:t>
            </a:r>
            <a:r>
              <a:rPr lang="en-US" sz="2400"/>
              <a:t>si</a:t>
            </a:r>
            <a:r>
              <a:rPr lang="en-US" sz="2400" dirty="0"/>
              <a:t> </a:t>
            </a:r>
            <a:r>
              <a:rPr lang="en-US" sz="2400"/>
              <a:t>returneaza</a:t>
            </a:r>
            <a:r>
              <a:rPr lang="en-US" sz="2400" dirty="0"/>
              <a:t> </a:t>
            </a:r>
            <a:r>
              <a:rPr lang="en-US" sz="2400"/>
              <a:t>numarul</a:t>
            </a:r>
            <a:r>
              <a:rPr lang="en-US" sz="2400" dirty="0"/>
              <a:t> de </a:t>
            </a:r>
            <a:r>
              <a:rPr lang="en-US" sz="2400"/>
              <a:t>consoane</a:t>
            </a:r>
            <a:r>
              <a:rPr lang="en-US" sz="2400" dirty="0"/>
              <a:t> de pe </a:t>
            </a:r>
            <a:r>
              <a:rPr lang="en-US" sz="2400"/>
              <a:t>acesta</a:t>
            </a:r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689C637-195A-405C-ABA4-6C2772CD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73" y="4472143"/>
            <a:ext cx="4618698" cy="71217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6F8FF-4262-4D57-B8DC-982A1CAF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67" y="891540"/>
            <a:ext cx="4618698" cy="348590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17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4E3B8-EC84-41D7-A2CE-27A26856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20" y="847049"/>
            <a:ext cx="5866189" cy="15011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Pasul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126C-087E-4588-9112-9F381E98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20" y="2611297"/>
            <a:ext cx="5866189" cy="9210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Calcularea</a:t>
            </a:r>
            <a:r>
              <a:rPr lang="en-US" sz="2400" dirty="0"/>
              <a:t> </a:t>
            </a:r>
            <a:r>
              <a:rPr lang="en-US" sz="2400" dirty="0" err="1"/>
              <a:t>pronuntabilitatii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lunginea</a:t>
            </a:r>
            <a:r>
              <a:rPr lang="en-US" sz="2400" dirty="0"/>
              <a:t> </a:t>
            </a:r>
            <a:r>
              <a:rPr lang="en-US" sz="2400" dirty="0" err="1"/>
              <a:t>medie</a:t>
            </a:r>
            <a:r>
              <a:rPr lang="en-US" sz="2400" dirty="0"/>
              <a:t> a </a:t>
            </a:r>
            <a:r>
              <a:rPr lang="en-US" sz="2400" dirty="0" err="1"/>
              <a:t>cuvintelor</a:t>
            </a:r>
            <a:r>
              <a:rPr lang="en-US" sz="2400" dirty="0"/>
              <a:t> de pe </a:t>
            </a:r>
            <a:r>
              <a:rPr lang="en-US" sz="2400" dirty="0" err="1"/>
              <a:t>fiecare</a:t>
            </a:r>
            <a:r>
              <a:rPr lang="en-US" sz="2400" dirty="0"/>
              <a:t> rand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4CF9F-D9C4-473F-9E73-86911AAD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19" y="4058534"/>
            <a:ext cx="10304042" cy="18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picture containing logo&#10;&#10;Description automatically generated">
            <a:extLst>
              <a:ext uri="{FF2B5EF4-FFF2-40B4-BE49-F238E27FC236}">
                <a16:creationId xmlns:a16="http://schemas.microsoft.com/office/drawing/2014/main" id="{BA91986B-7458-4C4E-9075-9CFF0C5FD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559091"/>
            <a:ext cx="5792810" cy="972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CB547-0788-4030-A68B-B1E04941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" y="3665876"/>
            <a:ext cx="5792811" cy="2404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E7CCD-04A1-412E-B848-2C5921F3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Rularea programului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FFA0A-E3C0-4B9F-A82E-32388CA3AE06}"/>
              </a:ext>
            </a:extLst>
          </p:cNvPr>
          <p:cNvSpPr txBox="1"/>
          <p:nvPr/>
        </p:nvSpPr>
        <p:spPr>
          <a:xfrm>
            <a:off x="6984460" y="2743200"/>
            <a:ext cx="3784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Fisierul</a:t>
            </a:r>
            <a:r>
              <a:rPr lang="en-GB" sz="3200" dirty="0"/>
              <a:t> de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9968E-CC3D-4F79-9592-315FE6599E1B}"/>
              </a:ext>
            </a:extLst>
          </p:cNvPr>
          <p:cNvSpPr txBox="1"/>
          <p:nvPr/>
        </p:nvSpPr>
        <p:spPr>
          <a:xfrm>
            <a:off x="7159557" y="4484451"/>
            <a:ext cx="294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Rezultat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19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Wingdings 2</vt:lpstr>
      <vt:lpstr>Office Theme</vt:lpstr>
      <vt:lpstr>View</vt:lpstr>
      <vt:lpstr>Proiect SDA</vt:lpstr>
      <vt:lpstr>Cerinta proiectului:</vt:lpstr>
      <vt:lpstr>Pasul I</vt:lpstr>
      <vt:lpstr>Pasul II</vt:lpstr>
      <vt:lpstr>Pasul III</vt:lpstr>
      <vt:lpstr>Pasul IV</vt:lpstr>
      <vt:lpstr>Rularea programului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SDA</dc:title>
  <dc:creator>Iorga Alexandru</dc:creator>
  <cp:lastModifiedBy>Iorga Alexandru</cp:lastModifiedBy>
  <cp:revision>16</cp:revision>
  <dcterms:created xsi:type="dcterms:W3CDTF">2021-05-19T05:26:32Z</dcterms:created>
  <dcterms:modified xsi:type="dcterms:W3CDTF">2021-05-20T08:04:41Z</dcterms:modified>
</cp:coreProperties>
</file>