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D8AA50-D667-44C2-B419-29F8A1A936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798343-E3AC-44BB-BEEA-27C9895F7F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A0F581-87CB-4A62-985B-616C365C82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0DBA2-4E15-4991-B886-BF4E87E086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F1FACF-2357-4894-9BC0-9D92700AB3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B2FFE5-1F5C-421F-A1B1-D3502EB37B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EB2377-96A1-4748-8A26-925397A2BD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6F37E-F8B5-4E2E-ABEE-3936A540CC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C8369-DEC2-4A20-8CE4-44E8A0A606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C81B72-0757-445A-B890-595F247D95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D017A4-C1A6-4254-89B8-1C4083A8C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4356C3-D02F-4A27-8FD0-1F6705F90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56D28C-8DC9-4BDF-8A6B-6706674857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188BCA-D085-449E-BD2D-055BC3C0B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D8034C-C66F-460F-8BFA-7C1AB4140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E98758-38D2-4A9F-909B-DDC3983763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DF231A-6734-43DA-AD28-7F54A50B9F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C62242-D422-487B-9730-CD7504CC5D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35B3EF-B838-4D0B-BBAD-1D92CB0C9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69A40E-8257-4686-B575-663F3888A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C657E7-F66D-46F6-ACB8-7000B69F5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053A8E-8D86-4A1E-B1CA-C65534A1D7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A8334-55FD-43E0-A95E-670AB4319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0C5036-9ADC-4B2B-9C3D-B9AFB540C8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64D5F3-37CD-4926-B975-2A0802E31E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33DE24-08B9-4496-9AC0-C4A8733895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824192-8B08-4F21-92EA-2BBC3EEAF0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7DF368-5726-48FE-882F-9FAEA8EF08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61C8D7-9CF5-4D29-B5CB-A453070176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43CBC5-B80F-4A95-AD17-3CD82DE746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57D4CF-611C-4600-A381-4DDA6E0FDB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5ADB3E-CB44-4D55-BF23-6A7D7B7D2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B1E042-F14D-4265-96B3-157F2A14BB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FBE242-15E3-41FF-A3C2-5C6D6FFCE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7F1D32-061B-47E7-B994-CF92D65775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DC46AF-FBD7-460B-863F-2D4EC7B86D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A7D4C2-DD1B-4FEE-B8C8-5481B056E4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19D46D-4EB8-4205-B11E-04EA9FFFDC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7483A6B-42FB-4D42-AE0F-DA7BA944A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D274A5-2755-4A18-A869-3265B3264E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8A90DC-B79F-4B42-A21A-1B48C73248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D1BFBEB-F340-4227-A3B7-9A3B45A1C0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A137C38-F198-4F3D-AF34-3BF68194B4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BAB14-AF04-45C8-AEA0-2501BAD6BF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E6B49-6EE6-46A8-9D37-6A9DAC62D1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8CDA94-2FB8-461A-91DA-160BDF1EFA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ADC8CC-A1FA-44D6-BA41-11BA4789CE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21FEC-19C5-421C-A3C6-9EEC93F2F9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B79A9-4941-42AB-82D4-FD11A26229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35A80-481F-4C93-A996-A5093EBA27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E34A3-FF63-4F86-BEE9-036FE5DAAF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26DAEE-7662-4B40-B34E-E287C2C714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right.edu/enrollment-services/registration/exam-schedules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CEG 4430/6430 Final Review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students will take the exam online through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Pilot.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classroom will be reserved for our final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exam from 12:30 PM to 2:30 PM on Dec 11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2024. 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Graduate v.s. Undergraduate Students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Graduate Students take the final_graduate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exam. 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Undergraduate students take the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final_undergraduate exam. </a:t>
            </a:r>
            <a:endParaRPr b="0" lang="en-US" sz="2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Time and Location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students will take the exam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 Time: 12:30 PM, Dec 11</a:t>
            </a:r>
            <a:r>
              <a:rPr b="0" lang="en-US" sz="3200" spc="-1" strike="noStrike" baseline="33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2024, Eastern Time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End Time: 2:30 PM, Dec 11</a:t>
            </a:r>
            <a:r>
              <a:rPr b="0" lang="en-US" sz="3200" spc="-1" strike="noStrike" baseline="33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2024, Eastern Time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schedule follows WSU’s Final Exam Schedules at this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link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Students with ODS will be given extra time following ODS’ policies. 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Students who take more than their allowed exam time will be penalized at 10% of its full credit per extra minute.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Instructions for Students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Take the online exam in Pilot.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Go to "ASSESSMENT"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Click "Quizzes &amp; Exams"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Click “Final”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Go to “content”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Click “exams” and you will find the final exam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Special Accommodations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Please let me know ASAP if you need special accommodations.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Policy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are not allowed to collaborate with other students during the exam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aid given, received, or observed.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will be given credits only for what appears on your exam.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Students should never share questions or answers of the final exam with other students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True/False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Multiple Select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PKI and Certificates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PCAP Analysis for TLS and SSL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Questions about the VPN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Topics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topics of this semester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With a focus on lectures after the midterm exam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Reviewing homework and projects, especially homework 4 and project 4, will be very helpful.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Reviewing lectures on VPN and intrusion detection systems helps too.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Application>LibreOffice/7.3.7.2$Linux_X86_64 LibreOffice_project/30$Build-2</Application>
  <AppVersion>15.0000</AppVersion>
  <Words>509</Words>
  <Paragraphs>77</Paragraphs>
  <Company>Wright State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2015-10-14T13:10:36Z</dcterms:created>
  <dc:creator>Junjie Zhang</dc:creator>
  <dc:description/>
  <dc:language>en-US</dc:language>
  <cp:lastModifiedBy/>
  <dcterms:modified xsi:type="dcterms:W3CDTF">2024-11-30T23:51:01Z</dcterms:modified>
  <cp:revision>328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13</vt:i4>
  </property>
</Properties>
</file>