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395" r:id="rId2"/>
    <p:sldId id="398" r:id="rId3"/>
    <p:sldId id="399" r:id="rId4"/>
    <p:sldId id="397" r:id="rId5"/>
    <p:sldId id="3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3B8E4-60E6-41A0-96C6-B2A5A2E31481}" v="2" dt="2021-10-12T13:27:58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3AEBC-9B56-4AE4-98B6-D899102B1F64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A078D-E97E-4874-A2EB-3B0FCE11C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5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5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9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4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1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AA6FCAA-444E-470C-A800-72D5E4FBA7C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A96F-5EAC-4747-9F7E-8005318F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85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tonsgirl/Fall2021-CEG2350/blob/main/Quizzes/Quiz3.m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tonsgirl/Fall2021-CEG2350/blob/main/Exams/midterm-review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8AFCB-D3A1-4545-B05F-7577CB83A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08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114FA1-0177-4442-B6EF-437664BFD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1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CDB6-8D12-47E7-98FF-C948BB4F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 3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E904-4159-434E-B3A6-C28C20D0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https://github.com/pattonsgirl/Fall2021-CEG2350/blob/main/Quizzes/Quiz3.md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89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8B72-F59D-46EC-9BF0-1E133C0C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Redo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BED1-BEE4-461A-9472-8A26836D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There is no new lab this week (10/11).  Instead...</a:t>
            </a:r>
          </a:p>
          <a:p>
            <a:r>
              <a:rPr lang="en-US"/>
              <a:t>You may redo one of Labs 01 - 06.  Only one.</a:t>
            </a:r>
          </a:p>
          <a:p>
            <a:r>
              <a:rPr lang="en-US"/>
              <a:t>Submit your redo by 10/18.  There will be no late opportunities for the redo.</a:t>
            </a:r>
          </a:p>
          <a:p>
            <a:r>
              <a:rPr lang="en-US"/>
              <a:t>Submit the redo to the Dropbox corresponding to the lab redo. </a:t>
            </a:r>
          </a:p>
          <a:p>
            <a:r>
              <a:rPr lang="en-US"/>
              <a:t>Dropboxes will open Friday (10/15) to avoid conflicts with Lab 06 submissions</a:t>
            </a:r>
          </a:p>
          <a:p>
            <a:r>
              <a:rPr lang="en-US"/>
              <a:t>I'll send out a reminder email once Dropboxes are open for resubmits</a:t>
            </a:r>
          </a:p>
          <a:p>
            <a:r>
              <a:rPr lang="en-US"/>
              <a:t>There will be no lab session on Wednesday (10/13)</a:t>
            </a:r>
          </a:p>
          <a:p>
            <a:r>
              <a:rPr lang="en-US"/>
              <a:t>TAs and I will be monitoring Discord / email if you need help with a lab redo</a:t>
            </a:r>
          </a:p>
        </p:txBody>
      </p:sp>
    </p:spTree>
    <p:extLst>
      <p:ext uri="{BB962C8B-B14F-4D97-AF65-F5344CB8AC3E}">
        <p14:creationId xmlns:p14="http://schemas.microsoft.com/office/powerpoint/2010/main" val="13224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2085-2F0B-4D4D-A13A-EA9957F6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Midterm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DA27-4F7D-496E-A7D9-7FEABA52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10/14</a:t>
            </a:r>
          </a:p>
          <a:p>
            <a:r>
              <a:rPr lang="en-US"/>
              <a:t>1 attempt</a:t>
            </a:r>
          </a:p>
          <a:p>
            <a:r>
              <a:rPr lang="en-US"/>
              <a:t>Open 8:00 AM - 11:59 PM</a:t>
            </a:r>
          </a:p>
          <a:p>
            <a:r>
              <a:rPr lang="en-US"/>
              <a:t>1.5 hours once started</a:t>
            </a:r>
          </a:p>
          <a:p>
            <a:endParaRPr lang="en-US"/>
          </a:p>
          <a:p>
            <a:r>
              <a:rPr lang="en-US"/>
              <a:t>I will be in Oelman 320 during lecture time for anyone who wants to take it in person (9:30 AM - 10:50 AM)</a:t>
            </a:r>
          </a:p>
          <a:p>
            <a:r>
              <a:rPr lang="en-US"/>
              <a:t>No webex session</a:t>
            </a:r>
          </a:p>
          <a:p>
            <a:r>
              <a:rPr lang="en-US"/>
              <a:t>Will be monitoring Discord and email for questions</a:t>
            </a:r>
          </a:p>
        </p:txBody>
      </p:sp>
    </p:spTree>
    <p:extLst>
      <p:ext uri="{BB962C8B-B14F-4D97-AF65-F5344CB8AC3E}">
        <p14:creationId xmlns:p14="http://schemas.microsoft.com/office/powerpoint/2010/main" val="14509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0A44-7F8A-40EA-B909-544263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Midterm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8BA9-AD02-4127-8C51-DF243F8B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https://github.com/pattonsgirl/Fall2021-CEG2350/blob/main/Exams/midterm-review.md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3198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206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1_Ion</vt:lpstr>
      <vt:lpstr>Week 08</vt:lpstr>
      <vt:lpstr>Quiz 3 Review</vt:lpstr>
      <vt:lpstr>Lab Redo Details</vt:lpstr>
      <vt:lpstr>Midterm Details</vt:lpstr>
      <vt:lpstr>Midterm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Duncan, Kayleigh Elizabeth</cp:lastModifiedBy>
  <cp:revision>908</cp:revision>
  <dcterms:created xsi:type="dcterms:W3CDTF">2020-03-05T04:16:29Z</dcterms:created>
  <dcterms:modified xsi:type="dcterms:W3CDTF">2021-12-10T21:21:20Z</dcterms:modified>
</cp:coreProperties>
</file>