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notesSlides/notesSlide2.xml" ContentType="application/vnd.openxmlformats-officedocument.presentationml.notesSlide+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notesSlides/notesSlide6.xml" ContentType="application/vnd.openxmlformats-officedocument.presentationml.notesSlide+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395" r:id="rId2"/>
    <p:sldId id="549" r:id="rId3"/>
    <p:sldId id="641" r:id="rId4"/>
    <p:sldId id="640" r:id="rId5"/>
    <p:sldId id="642" r:id="rId6"/>
    <p:sldId id="645" r:id="rId7"/>
    <p:sldId id="646" r:id="rId8"/>
    <p:sldId id="648" r:id="rId9"/>
    <p:sldId id="650" r:id="rId10"/>
    <p:sldId id="649" r:id="rId11"/>
    <p:sldId id="651" r:id="rId12"/>
    <p:sldId id="643" r:id="rId13"/>
    <p:sldId id="654" r:id="rId14"/>
    <p:sldId id="631" r:id="rId15"/>
    <p:sldId id="632" r:id="rId16"/>
    <p:sldId id="601" r:id="rId17"/>
    <p:sldId id="602" r:id="rId18"/>
    <p:sldId id="633" r:id="rId19"/>
    <p:sldId id="673" r:id="rId20"/>
    <p:sldId id="644" r:id="rId21"/>
    <p:sldId id="608" r:id="rId22"/>
    <p:sldId id="658" r:id="rId23"/>
    <p:sldId id="656" r:id="rId24"/>
    <p:sldId id="661" r:id="rId25"/>
    <p:sldId id="662" r:id="rId26"/>
    <p:sldId id="660" r:id="rId27"/>
    <p:sldId id="664" r:id="rId28"/>
    <p:sldId id="667" r:id="rId29"/>
    <p:sldId id="674" r:id="rId30"/>
    <p:sldId id="663" r:id="rId31"/>
    <p:sldId id="671" r:id="rId32"/>
    <p:sldId id="672" r:id="rId33"/>
    <p:sldId id="665" r:id="rId34"/>
    <p:sldId id="666" r:id="rId35"/>
    <p:sldId id="668" r:id="rId36"/>
    <p:sldId id="669" r:id="rId37"/>
    <p:sldId id="670" r:id="rId38"/>
    <p:sldId id="655" r:id="rId39"/>
    <p:sldId id="647" r:id="rId40"/>
    <p:sldId id="657" r:id="rId41"/>
    <p:sldId id="619" r:id="rId42"/>
    <p:sldId id="620" r:id="rId43"/>
    <p:sldId id="621" r:id="rId44"/>
    <p:sldId id="659" r:id="rId45"/>
    <p:sldId id="625" r:id="rId46"/>
    <p:sldId id="626" r:id="rId47"/>
    <p:sldId id="624"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63" autoAdjust="0"/>
    <p:restoredTop sz="94720" autoAdjust="0"/>
  </p:normalViewPr>
  <p:slideViewPr>
    <p:cSldViewPr snapToGrid="0">
      <p:cViewPr varScale="1">
        <p:scale>
          <a:sx n="119" d="100"/>
          <a:sy n="119" d="100"/>
        </p:scale>
        <p:origin x="72" y="52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0:54.659"/>
    </inkml:context>
    <inkml:brush xml:id="br0">
      <inkml:brushProperty name="width" value="0.05" units="cm"/>
      <inkml:brushProperty name="height" value="0.05" units="cm"/>
      <inkml:brushProperty name="color" value="#FFFFFF"/>
    </inkml:brush>
  </inkml:definitions>
  <inkml:trace contextRef="#ctx0" brushRef="#br0">46 187 1168 0 0,'-7'-11'888'0'0,"1"0"0"0"0,0-1 0 0 0,1 0 0 0 0,0 0 0 0 0,-5-20 0 0 0,3-36-349 0 0,9 42-234 0 0,1 23-10 0 0,4 18-288 0 0,-5-7-8 0 0,2-1 1 0 0,-1 1 0 0 0,1-1-1 0 0,0 0 1 0 0,9 12 0 0 0,-8-12-1 0 0,0-1 0 0 0,-1 1 0 0 0,0 0 1 0 0,-1 0-1 0 0,1 0 0 0 0,-1 0 0 0 0,2 9 1 0 0,144 527 64 0 0,-95-359-91 0 0,27 114 56 0 0,-74-264-22 0 0,59 362 30 0 0,-23-26 1 0 0,15 265 68 0 0,-23 335-81 0 0,-16-557 26 0 0,-15-307-52 0 0,36 1313 120 0 0,-18-739 379 0 0,0-105-335 0 0,-2-213-117 0 0,-1-84-41 0 0,-2 621 151 0 0,-17-666 62 0 0,-4 734 167 0 0,3-902-412 0 0,-12 388 284 0 0,3-318-701 0 0,-37 178 0 0 0,25-201-1686 0 0,19-106 1706 0 0,-1-3-92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08.208"/>
    </inkml:context>
    <inkml:brush xml:id="br0">
      <inkml:brushProperty name="width" value="0.05" units="cm"/>
      <inkml:brushProperty name="height" value="0.05" units="cm"/>
      <inkml:brushProperty name="color" value="#FFFFFF"/>
    </inkml:brush>
  </inkml:definitions>
  <inkml:trace contextRef="#ctx0" brushRef="#br0">204 158 2192 0 0,'-13'-37'7286'0'0,"7"23"-6706"0"0,-1-1 0 0 0,0 2 0 0 0,0-1 0 0 0,-13-16 1 0 0,13 25-512 0 0,0 0 1 0 0,0 1 0 0 0,0 0 0 0 0,-1 0 0 0 0,1 1 0 0 0,-1 0 0 0 0,-11-3-1 0 0,17 6-69 0 0,1 0-1 0 0,-1 0 0 0 0,0 0 1 0 0,1 0-1 0 0,-1 0 0 0 0,0 1 1 0 0,1-1-1 0 0,-1 0 0 0 0,0 1 1 0 0,1 0-1 0 0,-1-1 0 0 0,1 1 1 0 0,-1 0-1 0 0,1 0 0 0 0,0 0 1 0 0,-1 0-1 0 0,1 0 0 0 0,0 0 1 0 0,-1 0-1 0 0,1 0 0 0 0,0 0 1 0 0,-2 3-1 0 0,-16 28-6 0 0,17-29 7 0 0,-2 8-6 0 0,1 0-1 0 0,0 0 1 0 0,1 1 0 0 0,0-1 0 0 0,1 1 0 0 0,0 0-1 0 0,0-1 1 0 0,2 1 0 0 0,-1 0 0 0 0,1 0 0 0 0,4 13 0 0 0,-5-20 1 0 0,16 73-50 0 0,-15-74 46 0 0,0 0-1 0 0,0 0 1 0 0,1 0 0 0 0,0-1-1 0 0,-1 1 1 0 0,1 0-1 0 0,1-1 1 0 0,-1 1 0 0 0,0-1-1 0 0,1 1 1 0 0,0-1-1 0 0,0 0 1 0 0,0 0 0 0 0,0 0-1 0 0,0-1 1 0 0,5 4-1 0 0,-5-5 5 0 0,0 0-1 0 0,1 1 0 0 0,-1-1 0 0 0,1-1 1 0 0,-1 1-1 0 0,1 0 0 0 0,-1-1 0 0 0,1 0 1 0 0,-1 0-1 0 0,1 0 0 0 0,-1 0 0 0 0,1 0 1 0 0,-1-1-1 0 0,1 0 0 0 0,-1 1 0 0 0,1-1 1 0 0,-1 0-1 0 0,1-1 0 0 0,-1 1 1 0 0,0-1-1 0 0,0 1 0 0 0,0-1 0 0 0,0 0 1 0 0,0 0-1 0 0,0-1 0 0 0,-1 1 0 0 0,1 0 1 0 0,0-1-1 0 0,3-5 0 0 0,2-3 6 0 0,1 0 1 0 0,-2-1-1 0 0,0 0 0 0 0,0-1 0 0 0,9-25 1 0 0,-9 23 16 0 0,-5 13-12 0 0,-1-1-1 0 0,0 1 1 0 0,0-1 0 0 0,1 1-1 0 0,-2-1 1 0 0,1 1 0 0 0,0-1-1 0 0,0 0 1 0 0,0-3 0 0 0,-1 5-45 0 0,1 6-644 0 0,29 43-85 0 0,-1-1-1555 0 0,-28-45 2096 0 0,0 0 0 0 0,0-1 1 0 0,0 1-1 0 0,0 0 0 0 0,0-1 0 0 0,1 1 0 0 0,-1-1 1 0 0,0 0-1 0 0,1 1 0 0 0,-1-1 0 0 0,1 0 0 0 0,-1 0 1 0 0,1 0-1 0 0,3 2 0 0 0,1-2-732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19.240"/>
    </inkml:context>
    <inkml:brush xml:id="br0">
      <inkml:brushProperty name="width" value="0.05" units="cm"/>
      <inkml:brushProperty name="height" value="0.05" units="cm"/>
      <inkml:brushProperty name="color" value="#FFFFFF"/>
    </inkml:brush>
  </inkml:definitions>
  <inkml:trace contextRef="#ctx0" brushRef="#br0">255 170 1720 0 0,'-11'-26'5566'0'0,"2"6"-5221"0"0,3 9-95 0 0,0-1 1 0 0,0 1-1 0 0,-1 1 0 0 0,0-1 1 0 0,-1 1-1 0 0,0 0 0 0 0,-17-15 1 0 0,22 23-189 0 0,1-1 0 0 0,-1 1 0 0 0,0 0 0 0 0,0 0 1 0 0,0 0-1 0 0,0 1 0 0 0,0-1 0 0 0,0 1 0 0 0,0-1 0 0 0,0 1 0 0 0,-1 0 1 0 0,1 0-1 0 0,-1 1 0 0 0,1-1 0 0 0,-1 1 0 0 0,1-1 0 0 0,0 1 1 0 0,-1 0-1 0 0,1 1 0 0 0,-1-1 0 0 0,1 0 0 0 0,-1 1 0 0 0,1 0 0 0 0,-1 0 1 0 0,1 0-1 0 0,0 0 0 0 0,0 1 0 0 0,0-1 0 0 0,-1 1 0 0 0,1 0 1 0 0,1 0-1 0 0,-1 0 0 0 0,0 0 0 0 0,-4 4 0 0 0,2 0-52 0 0,0 0 0 0 0,1 0 0 0 0,0 0 0 0 0,0 1 0 0 0,0-1-1 0 0,1 1 1 0 0,0 0 0 0 0,0 0 0 0 0,0 0 0 0 0,1 1 0 0 0,1-1 0 0 0,-1 0 0 0 0,1 1-1 0 0,0 0 1 0 0,0 10 0 0 0,1-5-28 0 0,0-1-1 0 0,1 1 1 0 0,0 0-1 0 0,1 0 1 0 0,0-1 0 0 0,1 1-1 0 0,0-1 1 0 0,8 18-1 0 0,-10-28 7 0 0,0 1 0 0 0,1-1-1 0 0,-1 1 1 0 0,1-1 0 0 0,-1 0-1 0 0,1 1 1 0 0,0-1 0 0 0,0 0-1 0 0,0 0 1 0 0,0 0 0 0 0,0-1-1 0 0,0 1 1 0 0,0 0 0 0 0,1-1-1 0 0,-1 1 1 0 0,1-1 0 0 0,-1 0-1 0 0,1 0 1 0 0,0 0 0 0 0,-1 0-1 0 0,1-1 1 0 0,0 1 0 0 0,0 0-1 0 0,-1-1 1 0 0,1 0 0 0 0,0 0-1 0 0,4 0 1 0 0,6-2 4 0 0,0 0 0 0 0,1-1 0 0 0,-1 0 0 0 0,23-10 0 0 0,-27 9 21 0 0,0 1 0 0 0,1 0 0 0 0,0 0 0 0 0,0 1 0 0 0,0 0 0 0 0,15-1-1 0 0,-21 4-20 0 0,1 1 0 0 0,-1-1-1 0 0,1 1 1 0 0,-1 0-1 0 0,0 0 1 0 0,0 0-1 0 0,0 0 1 0 0,0 1-1 0 0,-1-1 1 0 0,1 1 0 0 0,0 0-1 0 0,-1 0 1 0 0,0 1-1 0 0,3 3 1 0 0,-5-6-224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19.608"/>
    </inkml:context>
    <inkml:brush xml:id="br0">
      <inkml:brushProperty name="width" value="0.05" units="cm"/>
      <inkml:brushProperty name="height" value="0.05" units="cm"/>
      <inkml:brushProperty name="color" value="#FFFFFF"/>
    </inkml:brush>
  </inkml:definitions>
  <inkml:trace contextRef="#ctx0" brushRef="#br0">1 1 3249 0 0,'5'35'6390'0'0,"13"38"-4572"0"0,3 13-1638 0 0,-13-30-174 0 0,-4-23-503 0 0,2-1 0 0 0,1 1 0 0 0,21 59 0 0 0,-25-89-211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19.967"/>
    </inkml:context>
    <inkml:brush xml:id="br0">
      <inkml:brushProperty name="width" value="0.05" units="cm"/>
      <inkml:brushProperty name="height" value="0.05" units="cm"/>
      <inkml:brushProperty name="color" value="#FFFFFF"/>
    </inkml:brush>
  </inkml:definitions>
  <inkml:trace contextRef="#ctx0" brushRef="#br0">8 120 2985 0 0,'-8'9'5762'0'0,"16"-11"-1788"0"0,9-3-3815 0 0,-6 1 10 0 0,0 0 0 0 0,0-1 0 0 0,-1 0 0 0 0,0 0 0 0 0,0-1 0 0 0,14-10 0 0 0,10-7 114 0 0,18-3-145 0 0,-6 3-4180 0 0,-38 19 2466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20.311"/>
    </inkml:context>
    <inkml:brush xml:id="br0">
      <inkml:brushProperty name="width" value="0.05" units="cm"/>
      <inkml:brushProperty name="height" value="0.05" units="cm"/>
      <inkml:brushProperty name="color" value="#FFFFFF"/>
    </inkml:brush>
  </inkml:definitions>
  <inkml:trace contextRef="#ctx0" brushRef="#br0">214 173 1936 0 0,'-3'-9'626'0'0,"0"0"0"0"0,-1 0 0 0 0,0 1 0 0 0,-1 0 0 0 0,0 0 0 0 0,-9-12 0 0 0,-7-12 335 0 0,18 26-743 0 0,-1 1 0 0 0,1-1 0 0 0,-1 1 0 0 0,0-1 0 0 0,-1 1 0 0 0,1 0 0 0 0,-1 1 0 0 0,0-1 0 0 0,0 1 0 0 0,-1 0 0 0 0,1 0 0 0 0,-10-4 0 0 0,13 6 89 0 0,-4 1 450 0 0,-4 13-569 0 0,0 6-214 0 0,2 0 0 0 0,0 1 1 0 0,1 0-1 0 0,1 1 0 0 0,1-1 0 0 0,1 1 0 0 0,-3 24 0 0 0,5-21-111 0 0,-9 161-603 0 0,11-183 739 0 0,0 1-1 0 0,0 0 1 0 0,0 0 0 0 0,0 0-1 0 0,0 0 1 0 0,0-1 0 0 0,1 1 0 0 0,-1 0-1 0 0,1 0 1 0 0,-1-1 0 0 0,1 1-1 0 0,0 0 1 0 0,-1-1 0 0 0,1 1-1 0 0,2 2 1 0 0,-2-4 3 0 0,-1 1 1 0 0,1-1-1 0 0,0 1 0 0 0,-1-1 0 0 0,1 0 1 0 0,0 1-1 0 0,0-1 0 0 0,-1 0 0 0 0,1 0 1 0 0,0 1-1 0 0,0-1 0 0 0,-1 0 0 0 0,1 0 1 0 0,0 0-1 0 0,0 0 0 0 0,0 0 0 0 0,0 0 1 0 0,-1 0-1 0 0,1 0 0 0 0,0 0 0 0 0,0 0 1 0 0,0-1-1 0 0,0 1 0 0 0,5-3 16 0 0,0 0 1 0 0,0 0-1 0 0,0-1 1 0 0,0 0-1 0 0,9-8 1 0 0,-9 7-26 0 0,38-42 165 0 0,-38 38-105 0 0,1 1-1 0 0,1-1 0 0 0,-1 1 1 0 0,13-8-1 0 0,-18 14-28 0 0,0 0 0 0 0,1 1 1 0 0,-1 0-1 0 0,1-1 0 0 0,-1 1 0 0 0,1 0 0 0 0,0 0 1 0 0,-1 1-1 0 0,1-1 0 0 0,0 0 0 0 0,0 1 1 0 0,0 0-1 0 0,-1-1 0 0 0,1 1 0 0 0,0 0 0 0 0,0 1 1 0 0,0-1-1 0 0,0 0 0 0 0,-1 1 0 0 0,6 1 0 0 0,-3 1 21 0 0,1 0 0 0 0,-2 1 0 0 0,1-1 0 0 0,0 1 0 0 0,-1 0 0 0 0,1 0-1 0 0,-1 1 1 0 0,0-1 0 0 0,0 1 0 0 0,-1 0 0 0 0,6 9 0 0 0,21 25 103 0 0,8-1-2104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21.599"/>
    </inkml:context>
    <inkml:brush xml:id="br0">
      <inkml:brushProperty name="width" value="0.05" units="cm"/>
      <inkml:brushProperty name="height" value="0.05" units="cm"/>
      <inkml:brushProperty name="color" value="#FFFFFF"/>
    </inkml:brush>
  </inkml:definitions>
  <inkml:trace contextRef="#ctx0" brushRef="#br0">220 128 1512 0 0,'-5'-26'4464'0'0,"3"18"-4067"0"0,-2-1 0 0 0,1 1 0 0 0,-1-1 0 0 0,0 1 0 0 0,-9-11 0 0 0,11 16-373 0 0,-1 0 1 0 0,1 1-1 0 0,-1-1 1 0 0,0 1-1 0 0,0-1 1 0 0,0 1-1 0 0,0 0 1 0 0,0 0-1 0 0,-5-2 1 0 0,0 0 14 0 0,5 2-23 0 0,0 1 0 0 0,1 0 0 0 0,-1-1 1 0 0,0 1-1 0 0,0 0 0 0 0,0 0 0 0 0,0 1 0 0 0,0-1 0 0 0,0 1 1 0 0,0-1-1 0 0,0 1 0 0 0,0 0 0 0 0,-1 0 0 0 0,1 1 0 0 0,0-1 1 0 0,0 0-1 0 0,0 1 0 0 0,0 0 0 0 0,0 0 0 0 0,0 0 0 0 0,0 0 1 0 0,-4 3-1 0 0,2-2-8 0 0,0 1 0 0 0,1 1 1 0 0,-1-1-1 0 0,1 1 0 0 0,0-1 0 0 0,0 1 1 0 0,0 0-1 0 0,1 1 0 0 0,-1-1 0 0 0,-3 6 1 0 0,4-4-17 0 0,0-1 1 0 0,0 1 0 0 0,1 0 0 0 0,0-1-1 0 0,0 1 1 0 0,0 0 0 0 0,1 0 0 0 0,-1 0-1 0 0,2 1 1 0 0,-1-1 0 0 0,1 0 0 0 0,0 8-1 0 0,0-11-5 0 0,1 0 0 0 0,-1 0 0 0 0,1 0 0 0 0,0 0-1 0 0,0 0 1 0 0,0 0 0 0 0,0-1 0 0 0,1 1 0 0 0,-1 0 0 0 0,1-1 0 0 0,0 1-1 0 0,-1-1 1 0 0,1 0 0 0 0,0 0 0 0 0,0 1 0 0 0,1-1 0 0 0,-1 0-1 0 0,0-1 1 0 0,1 1 0 0 0,-1 0 0 0 0,1-1 0 0 0,0 1 0 0 0,-1-1-1 0 0,1 0 1 0 0,0 0 0 0 0,0 0 0 0 0,3 1 0 0 0,67 8-92 0 0,-60-10 177 0 0,0 1 1 0 0,0 1 0 0 0,-1 0-1 0 0,1 1 1 0 0,14 5 0 0 0,-25-7-9 0 0,0 1 0 0 0,1 0-1 0 0,-1-1 1 0 0,0 1 0 0 0,0 0 0 0 0,0 0 0 0 0,-1 0 0 0 0,1 0 0 0 0,0 0 0 0 0,-1 1 0 0 0,1-1 0 0 0,-1 0 0 0 0,0 1 0 0 0,0-1 0 0 0,0 1 0 0 0,0-1 0 0 0,0 1 0 0 0,-1 0 0 0 0,1-1 0 0 0,-1 1 0 0 0,1 0 0 0 0,-1-1 0 0 0,0 1 0 0 0,0 3 0 0 0,0-3-39 0 0,0-1-1 0 0,0 1 1 0 0,0 0 0 0 0,-1-1 0 0 0,1 1 0 0 0,-1 0 0 0 0,1-1-1 0 0,-1 1 1 0 0,0-1 0 0 0,0 1 0 0 0,0-1 0 0 0,0 1 0 0 0,0-1-1 0 0,0 0 1 0 0,-1 1 0 0 0,1-1 0 0 0,-1 0 0 0 0,0 0 0 0 0,0 0-1 0 0,0 0 1 0 0,0 0 0 0 0,0-1 0 0 0,-4 4 0 0 0,3-5-50 0 0,1 0-1 0 0,-1 0 1 0 0,1 1 0 0 0,-1-2 0 0 0,0 1 0 0 0,1 0-1 0 0,-1 0 1 0 0,0-1 0 0 0,1 0 0 0 0,-1 1 0 0 0,1-1-1 0 0,-1 0 1 0 0,-3-2 0 0 0,-18-10-3494 0 0,17 10 2088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21.988"/>
    </inkml:context>
    <inkml:brush xml:id="br0">
      <inkml:brushProperty name="width" value="0.05" units="cm"/>
      <inkml:brushProperty name="height" value="0.05" units="cm"/>
      <inkml:brushProperty name="color" value="#FFFFFF"/>
    </inkml:brush>
  </inkml:definitions>
  <inkml:trace contextRef="#ctx0" brushRef="#br0">0 1 4969 0 0,'8'16'4248'0'0,"-5"6"-4078"0"0,-2-8 32 0 0,15 50 2 0 0,3-1 0 0 0,2 0 1 0 0,58 116-1 0 0,-72-168-800 0 0,0 0 1 0 0,1 0-1 0 0,1 0 0 0 0,11 11 0 0 0,-12-14-494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22.382"/>
    </inkml:context>
    <inkml:brush xml:id="br0">
      <inkml:brushProperty name="width" value="0.05" units="cm"/>
      <inkml:brushProperty name="height" value="0.05" units="cm"/>
      <inkml:brushProperty name="color" value="#FFFFFF"/>
    </inkml:brush>
  </inkml:definitions>
  <inkml:trace contextRef="#ctx0" brushRef="#br0">1 84 4521 0 0,'0'0'249'0'0,"0"1"-1"0"0,1-1 1 0 0,-1 1 0 0 0,0-1 0 0 0,0 1-1 0 0,1-1 1 0 0,-1 1 0 0 0,0-1 0 0 0,1 1-1 0 0,-1-1 1 0 0,0 1 0 0 0,1-1-1 0 0,-1 0 1 0 0,1 1 0 0 0,-1-1 0 0 0,1 0-1 0 0,-1 0 1 0 0,1 1 0 0 0,-1-1 0 0 0,1 0-1 0 0,-1 0 1 0 0,1 0 0 0 0,-1 1-1 0 0,1-1 1 0 0,0 0 0 0 0,25 4 1193 0 0,14-3-1693 0 0,-10-3 499 0 0,1-2 0 0 0,-1-1 0 0 0,56-16 0 0 0,-76 18-486 0 0,-1 0 0 0 0,0 0 0 0 0,0-1 0 0 0,0 0 0 0 0,-1-1 0 0 0,1 0 0 0 0,-1 0 0 0 0,0-1 0 0 0,0 0 0 0 0,8-9 0 0 0,-10 8-665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22.774"/>
    </inkml:context>
    <inkml:brush xml:id="br0">
      <inkml:brushProperty name="width" value="0.05" units="cm"/>
      <inkml:brushProperty name="height" value="0.05" units="cm"/>
      <inkml:brushProperty name="color" value="#FFFFFF"/>
    </inkml:brush>
  </inkml:definitions>
  <inkml:trace contextRef="#ctx0" brushRef="#br0">6 33 3953 0 0,'-1'8'590'0'0,"-1"-1"1"0"0,1 0-1 0 0,0 1 0 0 0,1-1 1 0 0,-1 1-1 0 0,2-1 1 0 0,-1 1-1 0 0,3 13 0 0 0,18 63-107 0 0,-14-60-106 0 0,14 41-182 0 0,-24-78-103 0 0,1 0 1 0 0,0 1-1 0 0,1-1 0 0 0,0 0 1 0 0,1 0-1 0 0,0 0 0 0 0,1 0 1 0 0,1 0-1 0 0,0 0 0 0 0,6-17 0 0 0,-6 22-3 0 0,1 1-1 0 0,-1 0 0 0 0,2 0 0 0 0,-1 0 1 0 0,1 0-1 0 0,0 1 0 0 0,0-1 0 0 0,1 1 1 0 0,0 0-1 0 0,0 1 0 0 0,0-1 0 0 0,1 1 1 0 0,0 0-1 0 0,0 0 0 0 0,0 1 0 0 0,1 0 1 0 0,-1 0-1 0 0,1 0 0 0 0,9-3 0 0 0,-14 6-392 0 0,9-4-459 0 0,-8 0-3180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23.126"/>
    </inkml:context>
    <inkml:brush xml:id="br0">
      <inkml:brushProperty name="width" value="0.05" units="cm"/>
      <inkml:brushProperty name="height" value="0.05" units="cm"/>
      <inkml:brushProperty name="color" value="#FFFFFF"/>
    </inkml:brush>
  </inkml:definitions>
  <inkml:trace contextRef="#ctx0" brushRef="#br0">0 125 3945 0 0,'6'77'5280'0'0,"-4"-65"-4999"0"0,0-1-1 0 0,1 1 0 0 0,0-1 0 0 0,8 16 0 0 0,-9-21-290 0 0,1-1 0 0 0,0 0 0 0 0,0 0 0 0 0,0-1 1 0 0,0 1-1 0 0,1-1 0 0 0,0 1 0 0 0,0-1 0 0 0,0 0 0 0 0,0-1 0 0 0,1 1 1 0 0,-1-1-1 0 0,1 0 0 0 0,0 0 0 0 0,0 0 0 0 0,0-1 0 0 0,0 1 1 0 0,1-1-1 0 0,-1-1 0 0 0,1 1 0 0 0,-1-1 0 0 0,1 0 0 0 0,-1 0 0 0 0,10 0 1 0 0,-11 0 5 0 0,1-1 1 0 0,0 1 0 0 0,0-1-1 0 0,0 0 1 0 0,-1-1 0 0 0,1 1-1 0 0,0-1 1 0 0,0 0 0 0 0,-1 0-1 0 0,1-1 1 0 0,-1 1 0 0 0,1-1-1 0 0,-1 0 1 0 0,1 0 0 0 0,-1 0-1 0 0,0-1 1 0 0,0 0 0 0 0,0 0-1 0 0,-1 0 1 0 0,1 0 0 0 0,0 0-1 0 0,-1-1 1 0 0,0 1 0 0 0,0-1-1 0 0,4-6 1 0 0,-7 9 3 0 0,9-12 18 0 0,-1 0-1 0 0,-1-1 1 0 0,0 0-1 0 0,-1 0 1 0 0,-1-1-1 0 0,0 0 0 0 0,6-28 1 0 0,-10 29 7 0 0,-1 1 0 0 0,0-1 0 0 0,-1 1-1 0 0,0-1 1 0 0,-1 1 0 0 0,-1 0 0 0 0,-7-25 0 0 0,6 26 28 0 0,4 11-21 0 0,0 0-1 0 0,0 1 1 0 0,0-1 0 0 0,0 0 0 0 0,0 1-1 0 0,0-1 1 0 0,0 0 0 0 0,0 1 0 0 0,0-1-1 0 0,-1 0 1 0 0,1 1 0 0 0,0-1 0 0 0,0 1-1 0 0,-1-1 1 0 0,1 0 0 0 0,0 1 0 0 0,-1-1-1 0 0,1 1 1 0 0,-1-1 0 0 0,1 1-1 0 0,-1-1 1 0 0,1 1 0 0 0,-1 0 0 0 0,1-1-1 0 0,-1 1 1 0 0,0-1 0 0 0,-4 18 218 0 0,4 36-90 0 0,2-47-220 0 0,10 97 362 0 0,-9-93-627 0 0,0-1 1 0 0,0 1 0 0 0,1-1-1 0 0,0 1 1 0 0,1-1-1 0 0,0 0 1 0 0,1 0-1 0 0,5 8 1 0 0,-9-16-404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23.488"/>
    </inkml:context>
    <inkml:brush xml:id="br0">
      <inkml:brushProperty name="width" value="0.05" units="cm"/>
      <inkml:brushProperty name="height" value="0.05" units="cm"/>
      <inkml:brushProperty name="color" value="#FFFFFF"/>
    </inkml:brush>
  </inkml:definitions>
  <inkml:trace contextRef="#ctx0" brushRef="#br0">179 73 768 0 0,'-1'-14'6554'0'0,"-11"0"-3477"0"0,-26-7-2012 0 0,22 13-289 0 0,13 5-690 0 0,0 2 0 0 0,0-1 0 0 0,0 0 1 0 0,0 1-1 0 0,0-1 0 0 0,-1 1 0 0 0,1 0 0 0 0,0 0 1 0 0,-1 0-1 0 0,-5 0 0 0 0,7 1-69 0 0,0 0 1 0 0,0 1 0 0 0,0-1-1 0 0,0 1 1 0 0,0-1-1 0 0,0 1 1 0 0,0 0 0 0 0,0 0-1 0 0,0-1 1 0 0,1 1-1 0 0,-1 1 1 0 0,0-1-1 0 0,1 0 1 0 0,-1 0 0 0 0,1 1-1 0 0,-1-1 1 0 0,1 0-1 0 0,-1 1 1 0 0,1 0-1 0 0,0-1 1 0 0,0 1 0 0 0,-1 2-1 0 0,0-2-18 0 0,-2 4 4 0 0,1-1 0 0 0,0 1 0 0 0,0-1-1 0 0,0 1 1 0 0,0 0 0 0 0,1 0 0 0 0,0 1 0 0 0,0-1 0 0 0,1 0 0 0 0,0 1 0 0 0,0-1-1 0 0,0 13 1 0 0,1-4-12 0 0,0 0 1 0 0,2-1-1 0 0,0 1 0 0 0,1 0 0 0 0,0-1 0 0 0,1 1 1 0 0,0-1-1 0 0,1 0 0 0 0,10 18 0 0 0,-12-27-2 0 0,-1 0 1 0 0,2 0-1 0 0,-1-1 0 0 0,0 1 1 0 0,1-1-1 0 0,0 0 0 0 0,0 0 1 0 0,0 0-1 0 0,0 0 0 0 0,1 0 1 0 0,0-1-1 0 0,-1 0 0 0 0,1 0 1 0 0,0-1-1 0 0,1 1 0 0 0,-1-1 1 0 0,0 0-1 0 0,1 0 0 0 0,-1-1 1 0 0,1 1-1 0 0,-1-1 0 0 0,1-1 1 0 0,0 1-1 0 0,-1-1 0 0 0,1 0 1 0 0,10-1-1 0 0,-10 0-133 0 0,-3 1-27 0 0,0 0-1 0 0,-1 0 1 0 0,1-1-1 0 0,0 1 1 0 0,0-1 0 0 0,-1 1-1 0 0,1-1 1 0 0,0 0-1 0 0,-1 0 1 0 0,1-1 0 0 0,0 1-1 0 0,-1 0 1 0 0,0-1-1 0 0,5-3 1 0 0,0-4-916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08.636"/>
    </inkml:context>
    <inkml:brush xml:id="br0">
      <inkml:brushProperty name="width" value="0.05" units="cm"/>
      <inkml:brushProperty name="height" value="0.05" units="cm"/>
      <inkml:brushProperty name="color" value="#FFFFFF"/>
    </inkml:brush>
  </inkml:definitions>
  <inkml:trace contextRef="#ctx0" brushRef="#br0">1 79 1536 0 0,'24'47'4171'0'0,"1"38"-2156"0"0,-12-37-1095 0 0,44 101 863 0 0,-41-111-1603 0 0,-15-35-175 0 0,0 0 0 0 0,0 0 0 0 0,0 0 0 0 0,1 0 0 0 0,-1-1 0 0 0,1 1 0 0 0,0 0 0 0 0,0-1 1 0 0,0 1-1 0 0,0-1 0 0 0,0 1 0 0 0,0-1 0 0 0,1 0 0 0 0,4 4 0 0 0,-6-6-9 0 0,-3-32 244 0 0,-8-49 1 0 0,-3-30 613 0 0,13 100-790 0 0,0-1 1 0 0,1 1-1 0 0,0 0 1 0 0,0-1-1 0 0,2 1 1 0 0,-1 0-1 0 0,7-18 1 0 0,14-20 867 0 0,17 25-2337 0 0,19-49-2158 0 0,-50 63 2305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23.849"/>
    </inkml:context>
    <inkml:brush xml:id="br0">
      <inkml:brushProperty name="width" value="0.05" units="cm"/>
      <inkml:brushProperty name="height" value="0.05" units="cm"/>
      <inkml:brushProperty name="color" value="#FFFFFF"/>
    </inkml:brush>
  </inkml:definitions>
  <inkml:trace contextRef="#ctx0" brushRef="#br0">0 0 3857 0 0,'19'75'4081'0'0,"11"44"-684"0"0,9 60-2481 0 0,-31-151-3610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24.222"/>
    </inkml:context>
    <inkml:brush xml:id="br0">
      <inkml:brushProperty name="width" value="0.05" units="cm"/>
      <inkml:brushProperty name="height" value="0.05" units="cm"/>
      <inkml:brushProperty name="color" value="#FFFFFF"/>
    </inkml:brush>
  </inkml:definitions>
  <inkml:trace contextRef="#ctx0" brushRef="#br0">1 69 5129 0 0,'0'0'160'0'0,"0"1"1"0"0,0-1-1 0 0,0 0 0 0 0,0 0 1 0 0,0 1-1 0 0,0-1 0 0 0,0 0 0 0 0,0 1 1 0 0,0-1-1 0 0,0 0 0 0 0,0 0 0 0 0,0 1 1 0 0,0-1-1 0 0,0 0 0 0 0,0 1 1 0 0,0-1-1 0 0,0 0 0 0 0,0 0 0 0 0,1 1 1 0 0,-1-1-1 0 0,0 0 0 0 0,0 0 1 0 0,0 1-1 0 0,0-1 0 0 0,1 0 0 0 0,-1 0 1 0 0,0 0-1 0 0,0 1 0 0 0,0-1 1 0 0,1 0-1 0 0,-1 0 0 0 0,0 0 0 0 0,0 0 1 0 0,1 1-1 0 0,-1-1 0 0 0,0 0 1 0 0,0 0-1 0 0,1 0 0 0 0,-1 0 0 0 0,0 0 1 0 0,0 0-1 0 0,1 0 0 0 0,-1 0 1 0 0,0 0-1 0 0,1 0 0 0 0,-1 0 0 0 0,25-2 1520 0 0,30-14-1699 0 0,30-20 442 0 0,-38 15-3297 0 0,-43 19 1864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24.579"/>
    </inkml:context>
    <inkml:brush xml:id="br0">
      <inkml:brushProperty name="width" value="0.05" units="cm"/>
      <inkml:brushProperty name="height" value="0.05" units="cm"/>
      <inkml:brushProperty name="color" value="#FFFFFF"/>
    </inkml:brush>
  </inkml:definitions>
  <inkml:trace contextRef="#ctx0" brushRef="#br0">4 95 5225 0 0,'-1'50'4644'0'0,"-1"-35"-4521"0"0,2-1-1 0 0,0 1 1 0 0,0 0-1 0 0,1-1 1 0 0,1 1-1 0 0,1-1 1 0 0,4 16-1 0 0,-1-11-133 0 0,1-1 0 0 0,15 30-1 0 0,-18-42 3 0 0,-1-1-1 0 0,1 1 1 0 0,0-1-1 0 0,0 0 0 0 0,1 0 1 0 0,-1 0-1 0 0,1-1 0 0 0,0 1 1 0 0,1-1-1 0 0,-1-1 0 0 0,10 6 1 0 0,-14-8 7 0 0,1 0 1 0 0,-1-1-1 0 0,1 1 1 0 0,0-1 0 0 0,-1 1-1 0 0,1-1 1 0 0,0 0 0 0 0,0 1-1 0 0,-1-1 1 0 0,1 0-1 0 0,0 0 1 0 0,0 0 0 0 0,-1 0-1 0 0,1-1 1 0 0,0 1 0 0 0,0 0-1 0 0,-1-1 1 0 0,1 1-1 0 0,0-1 1 0 0,-1 0 0 0 0,1 1-1 0 0,-1-1 1 0 0,1 0 0 0 0,-1 0-1 0 0,1 0 1 0 0,-1 0-1 0 0,1 0 1 0 0,-1 0 0 0 0,0-1-1 0 0,0 1 1 0 0,0 0 0 0 0,0-1-1 0 0,0 1 1 0 0,0-1-1 0 0,0 1 1 0 0,0-1 0 0 0,0 1-1 0 0,-1-1 1 0 0,1 0 0 0 0,0-2-1 0 0,4-9-14 0 0,0-2-1 0 0,-1 1 0 0 0,4-27 1 0 0,-4 21 9 0 0,5-33 111 0 0,-2-1 0 0 0,-2 0 0 0 0,-3-69 0 0 0,-7 114-31 0 0,5 9-61 0 0,0 0-1 0 0,0 0 1 0 0,0 0-1 0 0,0 0 0 0 0,0 0 1 0 0,0 0-1 0 0,0 1 1 0 0,0-1-1 0 0,0 0 1 0 0,0 0-1 0 0,0 0 1 0 0,0 0-1 0 0,0 0 1 0 0,0 0-1 0 0,0 0 1 0 0,0 1-1 0 0,0-1 1 0 0,0 0-1 0 0,0 0 1 0 0,-1 0-1 0 0,1 0 0 0 0,0 0 1 0 0,0 0-1 0 0,0 0 1 0 0,0 0-1 0 0,0 0 1 0 0,0 1-1 0 0,0-1 1 0 0,0 0-1 0 0,0 0 1 0 0,0 0-1 0 0,0 0 1 0 0,-1 0-1 0 0,1 0 1 0 0,0 0-1 0 0,0 0 1 0 0,0 0-1 0 0,0 0 0 0 0,0 0 1 0 0,0 0-1 0 0,0 0 1 0 0,-1 0-1 0 0,1 0 1 0 0,0 0-1 0 0,0 0 1 0 0,0 0-1 0 0,0 0 1 0 0,0 0-1 0 0,0 0 1 0 0,0 0-1 0 0,-1 0 1 0 0,1 0-1 0 0,0 0 0 0 0,2 13-56 0 0,29 146 97 0 0,-26-140-805 0 0,1 0 1 0 0,1 0 0 0 0,14 26-1 0 0,-14-34-94 0 0,2-2-244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24.936"/>
    </inkml:context>
    <inkml:brush xml:id="br0">
      <inkml:brushProperty name="width" value="0.05" units="cm"/>
      <inkml:brushProperty name="height" value="0.05" units="cm"/>
      <inkml:brushProperty name="color" value="#FFFFFF"/>
    </inkml:brush>
  </inkml:definitions>
  <inkml:trace contextRef="#ctx0" brushRef="#br0">1 52 5073 0 0,'2'92'5929'0'0,"0"-52"-5807"0"0,2-1 0 0 0,1 1-1 0 0,16 55 1 0 0,-19-109-523 0 0,1 6 397 0 0,-1 0 0 0 0,0 0 1 0 0,-1 0-1 0 0,0-1 0 0 0,-1 1 1 0 0,1-1-1 0 0,-2-8 0 0 0,-4-11 91 0 0,1 1 1 0 0,2-1-1 0 0,1 0 0 0 0,1 0 0 0 0,6-47 0 0 0,-6 73-26 0 0,1 0 0 0 0,-1-1 0 0 0,1 1 0 0 0,-1 0 0 0 0,1 0 0 0 0,0-1 0 0 0,0 1 0 0 0,0 0 0 0 0,0 0 0 0 0,0 0 0 0 0,1 0 0 0 0,-1 0 0 0 0,0 1 0 0 0,1-1 0 0 0,-1 0 0 0 0,1 0 0 0 0,0 1 0 0 0,0-1 0 0 0,0 1 0 0 0,-1 0 0 0 0,1 0 0 0 0,4-2 0 0 0,0 1-39 0 0,0 1-1 0 0,1-1 1 0 0,-1 1 0 0 0,0 1 0 0 0,1-1-1 0 0,9 1 1 0 0,-14 0-78 0 0,-2-2-1523 0 0,0 0 816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25.368"/>
    </inkml:context>
    <inkml:brush xml:id="br0">
      <inkml:brushProperty name="width" value="0.05" units="cm"/>
      <inkml:brushProperty name="height" value="0.05" units="cm"/>
      <inkml:brushProperty name="color" value="#FFFFFF"/>
    </inkml:brush>
  </inkml:definitions>
  <inkml:trace contextRef="#ctx0" brushRef="#br0">59 186 4977 0 0,'29'3'5589'0'0,"-26"-2"-5452"0"0,-1 0 1 0 0,1-1 0 0 0,0 1 0 0 0,-1-1 0 0 0,1 0-1 0 0,0 0 1 0 0,-1 0 0 0 0,1 0 0 0 0,0-1-1 0 0,-1 1 1 0 0,1 0 0 0 0,-1-1 0 0 0,1 0-1 0 0,-1 0 1 0 0,1 0 0 0 0,-1 0 0 0 0,1 0 0 0 0,-1 0-1 0 0,0-1 1 0 0,5-2 0 0 0,-3 0-118 0 0,1 1 0 0 0,-1-1 0 0 0,0 0-1 0 0,0 0 1 0 0,0 0 0 0 0,-1 0 0 0 0,1 0 0 0 0,-1-1 0 0 0,4-8 0 0 0,-5 11-61 0 0,-1-1 0 0 0,0 0 0 0 0,0 0 1 0 0,-1 0-1 0 0,1 1 0 0 0,-1-1 0 0 0,1 0 0 0 0,-1 0 1 0 0,0 0-1 0 0,0 0 0 0 0,0 0 0 0 0,0 0 0 0 0,-1 0 1 0 0,1 0-1 0 0,-1 0 0 0 0,0 1 0 0 0,1-1 1 0 0,-1 0-1 0 0,-1 0 0 0 0,1 1 0 0 0,0-1 0 0 0,-1 1 1 0 0,-1-4-1 0 0,0 2-21 0 0,0 0 0 0 0,0-1 1 0 0,0 1-1 0 0,-1 1 1 0 0,0-1-1 0 0,1 0 0 0 0,-1 1 1 0 0,0 0-1 0 0,0 0 1 0 0,-1 0-1 0 0,1 0 0 0 0,-1 1 1 0 0,0 0-1 0 0,1 0 1 0 0,-1 0-1 0 0,0 0 0 0 0,0 1 1 0 0,0 0-1 0 0,-9-1 0 0 0,10 1 68 0 0,0 1-1 0 0,-1-1 0 0 0,1 1 1 0 0,0 0-1 0 0,0 0 1 0 0,0 1-1 0 0,0-1 0 0 0,0 1 1 0 0,-1 0-1 0 0,1 0 0 0 0,1 0 1 0 0,-1 1-1 0 0,0-1 0 0 0,-5 4 1 0 0,7-3 5 0 0,0 0 0 0 0,0 0 0 0 0,0 0 0 0 0,0 0 1 0 0,0 1-1 0 0,1-1 0 0 0,-1 0 0 0 0,1 1 1 0 0,-1-1-1 0 0,1 1 0 0 0,0 0 0 0 0,0 0 0 0 0,0-1 1 0 0,1 1-1 0 0,-1 0 0 0 0,1 0 0 0 0,-1 0 0 0 0,1-1 1 0 0,0 1-1 0 0,0 0 0 0 0,1 6 0 0 0,0 8 38 0 0,1 0 0 0 0,0 0 0 0 0,1 0 0 0 0,1-1 0 0 0,1 1 0 0 0,0-1-1 0 0,9 18 1 0 0,-10-26-27 0 0,0 0 0 0 0,1 0-1 0 0,0 0 1 0 0,0 0 0 0 0,1-1-1 0 0,0 0 1 0 0,0 0 0 0 0,1 0-1 0 0,0-1 1 0 0,0 0 0 0 0,0 0-1 0 0,1-1 1 0 0,0 0 0 0 0,17 8-1 0 0,-22-12-76 0 0,0 0 0 0 0,0 0 0 0 0,0 0 0 0 0,0-1 0 0 0,0 1-1 0 0,1-1 1 0 0,-1 0 0 0 0,0 0 0 0 0,0 0 0 0 0,1 0 0 0 0,-1 0 0 0 0,0-1 0 0 0,0 1-1 0 0,0-1 1 0 0,0 0 0 0 0,1 0 0 0 0,-1 0 0 0 0,0-1 0 0 0,-1 1 0 0 0,1-1-1 0 0,0 1 1 0 0,0-1 0 0 0,-1 0 0 0 0,1 0 0 0 0,4-5 0 0 0,-7 6-447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26.003"/>
    </inkml:context>
    <inkml:brush xml:id="br0">
      <inkml:brushProperty name="width" value="0.05" units="cm"/>
      <inkml:brushProperty name="height" value="0.05" units="cm"/>
      <inkml:brushProperty name="color" value="#FFFFFF"/>
    </inkml:brush>
  </inkml:definitions>
  <inkml:trace contextRef="#ctx0" brushRef="#br0">196 17 3881 0 0,'-8'-4'577'0'0,"0"1"0"0"0,-1 1 0 0 0,1 0 0 0 0,-1 0 0 0 0,1 1 0 0 0,-1 0 0 0 0,0 0 0 0 0,0 1 0 0 0,1 0 0 0 0,-1 0 0 0 0,0 1 0 0 0,-14 4 0 0 0,18-4-532 0 0,1 1 0 0 0,0 0 0 0 0,1 0 0 0 0,-1 0 0 0 0,0 0 0 0 0,1 0 0 0 0,-1 1 1 0 0,1 0-1 0 0,0 0 0 0 0,-1 0 0 0 0,1 0 0 0 0,1 0 0 0 0,-1 1 0 0 0,0-1 0 0 0,1 1 0 0 0,0 0 0 0 0,0-1 0 0 0,0 1 0 0 0,0 0 0 0 0,1 0 0 0 0,-1 0 0 0 0,1 1 0 0 0,0-1 0 0 0,0 0 0 0 0,1 0 0 0 0,-1 1 0 0 0,1 6 0 0 0,0-9-49 0 0,0 0 1 0 0,0 1-1 0 0,0-1 1 0 0,0 1-1 0 0,1-1 1 0 0,-1 1-1 0 0,1-1 0 0 0,-1 1 1 0 0,1-1-1 0 0,0 0 1 0 0,0 0-1 0 0,0 1 1 0 0,0-1-1 0 0,1 0 1 0 0,-1 0-1 0 0,1 0 1 0 0,-1 0-1 0 0,1 0 1 0 0,-1 0-1 0 0,1-1 1 0 0,0 1-1 0 0,0-1 1 0 0,0 1-1 0 0,0-1 0 0 0,0 1 1 0 0,0-1-1 0 0,0 0 1 0 0,5 2-1 0 0,7 1-18 0 0,0 0-1 0 0,0 0 0 0 0,0-2 1 0 0,18 2-1 0 0,24 6 81 0 0,-51-8-31 0 0,1 0-1 0 0,-1 0 1 0 0,0 0-1 0 0,0 0 1 0 0,-1 1-1 0 0,1 0 1 0 0,0 0-1 0 0,-1 0 1 0 0,0 1-1 0 0,0-1 1 0 0,0 1-1 0 0,0 0 0 0 0,0 0 1 0 0,-1 0-1 0 0,0 1 1 0 0,0-1-1 0 0,4 9 1 0 0,-5-9 45 0 0,-1 0 0 0 0,0-1 0 0 0,0 1 0 0 0,-1 0 0 0 0,1 0 0 0 0,-1 0-1 0 0,0 0 1 0 0,0 0 0 0 0,0 0 0 0 0,-1 0 0 0 0,1 0 0 0 0,-1 0 0 0 0,0 0 0 0 0,0-1 0 0 0,0 1 0 0 0,0 0 0 0 0,-1 0 0 0 0,0-1 0 0 0,0 1 0 0 0,0-1 0 0 0,0 0 0 0 0,0 1 0 0 0,-1-1 0 0 0,1 0 0 0 0,-5 4 0 0 0,3-3-50 0 0,1 0 0 0 0,-1 1 0 0 0,0-2 1 0 0,0 1-1 0 0,0 0 0 0 0,-1-1 1 0 0,1 0-1 0 0,-1 0 0 0 0,0 0 0 0 0,0-1 1 0 0,0 1-1 0 0,0-1 0 0 0,0 0 1 0 0,0-1-1 0 0,-1 1 0 0 0,1-1 1 0 0,0 0-1 0 0,-1 0 0 0 0,1-1 0 0 0,-1 0 1 0 0,1 0-1 0 0,-1 0 0 0 0,1 0 1 0 0,-1-1-1 0 0,1 0 0 0 0,-1 0 1 0 0,1-1-1 0 0,0 1 0 0 0,-1-1 0 0 0,1 0 1 0 0,-5-4-1 0 0,-7-1-751 0 0,-32-21-2627 0 0,42 23 1713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27.913"/>
    </inkml:context>
    <inkml:brush xml:id="br0">
      <inkml:brushProperty name="width" value="0.05" units="cm"/>
      <inkml:brushProperty name="height" value="0.05" units="cm"/>
      <inkml:brushProperty name="color" value="#FFFFFF"/>
    </inkml:brush>
  </inkml:definitions>
  <inkml:trace contextRef="#ctx0" brushRef="#br0">21 7 1720 0 0,'0'0'175'0'0,"-1"-1"0"0"0,1 1 0 0 0,0-1-1 0 0,0 1 1 0 0,-1 0 0 0 0,1-1 0 0 0,0 1 0 0 0,-1 0-1 0 0,1-1 1 0 0,-1 1 0 0 0,1 0 0 0 0,0 0-1 0 0,-1-1 1 0 0,1 1 0 0 0,-1 0 0 0 0,1 0 0 0 0,-1 0-1 0 0,1-1 1 0 0,-1 1 0 0 0,1 0 0 0 0,-1 0-1 0 0,1 0 1 0 0,-1 0 0 0 0,1 0 0 0 0,-1 0-1 0 0,1 0 1 0 0,-1 0 0 0 0,1 0 0 0 0,-1 0 0 0 0,1 0-1 0 0,-1 0 1 0 0,0 1 0 0 0,-5 15 1079 0 0,7 34-2046 0 0,-1-46 1110 0 0,12 92-192 0 0,33 123-1 0 0,-34-169-130 0 0,113 344 154 0 0,-56-199-2539 0 0,-32-95-945 0 0,-27-78 2373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30.382"/>
    </inkml:context>
    <inkml:brush xml:id="br0">
      <inkml:brushProperty name="width" value="0.05" units="cm"/>
      <inkml:brushProperty name="height" value="0.05" units="cm"/>
      <inkml:brushProperty name="color" value="#FFFFFF"/>
    </inkml:brush>
  </inkml:definitions>
  <inkml:trace contextRef="#ctx0" brushRef="#br0">1 795 368 0 0,'0'-1'218'0'0,"0"0"1"0"0,0 0-1 0 0,0 1 1 0 0,0-1-1 0 0,0 0 0 0 0,0 1 1 0 0,0-1-1 0 0,0 0 0 0 0,1 1 1 0 0,-1-1-1 0 0,0 0 0 0 0,1 1 1 0 0,-1-1-1 0 0,0 0 1 0 0,1 1-1 0 0,-1-1 0 0 0,0 1 1 0 0,1-1-1 0 0,-1 1 0 0 0,1-1 1 0 0,-1 1-1 0 0,1-1 0 0 0,0 1 1 0 0,-1 0-1 0 0,1-1 0 0 0,-1 1 1 0 0,1 0-1 0 0,0-1 1 0 0,-1 1-1 0 0,1 0 0 0 0,0 0 1 0 0,-1-1-1 0 0,1 1 0 0 0,0 0 1 0 0,-1 0-1 0 0,1 0 0 0 0,0 0 1 0 0,0 0-1 0 0,23-10 789 0 0,-15 4-762 0 0,-1 0 0 0 0,1 1 0 0 0,1 0 0 0 0,-1 0 0 0 0,0 1-1 0 0,1 1 1 0 0,19-5 0 0 0,77-11 648 0 0,-77 14-745 0 0,-14 4-110 0 0,1 1 0 0 0,-1 0-1 0 0,0 1 1 0 0,0 1 0 0 0,0 0 0 0 0,16 5 0 0 0,42 5 73 0 0,-58-12-100 0 0,0-1 1 0 0,-1 0-1 0 0,1-1 1 0 0,0-1-1 0 0,0 0 1 0 0,21-9-1 0 0,10-1 12 0 0,4 3-12 0 0,1 3 1 0 0,63-2 0 0 0,-46 5-39 0 0,7 0 23 0 0,-43 3 18 0 0,0 0 1 0 0,0-2-1 0 0,0-2 0 0 0,-1-1 1 0 0,47-15-1 0 0,-41 10 84 0 0,73-14 1 0 0,-67 16-41 0 0,5 1 181 0 0,75-4-1 0 0,-68 13-84 0 0,-42 0-109 0 0,0 0-1 0 0,1-1 0 0 0,-1-1 0 0 0,0 0 1 0 0,0-1-1 0 0,0 0 0 0 0,18-6 0 0 0,-1-3-9 0 0,0 2-1 0 0,1 1 0 0 0,0 2 1 0 0,0 1-1 0 0,0 1 0 0 0,51 1 1 0 0,-31 7-1 0 0,-41-3-24 0 0,1 0-1 0 0,-1 0 1 0 0,0-1-1 0 0,1 0 1 0 0,-1-1-1 0 0,20-3 1 0 0,-2-3 29 0 0,1 2 0 0 0,0 0 0 0 0,-1 2-1 0 0,1 2 1 0 0,42 2 0 0 0,-64-2-28 0 0,1 1-1 0 0,-1-1 0 0 0,1 0 1 0 0,-1-1-1 0 0,1 0 1 0 0,-1 0-1 0 0,0-1 0 0 0,0 0 1 0 0,0 0-1 0 0,0 0 1 0 0,6-5-1 0 0,-7 4 3 0 0,0 0 0 0 0,1 1-1 0 0,-1 0 1 0 0,1 0 0 0 0,-1 1 0 0 0,1-1 0 0 0,0 1-1 0 0,0 1 1 0 0,0 0 0 0 0,0 0 0 0 0,0 0 0 0 0,0 1 0 0 0,12 0-1 0 0,17 4 18 0 0,1-1-1 0 0,-1-2 0 0 0,1-1 1 0 0,0-2-1 0 0,52-10 0 0 0,6-12 36 0 0,-70 17-33 0 0,0 0 1 0 0,0 2-1 0 0,28-3 0 0 0,-23 4-4 0 0,0-1 0 0 0,-1-2 1 0 0,43-14-1 0 0,-49 13-7 0 0,0 0 0 0 0,1 2 0 0 0,-1 1 0 0 0,1 1 0 0 0,1 1 0 0 0,34 0 0 0 0,-35 3-11 0 0,0-1 0 0 0,1-1 0 0 0,-1-1 0 0 0,46-13 0 0 0,15-1 38 0 0,218-19 70 0 0,-282 34-99 0 0,-1-1 1 0 0,27-7-1 0 0,-29 6 2 0 0,1 0-1 0 0,0 1 1 0 0,27-2-1 0 0,4 4 46 0 0,73-14 0 0 0,-16 5 30 0 0,-73 8-39 0 0,1-1 1 0 0,58-14-1 0 0,-86 15-42 0 0,6-2 9 0 0,0 0 0 0 0,-1 0 0 0 0,18-9 0 0 0,-22 10 3 0 0,0-1 1 0 0,0 2-1 0 0,1-1 0 0 0,-1 1 1 0 0,1 0-1 0 0,-1 1 1 0 0,16-1-1 0 0,27-5 36 0 0,2-7 42 0 0,-9 2-55 0 0,1 2 0 0 0,56-5 0 0 0,-70 10-45 0 0,-17 2-3 0 0,0 1 1 0 0,0 1-1 0 0,20 0 1 0 0,-26 1 0 0 0,0 0 1 0 0,1-1 0 0 0,-1 0 0 0 0,0 0-1 0 0,13-4 1 0 0,37-3 12 0 0,-42 6 293 0 0,2 1-4550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34.114"/>
    </inkml:context>
    <inkml:brush xml:id="br0">
      <inkml:brushProperty name="width" value="0.05" units="cm"/>
      <inkml:brushProperty name="height" value="0.05" units="cm"/>
      <inkml:brushProperty name="color" value="#FFFFFF"/>
    </inkml:brush>
  </inkml:definitions>
  <inkml:trace contextRef="#ctx0" brushRef="#br0">10 77 592 0 0,'-2'4'5642'0'0,"-5"22"-4682"0"0,20 152 627 0 0,0-25-1461 0 0,-13-109-103 0 0,2 0-1 0 0,3 0 0 0 0,1-1 1 0 0,14 51-1 0 0,-18-87 1656 0 0,42 8-590 0 0,-13-5-676 0 0,0-2 1 0 0,0-1-1 0 0,60 6 0 0 0,-12-3 428 0 0,141 31 344 0 0,-187-37-1082 0 0,0-2 1 0 0,0-1-1 0 0,1-2 1 0 0,-1-1-1 0 0,0-2 1 0 0,0-1-1 0 0,-1-1 1 0 0,1-2-1 0 0,-1-1 0 0 0,38-17 1 0 0,-12 9 38 0 0,1 2-1 0 0,0 3 1 0 0,0 3-1 0 0,67-2 1 0 0,-56 4-41 0 0,-31 2-8 0 0,-2-3 1 0 0,75-25 0 0 0,-73 20-24 0 0,2 1 1 0 0,58-8-1 0 0,-27 11-14 0 0,205-34 156 0 0,135-29-138 0 0,-123 26 7 0 0,-121 23-35 0 0,-107 17-30 0 0,0-3-1 0 0,75-21 0 0 0,-74 11-10 0 0,6-3 21 0 0,88-15 1 0 0,-122 33-8 0 0,55 1 1 0 0,-68 4-5 0 0,-1 0-1 0 0,0-2 1 0 0,0-1 0 0 0,1 0 0 0 0,-1-1 0 0 0,-1-2 0 0 0,1 0-1 0 0,23-9 1 0 0,-16 3 21 0 0,1 1 0 0 0,0 2 1 0 0,33-6-1 0 0,-26 6-9 0 0,50-17 1 0 0,-50 13-6 0 0,49-9 1 0 0,15-5-5 0 0,-70 17-9 0 0,-15 5 1 0 0,-1 0-1 0 0,0-1 1 0 0,0-1-1 0 0,16-8 0 0 0,-13 4-6 0 0,0 0 0 0 0,1 2-1 0 0,0 0 1 0 0,24-7-1 0 0,-12 9 20 0 0,-1 2-1 0 0,1 1 0 0 0,0 1 0 0 0,40 3 1 0 0,117-3 13 0 0,-161-1-14 0 0,10 2 22 0 0,-34 1-24 0 0,38 8-19 0 0,3-3 47 0 0,-30-8-7444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35.116"/>
    </inkml:context>
    <inkml:brush xml:id="br0">
      <inkml:brushProperty name="width" value="0.05" units="cm"/>
      <inkml:brushProperty name="height" value="0.05" units="cm"/>
      <inkml:brushProperty name="color" value="#FFFFFF"/>
    </inkml:brush>
  </inkml:definitions>
  <inkml:trace contextRef="#ctx0" brushRef="#br0">26 33 2280 0 0,'-8'-14'4476'0'0,"8"13"-4243"0"0,0 0 0 0 0,-1 0 1 0 0,1 0-1 0 0,0 0 0 0 0,-1 0 0 0 0,1 0 1 0 0,-1 0-1 0 0,1 0 0 0 0,-1 0 1 0 0,1 0-1 0 0,-1 1 0 0 0,0-1 0 0 0,1 0 1 0 0,-1 0-1 0 0,0 1 0 0 0,0-1 1 0 0,0 0-1 0 0,0 1 0 0 0,1-1 0 0 0,-1 1 1 0 0,0-1-1 0 0,-2 0 0 0 0,3 5-170 0 0,-1 1 0 0 0,0-1-1 0 0,1 0 1 0 0,0 1-1 0 0,0-1 1 0 0,1 0 0 0 0,-1 1-1 0 0,1-1 1 0 0,0 0 0 0 0,1 6-1 0 0,-1-4 11 0 0,7 39 298 0 0,4 69 1 0 0,5 425 61 0 0,4-186-397 0 0,-9-231-5 0 0,-6 1-1 0 0,-10 141 1 0 0,1-232-25 0 0,1-1 1 0 0,2 1-1 0 0,2 0 1 0 0,1-1-1 0 0,13 62 1 0 0,-16-92-14 0 0,-1-29-1524 0 0,0-42-252 0 0,0 56 976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08.968"/>
    </inkml:context>
    <inkml:brush xml:id="br0">
      <inkml:brushProperty name="width" value="0.05" units="cm"/>
      <inkml:brushProperty name="height" value="0.05" units="cm"/>
      <inkml:brushProperty name="color" value="#FFFFFF"/>
    </inkml:brush>
  </inkml:definitions>
  <inkml:trace contextRef="#ctx0" brushRef="#br0">0 0 2945 0 0,'33'205'7804'0'0,"38"99"-5325"0"0,-70-298-2606 0 0,13 39-31 0 0,-14-43-59 0 0,0 0 0 0 0,1-1 0 0 0,-1 1-1 0 0,1-1 1 0 0,-1 1 0 0 0,1 0 0 0 0,0-1-1 0 0,0 0 1 0 0,0 1 0 0 0,0-1 0 0 0,0 1 0 0 0,0-1-1 0 0,0 0 1 0 0,0 0 0 0 0,0 0 0 0 0,1 1 0 0 0,-1-1-1 0 0,1 0 1 0 0,-1-1 0 0 0,3 2 0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36.690"/>
    </inkml:context>
    <inkml:brush xml:id="br0">
      <inkml:brushProperty name="width" value="0.05" units="cm"/>
      <inkml:brushProperty name="height" value="0.05" units="cm"/>
      <inkml:brushProperty name="color" value="#FFFFFF"/>
    </inkml:brush>
  </inkml:definitions>
  <inkml:trace contextRef="#ctx0" brushRef="#br0">3 58 488 0 0,'1'-3'478'0'0,"0"-1"0"0"0,-1 1 1 0 0,0-1-1 0 0,0 1 0 0 0,0-1 0 0 0,0 1 0 0 0,0-1 0 0 0,-2-5 0 0 0,0-11 1300 0 0,3 20-2319 0 0,0 0 82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37.634"/>
    </inkml:context>
    <inkml:brush xml:id="br0">
      <inkml:brushProperty name="width" value="0.05" units="cm"/>
      <inkml:brushProperty name="height" value="0.05" units="cm"/>
      <inkml:brushProperty name="color" value="#FFFFFF"/>
    </inkml:brush>
  </inkml:definitions>
  <inkml:trace contextRef="#ctx0" brushRef="#br0">7 7 464 0 0,'-6'-6'6193'0'0,"10"34"-4736"0"0,25 111-103 0 0,9 33 163 0 0,47 177-64 0 0,9 33-537 0 0,166 369 821 0 0,-158-427-1497 0 0,-88-282-184 0 0,-2 2 0 0 0,13 85 0 0 0,-23-101-10 0 0,-2 52 0 0 0,-1-5-27 0 0,2-49-249 0 0,1 35 769 0 0,0-44-1419 0 0,0-22-1804 0 0,-1-34 958 0 0,-1 10 323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38.898"/>
    </inkml:context>
    <inkml:brush xml:id="br0">
      <inkml:brushProperty name="width" value="0.05" units="cm"/>
      <inkml:brushProperty name="height" value="0.05" units="cm"/>
      <inkml:brushProperty name="color" value="#FFFFFF"/>
    </inkml:brush>
  </inkml:definitions>
  <inkml:trace contextRef="#ctx0" brushRef="#br0">1 858 1752 0 0,'0'-6'397'0'0,"0"0"-1"0"0,1 0 1 0 0,0 0-1 0 0,0 0 0 0 0,1 0 1 0 0,-1 0-1 0 0,1 0 0 0 0,0 0 1 0 0,1 1-1 0 0,0-1 1 0 0,0 1-1 0 0,0 0 0 0 0,0-1 1 0 0,1 1-1 0 0,0 1 0 0 0,0-1 1 0 0,0 1-1 0 0,0-1 1 0 0,1 1-1 0 0,0 0 0 0 0,10-6 1 0 0,-2 3-136 0 0,1 0 1 0 0,0 0-1 0 0,0 1 1 0 0,1 1 0 0 0,-1 0-1 0 0,1 2 1 0 0,25-5-1 0 0,92 0 355 0 0,-23 3-262 0 0,168-35 60 0 0,46-5 95 0 0,439-63 874 0 0,-495 33-334 0 0,-172 44-417 0 0,159-28 1 0 0,283-8 72 0 0,-153 9-530 0 0,-321 50-145 0 0,74-2 1 0 0,-83 8-12 0 0,0-2 1 0 0,74-16 0 0 0,13-9 16 0 0,187-14 1 0 0,-224 35-30 0 0,78-9 10 0 0,-154 15 0 0 0,0 0 0 0 0,0 2 0 0 0,34 4 0 0 0,-31-2 8 0 0,1 0 0 0 0,35-5 0 0 0,-49 1 6 0 0,1 0 0 0 0,-1-2 0 0 0,-1 0 0 0 0,1-1 0 0 0,28-13 1 0 0,-39 15-25 0 0,0 1 1 0 0,1-1 0 0 0,-1 1 0 0 0,0 0 0 0 0,1 0 0 0 0,-1 1 0 0 0,1 0 0 0 0,0 1 0 0 0,-1 0 0 0 0,10 0 0 0 0,0 3 3 0 0,0 1 1 0 0,-1 0-1 0 0,20 8 1 0 0,-18-6-12 0 0,-8-3-21 0 0,0-1 0 0 0,0 1 0 0 0,0-2-1 0 0,1 0 1 0 0,14 0 0 0 0,-25-1-144 0 0,0-9-7816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39.644"/>
    </inkml:context>
    <inkml:brush xml:id="br0">
      <inkml:brushProperty name="width" value="0.05" units="cm"/>
      <inkml:brushProperty name="height" value="0.05" units="cm"/>
      <inkml:brushProperty name="color" value="#FFFFFF"/>
    </inkml:brush>
  </inkml:definitions>
  <inkml:trace contextRef="#ctx0" brushRef="#br0">1 1 2353 0 0,'-1'8'9232'0'0,"12"39"-8645"0"0,2 1-82 0 0,-1 0 0 0 0,-3 0 0 0 0,5 71 0 0 0,9 54 122 0 0,-17-143-543 0 0,4 15 16 0 0,-2-1 0 0 0,2 75 0 0 0,-9-102-82 0 0,1 0 0 0 0,8 34 0 0 0,2 26 19 0 0,16 287 1007 0 0,-5-221-153 0 0,-11-79-584 0 0,97 472 360 0 0,-46-173-557 0 0,-44-241-100 0 0,0-45-60 0 0,-19-76 33 0 0,0-14-8420 0 0,-3-24 6412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41.208"/>
    </inkml:context>
    <inkml:brush xml:id="br0">
      <inkml:brushProperty name="width" value="0.05" units="cm"/>
      <inkml:brushProperty name="height" value="0.05" units="cm"/>
      <inkml:brushProperty name="color" value="#FFFFFF"/>
    </inkml:brush>
  </inkml:definitions>
  <inkml:trace contextRef="#ctx0" brushRef="#br0">35 900 3161 0 0,'-12'-4'2091'0'0,"10"4"-1840"0"0,1 0 0 0 0,-1-1 1 0 0,1 1-1 0 0,-1-1 1 0 0,1 1-1 0 0,-1-1 1 0 0,1 0-1 0 0,-1 1 0 0 0,1-1 1 0 0,-1 0-1 0 0,1 0 1 0 0,0 0-1 0 0,-2-2 0 0 0,3 2-222 0 0,-1-1 0 0 0,1 1 0 0 0,0 0 0 0 0,0-1 0 0 0,1 1 0 0 0,-1 0 0 0 0,0 0 0 0 0,0-1-1 0 0,1 1 1 0 0,-1 0 0 0 0,0 0 0 0 0,1-1 0 0 0,-1 1 0 0 0,1 0 0 0 0,0 0 0 0 0,-1 0 0 0 0,1 0-1 0 0,0 0 1 0 0,0 0 0 0 0,0 0 0 0 0,0 0 0 0 0,0 0 0 0 0,0 0 0 0 0,0 1 0 0 0,0-1-1 0 0,1-1 1 0 0,8-7 55 0 0,1 0 0 0 0,0 1 0 0 0,1 0 0 0 0,-1 1 0 0 0,2 0 0 0 0,-1 1 1 0 0,1 1-1 0 0,23-8 0 0 0,263-54 2390 0 0,-66 18-1637 0 0,-150 34-521 0 0,-1 4 0 0 0,1 4 0 0 0,117 4 1 0 0,-26 0 218 0 0,-10 2-204 0 0,-90 2-191 0 0,-1-3 0 0 0,143-22 0 0 0,-96 4 122 0 0,175-6-1 0 0,-29 4-21 0 0,-260 21-236 0 0,263-37 249 0 0,-202 25-106 0 0,127-42 0 0 0,-93 22-32 0 0,1 4 0 0 0,147-22 0 0 0,-27 4-20 0 0,-29 4-31 0 0,-128 27 57 0 0,-2-2 0 0 0,0-4 0 0 0,113-55 0 0 0,-155 69-33 0 0,-1 0 1 0 0,1 1-1 0 0,1 1 1 0 0,-1 1-1 0 0,39-3 1 0 0,114 3 118 0 0,-129 5-186 0 0,10 2 5 0 0,-35 0-27 0 0,1-1 0 0 0,0-2 0 0 0,26-3 0 0 0,-41 3 4 0 0,29-5 16 0 0,1 1 1 0 0,37 1 0 0 0,1-1-403 0 0,-70 4-54 0 0,1 0-1 0 0,-1 0 0 0 0,1 0 0 0 0,-1 0 0 0 0,1-1 0 0 0,-1 0 0 0 0,0 0 0 0 0,5-3 0 0 0,-4 0-990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42.614"/>
    </inkml:context>
    <inkml:brush xml:id="br0">
      <inkml:brushProperty name="width" value="0.05" units="cm"/>
      <inkml:brushProperty name="height" value="0.05" units="cm"/>
      <inkml:brushProperty name="color" value="#FFFFFF"/>
    </inkml:brush>
  </inkml:definitions>
  <inkml:trace contextRef="#ctx0" brushRef="#br0">0 1 1568 0 0,'14'35'2319'0'0,"25"47"0"0"0,-23-51-1303 0 0,24 66 1 0 0,7 89-26 0 0,-34-126-922 0 0,-10-49-85 0 0,0 1 0 0 0,0-1 0 0 0,1 1 0 0 0,0-1 0 0 0,11 18 0 0 0,-14-28-93 0 0,-1-4-2276 0 0,0 2 1477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43.035"/>
    </inkml:context>
    <inkml:brush xml:id="br0">
      <inkml:brushProperty name="width" value="0.05" units="cm"/>
      <inkml:brushProperty name="height" value="0.05" units="cm"/>
      <inkml:brushProperty name="color" value="#FFFFFF"/>
    </inkml:brush>
  </inkml:definitions>
  <inkml:trace contextRef="#ctx0" brushRef="#br0">1 143 1488 0 0,'6'-13'6316'0'0,"-6"12"-6156"0"0,0 0 1 0 0,0 0 0 0 0,0 0-1 0 0,0 0 1 0 0,0 0 0 0 0,0 0-1 0 0,1 0 1 0 0,-1 1-1 0 0,0-1 1 0 0,1 0 0 0 0,-1 0-1 0 0,0 0 1 0 0,1 1 0 0 0,-1-1-1 0 0,1 0 1 0 0,-1 0 0 0 0,1 1-1 0 0,0-1 1 0 0,-1 0-1 0 0,2 0 1 0 0,17-8 673 0 0,1 0 1 0 0,0 2-1 0 0,33-9 0 0 0,40-15-367 0 0,-75 23-869 0 0,39-16 1223 0 0,-24 17-6059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43.417"/>
    </inkml:context>
    <inkml:brush xml:id="br0">
      <inkml:brushProperty name="width" value="0.05" units="cm"/>
      <inkml:brushProperty name="height" value="0.05" units="cm"/>
      <inkml:brushProperty name="color" value="#FFFFFF"/>
    </inkml:brush>
  </inkml:definitions>
  <inkml:trace contextRef="#ctx0" brushRef="#br0">27 50 2937 0 0,'-17'13'4119'0'0,"16"-13"-3967"0"0,1 0 0 0 0,-1 0-1 0 0,1 0 1 0 0,-1 0 0 0 0,1 0 0 0 0,0-1 0 0 0,-1 1 0 0 0,1 0-1 0 0,-1 0 1 0 0,1 0 0 0 0,0-1 0 0 0,-1 1 0 0 0,1 0 0 0 0,0 0-1 0 0,-1-1 1 0 0,1 1 0 0 0,0 0 0 0 0,0-1 0 0 0,-1 1 0 0 0,1 0-1 0 0,0-1 1 0 0,0 1 0 0 0,-1-1 0 0 0,1 1 0 0 0,0 0 0 0 0,0-1-1 0 0,0 1 1 0 0,0-1 0 0 0,0 1 0 0 0,0 0 0 0 0,0-1 0 0 0,0 1-1 0 0,0-1 1 0 0,0 1 0 0 0,0-1 0 0 0,0 1 0 0 0,0-1-1 0 0,0 1 1 0 0,0 0 0 0 0,0-1 0 0 0,0 1 0 0 0,0-1 0 0 0,1 1-1 0 0,-1-1 1 0 0,6 0 164 0 0,0 0 0 0 0,1 0 0 0 0,-1 1 0 0 0,0 0 0 0 0,10 0 0 0 0,-11 0-154 0 0,2 0-122 0 0,1-1 0 0 0,0 0 0 0 0,-1-1 0 0 0,1 0 1 0 0,-1 0-1 0 0,1 0 0 0 0,-1-1 0 0 0,0 0 0 0 0,8-5 0 0 0,17-10-4839 0 0,-28 15 3037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43.787"/>
    </inkml:context>
    <inkml:brush xml:id="br0">
      <inkml:brushProperty name="width" value="0.05" units="cm"/>
      <inkml:brushProperty name="height" value="0.05" units="cm"/>
      <inkml:brushProperty name="color" value="#FFFFFF"/>
    </inkml:brush>
  </inkml:definitions>
  <inkml:trace contextRef="#ctx0" brushRef="#br0">1 0 2977 0 0,'2'44'5570'0'0,"3"3"-3490"0"0,1-17-2893 0 0,0 0-1 0 0,22 56 1 0 0,-19-75-288 0 0,-4-6 200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44.308"/>
    </inkml:context>
    <inkml:brush xml:id="br0">
      <inkml:brushProperty name="width" value="0.05" units="cm"/>
      <inkml:brushProperty name="height" value="0.05" units="cm"/>
      <inkml:brushProperty name="color" value="#FFFFFF"/>
    </inkml:brush>
  </inkml:definitions>
  <inkml:trace contextRef="#ctx0" brushRef="#br0">10 0 1960 0 0,'-5'11'2085'0'0,"2"-2"466"0"0,1-16 1150 0 0,2 5-4828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09.320"/>
    </inkml:context>
    <inkml:brush xml:id="br0">
      <inkml:brushProperty name="width" value="0.05" units="cm"/>
      <inkml:brushProperty name="height" value="0.05" units="cm"/>
      <inkml:brushProperty name="color" value="#FFFFFF"/>
    </inkml:brush>
  </inkml:definitions>
  <inkml:trace contextRef="#ctx0" brushRef="#br0">1 125 6169 0 0,'5'3'7431'0'0,"26"-6"-7249"0"0,-18 0-167 0 0,0-2 1 0 0,-1 1 0 0 0,1-2-1 0 0,-1 1 1 0 0,0-2 0 0 0,-1 0-1 0 0,1 0 1 0 0,18-17 0 0 0,37-22-3617 0 0,-58 39 2577 0 0</inkml:trace>
  <inkml:trace contextRef="#ctx0" brushRef="#br0" timeOffset="1">411 0 5713 0 0,'-6'78'3937'0'0,"14"41"-3104"0"0,-2-57-451 0 0,0-15-203 0 0,-6-45-264 0 0,1 0 1 0 0,-1 0 0 0 0,0 0 0 0 0,1 0-1 0 0,-1 0 1 0 0,1 0 0 0 0,0-1-1 0 0,-1 1 1 0 0,1 0 0 0 0,0 0 0 0 0,0 0-1 0 0,0-1 1 0 0,1 1 0 0 0,-1 0-1 0 0,0-1 1 0 0,1 1 0 0 0,-1-1 0 0 0,1 0-1 0 0,2 2 1 0 0,-3-5-1019 0 0,-1 1 114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44.744"/>
    </inkml:context>
    <inkml:brush xml:id="br0">
      <inkml:brushProperty name="width" value="0.05" units="cm"/>
      <inkml:brushProperty name="height" value="0.05" units="cm"/>
      <inkml:brushProperty name="color" value="#FFFFFF"/>
    </inkml:brush>
  </inkml:definitions>
  <inkml:trace contextRef="#ctx0" brushRef="#br0">1 0 2024 0 0,'0'24'5699'0'0,"11"17"-6059"0"0,-9-36 851 0 0,56 180 2183 0 0,-46-144-2270 0 0,-5-16-177 0 0,0 0 0 0 0,2 25 0 0 0,-5-12-548 0 0,3 0 0 0 0,0-1 0 0 0,3 0 0 0 0,19 52-1 0 0,-24-80-352 0 0,1-2-329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45.382"/>
    </inkml:context>
    <inkml:brush xml:id="br0">
      <inkml:brushProperty name="width" value="0.05" units="cm"/>
      <inkml:brushProperty name="height" value="0.05" units="cm"/>
      <inkml:brushProperty name="color" value="#FFFFFF"/>
    </inkml:brush>
  </inkml:definitions>
  <inkml:trace contextRef="#ctx0" brushRef="#br0">1 225 3745 0 0,'8'-5'4722'0'0,"3"-3"-3408"0"0,13-8-1046 0 0,-15 11-125 0 0,0-1-1 0 0,-1 1 1 0 0,1-2 0 0 0,-1 1-1 0 0,-1-1 1 0 0,1-1 0 0 0,-1 1-1 0 0,8-12 1 0 0,-13 16-122 0 0,0 0 0 0 0,0 0 0 0 0,0 0 0 0 0,0 0-1 0 0,-1 0 1 0 0,1 0 0 0 0,-1-1 0 0 0,0 1 0 0 0,0 0-1 0 0,0-1 1 0 0,-1 1 0 0 0,1-1 0 0 0,-1 1 0 0 0,0-1 0 0 0,0 1-1 0 0,0-1 1 0 0,0 1 0 0 0,-1-1 0 0 0,1 1 0 0 0,-1 0 0 0 0,0-1-1 0 0,0 1 1 0 0,0 0 0 0 0,0-1 0 0 0,-1 1 0 0 0,1 0 0 0 0,-1 0-1 0 0,-3-4 1 0 0,2 4 5 0 0,1 0 0 0 0,-1 1 0 0 0,0 0 0 0 0,0-1 0 0 0,0 1-1 0 0,0 0 1 0 0,0 1 0 0 0,-5-3 0 0 0,7 3-20 0 0,1 1-1 0 0,-1-1 1 0 0,0 1-1 0 0,0-1 1 0 0,0 1 0 0 0,0 0-1 0 0,0-1 1 0 0,-1 1-1 0 0,1 0 1 0 0,0 0 0 0 0,0 0-1 0 0,0-1 1 0 0,0 1 0 0 0,0 0-1 0 0,0 0 1 0 0,0 1-1 0 0,0-1 1 0 0,0 0 0 0 0,0 0-1 0 0,0 0 1 0 0,0 1-1 0 0,0-1 1 0 0,0 1 0 0 0,0-1-1 0 0,0 1 1 0 0,0-1 0 0 0,0 1-1 0 0,0-1 1 0 0,0 1-1 0 0,-1 1 1 0 0,-4 10 13 0 0,0 0 0 0 0,1 1-1 0 0,0-1 1 0 0,1 1 0 0 0,0 0 0 0 0,1 0 0 0 0,1 1-1 0 0,0-1 1 0 0,1 0 0 0 0,0 1 0 0 0,1-1 0 0 0,1 1 0 0 0,0-1-1 0 0,0 1 1 0 0,2-1 0 0 0,0 0 0 0 0,0 0 0 0 0,6 14-1 0 0,-6-19-6 0 0,-1 0-1 0 0,2 0 0 0 0,-1-1 0 0 0,1 1 0 0 0,0-1 0 0 0,1 0 0 0 0,0 0 0 0 0,0 0 1 0 0,0-1-1 0 0,1 0 0 0 0,0 0 0 0 0,0 0 0 0 0,1-1 0 0 0,-1 0 0 0 0,1 0 0 0 0,1-1 1 0 0,-1 1-1 0 0,0-2 0 0 0,1 1 0 0 0,0-1 0 0 0,0 0 0 0 0,0-1 0 0 0,0 0 1 0 0,0 0-1 0 0,14 1 0 0 0,-20-3-184 0 0,1-1 0 0 0,0 0 0 0 0,-1 0 0 0 0,1 0 0 0 0,-1 0 0 0 0,0 0 0 0 0,1-1 0 0 0,-1 1 0 0 0,0-1 0 0 0,0 0 0 0 0,0 1 0 0 0,0-1 0 0 0,0 0 0 0 0,0 0 0 0 0,0 0 0 0 0,-1 0 0 0 0,1-1 0 0 0,-1 1 0 0 0,1 0 0 0 0,-1-1 1 0 0,0 1-1 0 0,1-4 0 0 0,1-9-1406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46.364"/>
    </inkml:context>
    <inkml:brush xml:id="br0">
      <inkml:brushProperty name="width" value="0.05" units="cm"/>
      <inkml:brushProperty name="height" value="0.05" units="cm"/>
      <inkml:brushProperty name="color" value="#FFFFFF"/>
    </inkml:brush>
  </inkml:definitions>
  <inkml:trace contextRef="#ctx0" brushRef="#br0">297 381 1824 0 0,'-19'-16'1851'0'0,"4"2"-257"0"0,-1 2-1 0 0,-31-20 1 0 0,43 29-1450 0 0,-1 0 0 0 0,1 1 0 0 0,-1 0 0 0 0,0 0 0 0 0,0 1 0 0 0,0-1 0 0 0,0 1 0 0 0,0 0 0 0 0,0 1 0 0 0,0-1 0 0 0,0 1 0 0 0,-1 0 0 0 0,1 0 0 0 0,0 0 0 0 0,0 1 0 0 0,-6 1 0 0 0,5-1-134 0 0,1 1 0 0 0,-1 0 1 0 0,0 0-1 0 0,1 0 0 0 0,-1 1 0 0 0,1 0 1 0 0,0 0-1 0 0,0 0 0 0 0,0 0 1 0 0,0 1-1 0 0,0 0 0 0 0,1 0 0 0 0,0 0 1 0 0,0 1-1 0 0,0 0 0 0 0,0-1 1 0 0,1 1-1 0 0,0 0 0 0 0,0 1 1 0 0,0-1-1 0 0,1 0 0 0 0,-1 1 0 0 0,1 0 1 0 0,1-1-1 0 0,-1 1 0 0 0,1 0 1 0 0,0 0-1 0 0,0 0 0 0 0,1 0 0 0 0,-1 0 1 0 0,2 10-1 0 0,-1-2-30 0 0,1 0 0 0 0,1 0 0 0 0,0-1 0 0 0,0 1 0 0 0,2-1 0 0 0,0 0 0 0 0,0 0 0 0 0,1 0 0 0 0,11 20-1 0 0,-14-29 11 0 0,0 0-1 0 0,1 0 0 0 0,-1 0 0 0 0,1-1 1 0 0,0 1-1 0 0,0-1 0 0 0,0 0 0 0 0,0 0 1 0 0,1 0-1 0 0,-1 0 0 0 0,1 0 0 0 0,0-1 0 0 0,0 0 1 0 0,0 0-1 0 0,0 0 0 0 0,0 0 0 0 0,0 0 1 0 0,0-1-1 0 0,1 0 0 0 0,-1 0 0 0 0,1 0 1 0 0,-1-1-1 0 0,0 1 0 0 0,1-1 0 0 0,-1 0 0 0 0,1 0 1 0 0,-1 0-1 0 0,1-1 0 0 0,-1 0 0 0 0,1 0 1 0 0,-1 0-1 0 0,0 0 0 0 0,6-3 0 0 0,-5 1 11 0 0,-1 1-1 0 0,0-1 0 0 0,-1 0 0 0 0,1 0 1 0 0,0 0-1 0 0,-1 0 0 0 0,1-1 0 0 0,-1 0 1 0 0,0 1-1 0 0,-1-1 0 0 0,1 0 1 0 0,0-1-1 0 0,-1 1 0 0 0,0 0 0 0 0,0-1 1 0 0,0 1-1 0 0,-1-1 0 0 0,0 1 0 0 0,0-1 1 0 0,0 0-1 0 0,1-6 0 0 0,4-12 3 0 0,-3 5 4 0 0,0 0 0 0 0,-1 0 0 0 0,0 0 0 0 0,-2 0 0 0 0,0 0 0 0 0,-3-19 0 0 0,0-37 16 0 0,2 27 71 0 0,-11-74-1 0 0,6 78-29 0 0,-10-48 418 0 0,10 83 593 0 0,6 8-1055 0 0,-1 1 0 0 0,1-1 0 0 0,-1 0-1 0 0,1 1 1 0 0,-1-1 0 0 0,1 1 0 0 0,0-1 0 0 0,-1 0 0 0 0,1 1-1 0 0,0-1 1 0 0,-1 1 0 0 0,1-1 0 0 0,0 1 0 0 0,0 0 0 0 0,-1-1 0 0 0,1 1-1 0 0,0-1 1 0 0,0 1 0 0 0,0-1 0 0 0,0 1 0 0 0,0 0 0 0 0,0-1-1 0 0,0 1 1 0 0,0-1 0 0 0,0 1 0 0 0,0-1 0 0 0,0 1 0 0 0,0 0-1 0 0,0 41 47 0 0,2-1 0 0 0,8 49 0 0 0,2 16-33 0 0,-8-72-70 0 0,2 0-1 0 0,1-1 0 0 0,19 54 1 0 0,-24-81 0 0 0,4 8-1018 0 0,-1 0 0 0 0,1 0-1 0 0,16 24 1 0 0,-19-34-187 0 0,4-1-372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46.925"/>
    </inkml:context>
    <inkml:brush xml:id="br0">
      <inkml:brushProperty name="width" value="0.05" units="cm"/>
      <inkml:brushProperty name="height" value="0.05" units="cm"/>
      <inkml:brushProperty name="color" value="#FFFFFF"/>
    </inkml:brush>
  </inkml:definitions>
  <inkml:trace contextRef="#ctx0" brushRef="#br0">138 191 1408 0 0,'0'-19'2006'0'0,"0"-1"0"0"0,-2 1-1 0 0,-5-27 1 0 0,6 41-1813 0 0,-1-1-1 0 0,1 1 1 0 0,-1 0-1 0 0,0 0 1 0 0,0 0-1 0 0,-1 0 1 0 0,0 0-1 0 0,1 0 1 0 0,-2 0-1 0 0,1 1 1 0 0,0 0-1 0 0,-1-1 1 0 0,0 1-1 0 0,0 1 1 0 0,0-1 0 0 0,-7-4-1 0 0,10 7-155 0 0,0 1-1 0 0,0 0 1 0 0,0-1-1 0 0,0 1 1 0 0,0 0-1 0 0,0-1 1 0 0,0 1-1 0 0,0 0 1 0 0,0 0 0 0 0,0 0-1 0 0,0 0 1 0 0,0 0-1 0 0,0 0 1 0 0,0 0-1 0 0,0 0 1 0 0,0 1-1 0 0,0-1 1 0 0,0 0-1 0 0,0 1 1 0 0,0-1 0 0 0,0 1-1 0 0,0-1 1 0 0,0 1-1 0 0,0-1 1 0 0,1 1-1 0 0,-1-1 1 0 0,0 1-1 0 0,0 0 1 0 0,1 0-1 0 0,-1-1 1 0 0,0 1 0 0 0,0 1-1 0 0,-18 28-161 0 0,17-26 203 0 0,-2 4-74 0 0,1 1 0 0 0,0 0 0 0 0,0 0 0 0 0,1 0 0 0 0,0 0 0 0 0,0 1 0 0 0,1-1 1 0 0,0 1-1 0 0,2 15 0 0 0,-2-8-9 0 0,1 3-12 0 0,0-1 0 0 0,1 1 1 0 0,5 24-1 0 0,-5-37 2 0 0,0-1 1 0 0,1 0 0 0 0,0 0-1 0 0,0 0 1 0 0,0 0 0 0 0,0 0-1 0 0,1-1 1 0 0,0 1-1 0 0,1-1 1 0 0,-1 1 0 0 0,1-1-1 0 0,0 0 1 0 0,0-1 0 0 0,7 7-1 0 0,-10-10 7 0 0,1-1 0 0 0,-1 1 1 0 0,0 0-1 0 0,1-1 0 0 0,-1 0 0 0 0,1 1 0 0 0,-1-1 0 0 0,0 0 0 0 0,1 0 0 0 0,-1 1 0 0 0,1-1 0 0 0,-1 0 0 0 0,1-1 1 0 0,-1 1-1 0 0,1 0 0 0 0,-1 0 0 0 0,1-1 0 0 0,-1 1 0 0 0,1-1 0 0 0,-1 1 0 0 0,0-1 0 0 0,1 1 0 0 0,-1-1 1 0 0,0 0-1 0 0,1 0 0 0 0,-1 0 0 0 0,0 1 0 0 0,0-1 0 0 0,0 0 0 0 0,0-1 0 0 0,0 1 0 0 0,0 0 0 0 0,0 0 0 0 0,0 0 1 0 0,1-3-1 0 0,29-48-89 0 0,-29 49 90 0 0,7-17 0 0 0,-6 12 20 0 0,0 1 0 0 0,1 0 1 0 0,0-1-1 0 0,0 1 0 0 0,1 1 0 0 0,0-1 1 0 0,0 1-1 0 0,9-10 0 0 0,9 67-2879 0 0,-10-41-401 0 0,-7-7 1709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47.307"/>
    </inkml:context>
    <inkml:brush xml:id="br0">
      <inkml:brushProperty name="width" value="0.05" units="cm"/>
      <inkml:brushProperty name="height" value="0.05" units="cm"/>
      <inkml:brushProperty name="color" value="#FFFFFF"/>
    </inkml:brush>
  </inkml:definitions>
  <inkml:trace contextRef="#ctx0" brushRef="#br0">1 1 2224 0 0,'36'80'4776'0'0,"5"47"-3125"0"0,-26-52-1108 0 0,-9-44-924 0 0,1 0 0 0 0,13 35 0 0 0,-12-48-718 0 0,-4-10 68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47.648"/>
    </inkml:context>
    <inkml:brush xml:id="br0">
      <inkml:brushProperty name="width" value="0.05" units="cm"/>
      <inkml:brushProperty name="height" value="0.05" units="cm"/>
      <inkml:brushProperty name="color" value="#FFFFFF"/>
    </inkml:brush>
  </inkml:definitions>
  <inkml:trace contextRef="#ctx0" brushRef="#br0">0 78 4745 0 0,'18'4'9592'0'0,"1"3"-7272"0"0,-15-5-2271 0 0,0 0 0 0 0,0 0-1 0 0,0 0 1 0 0,1-1-1 0 0,-1 0 1 0 0,1 0 0 0 0,7 1-1 0 0,-2-2-13 0 0,-1-1-1 0 0,1 0 1 0 0,-1 0 0 0 0,1-1-1 0 0,-1 0 1 0 0,0-1-1 0 0,1 1 1 0 0,-1-2-1 0 0,-1 0 1 0 0,16-8-1 0 0,45-50-4154 0 0,-64 54 2889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48.028"/>
    </inkml:context>
    <inkml:brush xml:id="br0">
      <inkml:brushProperty name="width" value="0.05" units="cm"/>
      <inkml:brushProperty name="height" value="0.05" units="cm"/>
      <inkml:brushProperty name="color" value="#FFFFFF"/>
    </inkml:brush>
  </inkml:definitions>
  <inkml:trace contextRef="#ctx0" brushRef="#br0">255 252 2264 0 0,'-1'-5'628'0'0,"1"-1"-1"0"0,-1 1 0 0 0,0 0 0 0 0,-1-1 0 0 0,1 1 0 0 0,-1 0 0 0 0,0 0 0 0 0,0 0 0 0 0,-1 0 0 0 0,-5-9 0 0 0,-40-48 643 0 0,13 19-257 0 0,27 32-799 0 0,-29-38 680 0 0,36 48-857 0 0,0-1 1 0 0,-1 0 0 0 0,0 1-1 0 0,1-1 1 0 0,-1 1-1 0 0,0-1 1 0 0,0 1-1 0 0,0 0 1 0 0,0 0-1 0 0,0 0 1 0 0,0 0-1 0 0,0 0 1 0 0,0 0 0 0 0,0 0-1 0 0,-1 1 1 0 0,1-1-1 0 0,0 1 1 0 0,0 0-1 0 0,-1-1 1 0 0,1 1-1 0 0,-4 1 1 0 0,4 0-27 0 0,0 0 1 0 0,-1 0-1 0 0,1 1 1 0 0,0-1-1 0 0,0 1 0 0 0,0-1 1 0 0,0 1-1 0 0,0 0 1 0 0,0 0-1 0 0,1 0 1 0 0,-1 0-1 0 0,1 0 0 0 0,-1 0 1 0 0,1 0-1 0 0,0 0 1 0 0,0 1-1 0 0,0-1 1 0 0,0 0-1 0 0,0 1 0 0 0,0-1 1 0 0,0 4-1 0 0,-10 58-17 0 0,11-57 9 0 0,-6 37-81 0 0,3 1 0 0 0,2 1 0 0 0,7 74 0 0 0,-5-116 57 0 0,-1 1 0 0 0,1-1 0 0 0,1 1 0 0 0,-1-1 0 0 0,1 0 0 0 0,0 1 0 0 0,0-1 1 0 0,0 0-1 0 0,0 0 0 0 0,1 0 0 0 0,-1-1 0 0 0,1 1 0 0 0,4 3 0 0 0,-5-5 12 0 0,-1-1 1 0 0,1 0-1 0 0,-1 0 0 0 0,1-1 1 0 0,-1 1-1 0 0,1 0 0 0 0,0 0 1 0 0,-1-1-1 0 0,1 1 0 0 0,0-1 0 0 0,0 1 1 0 0,-1-1-1 0 0,1 0 0 0 0,0 0 1 0 0,0 0-1 0 0,0 0 0 0 0,0 0 0 0 0,-1 0 1 0 0,1-1-1 0 0,0 1 0 0 0,0 0 1 0 0,-1-1-1 0 0,1 1 0 0 0,0-1 1 0 0,-1 0-1 0 0,1 0 0 0 0,0 1 0 0 0,-1-1 1 0 0,1 0-1 0 0,-1 0 0 0 0,0-1 1 0 0,1 1-1 0 0,-1 0 0 0 0,0 0 0 0 0,1-1 1 0 0,0-1-1 0 0,32-33-1 0 0,28-29 150 0 0,-56 60-26 0 0,0 0 1 0 0,0 0-1 0 0,1 1 0 0 0,0-1 1 0 0,-1 1-1 0 0,1 1 0 0 0,1-1 1 0 0,9-2-1 0 0,-15 5-63 0 0,1 0 0 0 0,-1 1 0 0 0,0-1 1 0 0,1 1-1 0 0,-1 0 0 0 0,1 0 0 0 0,-1 0 0 0 0,1 0 0 0 0,-1 0 1 0 0,1 0-1 0 0,-1 1 0 0 0,0-1 0 0 0,1 1 0 0 0,-1 0 0 0 0,0-1 0 0 0,1 1 1 0 0,-1 0-1 0 0,0 1 0 0 0,0-1 0 0 0,0 0 0 0 0,0 1 0 0 0,0-1 1 0 0,2 3-1 0 0,2 3 59 0 0,0 0 0 0 0,-1 0 0 0 0,0 0 1 0 0,-1 1-1 0 0,5 10 0 0 0,-6-12-289 0 0,0 0 1 0 0,0 0 0 0 0,1 0-1 0 0,-1 0 1 0 0,1-1-1 0 0,1 1 1 0 0,-1-1-1 0 0,10 9 1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38:54.244"/>
    </inkml:context>
    <inkml:brush xml:id="br0">
      <inkml:brushProperty name="width" value="0.05" units="cm"/>
      <inkml:brushProperty name="height" value="0.05" units="cm"/>
      <inkml:brushProperty name="color" value="#FFFFFF"/>
    </inkml:brush>
  </inkml:definitions>
  <inkml:trace contextRef="#ctx0" brushRef="#br0">255 169 2673 0 0,'-38'-49'2339'0'0,"27"36"-937"0"0,0-1 0 0 0,-17-29 0 0 0,25 37-994 0 0,0-1 0 0 0,-1 1 0 0 0,0 0 1 0 0,-1 0-1 0 0,-6-7 0 0 0,11 13-366 0 0,-1-1 1 0 0,1 1-1 0 0,-1-1 1 0 0,1 1-1 0 0,-1-1 1 0 0,1 1-1 0 0,-1 0 1 0 0,0-1-1 0 0,1 1 1 0 0,-1 0-1 0 0,0 0 0 0 0,1-1 1 0 0,-1 1-1 0 0,0 0 1 0 0,0 0-1 0 0,1 0 1 0 0,-1 0-1 0 0,0 0 1 0 0,0 0-1 0 0,1 0 0 0 0,-1 0 1 0 0,0 0-1 0 0,1 0 1 0 0,-2 0-1 0 0,1 1-5 0 0,0 0-1 0 0,-1 0 1 0 0,1 0-1 0 0,0 0 1 0 0,0 0-1 0 0,0 0 1 0 0,0 1-1 0 0,0-1 0 0 0,0 0 1 0 0,1 1-1 0 0,-1-1 1 0 0,0 0-1 0 0,1 1 1 0 0,-1-1-1 0 0,1 1 1 0 0,-1 2-1 0 0,-10 40 97 0 0,2 0-1 0 0,1 1 1 0 0,-1 90-1 0 0,5-74-94 0 0,-43 1092 1783 0 0,32 3-321 0 0,14-934-1447 0 0,16 1292 340 0 0,8-864-4929 0 0,-21-593 3090 0 0,-2-7-517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38:54.805"/>
    </inkml:context>
    <inkml:brush xml:id="br0">
      <inkml:brushProperty name="width" value="0.05" units="cm"/>
      <inkml:brushProperty name="height" value="0.05" units="cm"/>
      <inkml:brushProperty name="color" value="#FFFFFF"/>
    </inkml:brush>
  </inkml:definitions>
  <inkml:trace contextRef="#ctx0" brushRef="#br0">0 327 15123 0 0,'2'-3'11'0'0,"1"-1"-1"0"0,-1 1 1 0 0,1 0-1 0 0,-1 0 1 0 0,1 0-1 0 0,0 1 0 0 0,0-1 1 0 0,0 1-1 0 0,1-1 1 0 0,-1 1-1 0 0,0 0 1 0 0,1 0-1 0 0,0 1 1 0 0,-1-1-1 0 0,6-1 1 0 0,66-18-24 0 0,-59 17-26 0 0,10-1 31 0 0,0 1-1 0 0,0 2 0 0 0,0 0 1 0 0,0 2-1 0 0,46 4 1 0 0,132 32 36 0 0,-148-24-10 0 0,163 31 132 0 0,227 16 0 0 0,705-29 258 0 0,3-63-160 0 0,-835 21-133 0 0,6042-255 3236 0 0,-244 147-1999 0 0,-3842 179-1415 0 0,-760 29-7219 0 0,-1339-75 5301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38:55.502"/>
    </inkml:context>
    <inkml:brush xml:id="br0">
      <inkml:brushProperty name="width" value="0.05" units="cm"/>
      <inkml:brushProperty name="height" value="0.05" units="cm"/>
      <inkml:brushProperty name="color" value="#FFFFFF"/>
    </inkml:brush>
  </inkml:definitions>
  <inkml:trace contextRef="#ctx0" brushRef="#br0">4 854 10018 0 0,'-1'2'146'0'0,"0"0"0"0"0,1 0 0 0 0,-1 0 0 0 0,1 0 0 0 0,0 0 0 0 0,0 0 0 0 0,0 0 0 0 0,0 0 0 0 0,0 0 0 0 0,0-1 0 0 0,0 1 0 0 0,1 0 0 0 0,-1 0 0 0 0,1 0 0 0 0,-1 0 1 0 0,1 0-1 0 0,0 0 0 0 0,0-1 0 0 0,0 1 0 0 0,0 0 0 0 0,0-1 0 0 0,0 1 0 0 0,1 1 0 0 0,1 0-85 0 0,0-1 0 0 0,0 0 0 0 0,0 0 1 0 0,1 0-1 0 0,-1 0 0 0 0,0 0 0 0 0,1-1 0 0 0,-1 0 1 0 0,1 1-1 0 0,0-1 0 0 0,5 0 0 0 0,11 2-136 0 0,1-1 0 0 0,0-1 0 0 0,33-3 0 0 0,-45 2 338 0 0,119-13 118 0 0,154-36-1 0 0,-179 29-268 0 0,1342-231 688 0 0,-230 69-698 0 0,7 40-76 0 0,1461-32 121 0 0,4 80-46 0 0,1690 142 282 0 0,-3322 14-281 0 0,1055 57 47 0 0,2-49-114 0 0,-1605-62-10 0 0,1399-4-3020 0 0,-1721-10 2214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09.661"/>
    </inkml:context>
    <inkml:brush xml:id="br0">
      <inkml:brushProperty name="width" value="0.05" units="cm"/>
      <inkml:brushProperty name="height" value="0.05" units="cm"/>
      <inkml:brushProperty name="color" value="#FFFFFF"/>
    </inkml:brush>
  </inkml:definitions>
  <inkml:trace contextRef="#ctx0" brushRef="#br0">0 23 4617 0 0,'4'-17'4552'0'0,"-4"13"-6481"0"0,0 3 818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38:55.988"/>
    </inkml:context>
    <inkml:brush xml:id="br0">
      <inkml:brushProperty name="width" value="0.05" units="cm"/>
      <inkml:brushProperty name="height" value="0.05" units="cm"/>
      <inkml:brushProperty name="color" value="#FFFFFF"/>
    </inkml:brush>
  </inkml:definitions>
  <inkml:trace contextRef="#ctx0" brushRef="#br0">1 107 12899 0 0,'0'-5'326'0'0,"0"-4"193"0"0,0 0 0 0 0,1 0 0 0 0,0 0 0 0 0,1 0 0 0 0,0 0 0 0 0,4-12 0 0 0,-5 19-480 0 0,0 1-1 0 0,0-1 1 0 0,0 0 0 0 0,0 1 0 0 0,0-1 0 0 0,0 1 0 0 0,1-1 0 0 0,-1 1 0 0 0,0 0-1 0 0,1-1 1 0 0,0 1 0 0 0,-1 0 0 0 0,1 0 0 0 0,-1 0 0 0 0,1 0 0 0 0,0 0-1 0 0,0 1 1 0 0,0-1 0 0 0,-1 1 0 0 0,1-1 0 0 0,0 1 0 0 0,0-1 0 0 0,0 1-1 0 0,0 0 1 0 0,0 0 0 0 0,0 0 0 0 0,0 0 0 0 0,0 0 0 0 0,0 0 0 0 0,0 1 0 0 0,-1-1-1 0 0,1 1 1 0 0,0-1 0 0 0,0 1 0 0 0,0 0 0 0 0,0 0 0 0 0,1 1 0 0 0,16 6-41 0 0,0 1 0 0 0,-1 1 0 0 0,-1 1 0 0 0,1 0 0 0 0,-2 1 0 0 0,1 1 0 0 0,23 25 0 0 0,93 117-17 0 0,-90-95 9 0 0,-3 3-1 0 0,-2 1 1 0 0,-3 2-1 0 0,-3 1 1 0 0,27 80 0 0 0,92 366-36 0 0,-140-472 42 0 0,272 1146 4 0 0,-98 20 304 0 0,-137-319-14 0 0,-34 5-633 0 0,-7-272-3444 0 0,-6-514 2122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39:11.271"/>
    </inkml:context>
    <inkml:brush xml:id="br0">
      <inkml:brushProperty name="width" value="0.05" units="cm"/>
      <inkml:brushProperty name="height" value="0.05" units="cm"/>
      <inkml:brushProperty name="color" value="#FFFFFF"/>
    </inkml:brush>
  </inkml:definitions>
  <inkml:trace contextRef="#ctx0" brushRef="#br0">10 0 1024 0 0,'-9'579'7489'0'0,"32"-1"-6894"0"0,0-45-581 0 0,-20-434-1119 0 0,29 186 0 0 0,-22-245 498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39:11.753"/>
    </inkml:context>
    <inkml:brush xml:id="br0">
      <inkml:brushProperty name="width" value="0.05" units="cm"/>
      <inkml:brushProperty name="height" value="0.05" units="cm"/>
      <inkml:brushProperty name="color" value="#FFFFFF"/>
    </inkml:brush>
  </inkml:definitions>
  <inkml:trace contextRef="#ctx0" brushRef="#br0">21 919 3553 0 0,'-1'-6'312'0'0,"-6"-25"614"0"0,2-1-1 0 0,1 1 1 0 0,2-1 0 0 0,1-34 0 0 0,2 60-890 0 0,0 0 0 0 0,0 0 1 0 0,1 0-1 0 0,0 1 0 0 0,0-1 1 0 0,1 0-1 0 0,-1 1 0 0 0,1 0 1 0 0,0-1-1 0 0,1 1 0 0 0,-1 1 0 0 0,1-1 1 0 0,0 0-1 0 0,0 1 0 0 0,1 0 1 0 0,-1 0-1 0 0,1 0 0 0 0,7-4 1 0 0,10-6 141 0 0,1 1 1 0 0,0 2 0 0 0,25-10-1 0 0,-19 9-130 0 0,50-18 1 0 0,2 4-1 0 0,1 3 1 0 0,129-18 0 0 0,790-54 788 0 0,-443 55-433 0 0,416-94 248 0 0,-254 27-358 0 0,4 53 1 0 0,-106 82-1452 0 0,-530-17 693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39:12.253"/>
    </inkml:context>
    <inkml:brush xml:id="br0">
      <inkml:brushProperty name="width" value="0.05" units="cm"/>
      <inkml:brushProperty name="height" value="0.05" units="cm"/>
      <inkml:brushProperty name="color" value="#FFFFFF"/>
    </inkml:brush>
  </inkml:definitions>
  <inkml:trace contextRef="#ctx0" brushRef="#br0">1 710 8850 0 0,'12'-15'3804'0'0,"21"-5"-4413"0"0,-30 18 813 0 0,42-20-386 0 0,1 2-1 0 0,67-20 1 0 0,-79 28 133 0 0,83-21-52 0 0,123-18-1 0 0,-146 32 65 0 0,671-85-58 0 0,8 59 108 0 0,-142 10 26 0 0,-447 22-24 0 0,1169-65 33 0 0,-1312 76-80 0 0,513-25 182 0 0,-431 14-561 0 0,0-5 0 0 0,175-49 0 0 0,-202 34-106 0 0,-6-7-298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39:12.615"/>
    </inkml:context>
    <inkml:brush xml:id="br0">
      <inkml:brushProperty name="width" value="0.05" units="cm"/>
      <inkml:brushProperty name="height" value="0.05" units="cm"/>
      <inkml:brushProperty name="color" value="#FFFFFF"/>
    </inkml:brush>
  </inkml:definitions>
  <inkml:trace contextRef="#ctx0" brushRef="#br0">2 1 6873 0 0,'-1'9'747'0'0,"1"1"-1"0"0,0-1 0 0 0,0 1 0 0 0,1-1 0 0 0,1 0 0 0 0,0 1 0 0 0,5 15 0 0 0,30 67-884 0 0,-14-40 740 0 0,39 119-56 0 0,-7 2 0 0 0,34 199 0 0 0,14 368-256 0 0,-60-339-799 0 0,-26-289-1087 0 0,48 167 0 0 0,-44-214 393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39:13.790"/>
    </inkml:context>
    <inkml:brush xml:id="br0">
      <inkml:brushProperty name="width" value="0.05" units="cm"/>
      <inkml:brushProperty name="height" value="0.05" units="cm"/>
      <inkml:brushProperty name="color" value="#FFFFFF"/>
    </inkml:brush>
  </inkml:definitions>
  <inkml:trace contextRef="#ctx0" brushRef="#br0">296 0 1792 0 0,'-22'39'7653'0'0,"-1"25"-6273"0"0,-13 73-1909 0 0,-35 175 551 0 0,-70 360-1782 0 0,138-625-355 0 0,5-40 1129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39:17.433"/>
    </inkml:context>
    <inkml:brush xml:id="br0">
      <inkml:brushProperty name="width" value="0.05" units="cm"/>
      <inkml:brushProperty name="height" value="0.05" units="cm"/>
      <inkml:brushProperty name="color" value="#FFFFFF"/>
    </inkml:brush>
  </inkml:definitions>
  <inkml:trace contextRef="#ctx0" brushRef="#br0">4 0 1648 0 0,'-2'2'3817'0'0,"0"13"-3414"0"0,3 67-2 0 0,4-1-1 0 0,20 109 1 0 0,49 162-363 0 0,-69-327-200 0 0,1-1 1 0 0,2 1-1 0 0,0-2 0 0 0,1 1 0 0 0,2-1 1 0 0,23 38-1 0 0,-23-49-237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39:17.782"/>
    </inkml:context>
    <inkml:brush xml:id="br0">
      <inkml:brushProperty name="width" value="0.05" units="cm"/>
      <inkml:brushProperty name="height" value="0.05" units="cm"/>
      <inkml:brushProperty name="color" value="#FFFFFF"/>
    </inkml:brush>
  </inkml:definitions>
  <inkml:trace contextRef="#ctx0" brushRef="#br0">11 182 1736 0 0,'-1'-1'478'0'0,"0"0"-1"0"0,0-1 0 0 0,0 1 0 0 0,0 0 0 0 0,0 0 1 0 0,1-1-1 0 0,-1 1 0 0 0,0 0 0 0 0,1-1 1 0 0,-1 1-1 0 0,1-1 0 0 0,0 1 0 0 0,-1-1 0 0 0,1-1 1 0 0,3-22 1720 0 0,16-16-2583 0 0,-17 37 825 0 0,2-2-374 0 0,-1 1 1 0 0,1 0 0 0 0,1 0 0 0 0,-1 0 0 0 0,1 0-1 0 0,0 1 1 0 0,0-1 0 0 0,0 1 0 0 0,0 1 0 0 0,1-1-1 0 0,-1 1 1 0 0,1 0 0 0 0,0 0 0 0 0,0 1-1 0 0,0-1 1 0 0,9-1 0 0 0,8-1-1 0 0,1 0 0 0 0,45-2 1 0 0,-50 6-17 0 0,129-1-43 0 0,-87 7-2825 0 0,-48-3 1644 0 0,1 1-532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39:18.132"/>
    </inkml:context>
    <inkml:brush xml:id="br0">
      <inkml:brushProperty name="width" value="0.05" units="cm"/>
      <inkml:brushProperty name="height" value="0.05" units="cm"/>
      <inkml:brushProperty name="color" value="#FFFFFF"/>
    </inkml:brush>
  </inkml:definitions>
  <inkml:trace contextRef="#ctx0" brushRef="#br0">0 0 5777 0 0,'4'4'383'0'0,"0"0"1"0"0,0-1-1 0 0,1 1 0 0 0,-1-1 0 0 0,1 0 1 0 0,-1 0-1 0 0,1-1 0 0 0,0 1 0 0 0,0-1 0 0 0,0 0 1 0 0,1-1-1 0 0,-1 1 0 0 0,0-1 0 0 0,1 0 1 0 0,6 1-1 0 0,14 0-443 0 0,48 0 1 0 0,-57-2 382 0 0,143-3-2985 0 0,-146 2 1637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39:18.525"/>
    </inkml:context>
    <inkml:brush xml:id="br0">
      <inkml:brushProperty name="width" value="0.05" units="cm"/>
      <inkml:brushProperty name="height" value="0.05" units="cm"/>
      <inkml:brushProperty name="color" value="#FFFFFF"/>
    </inkml:brush>
  </inkml:definitions>
  <inkml:trace contextRef="#ctx0" brushRef="#br0">31 226 5017 0 0,'-2'1'202'0'0,"1"0"1"0"0,0 0-1 0 0,0 0 0 0 0,-1 0 0 0 0,1 0 0 0 0,0 0 1 0 0,0 0-1 0 0,0 0 0 0 0,0 1 0 0 0,0-1 1 0 0,0 0-1 0 0,1 1 0 0 0,-1-1 0 0 0,0 1 1 0 0,1-1-1 0 0,-1 1 0 0 0,1-1 0 0 0,-1 1 1 0 0,1-1-1 0 0,-1 4 0 0 0,-5 40 198 0 0,5-33 69 0 0,-2 17-344 0 0,2 0 0 0 0,0 0-1 0 0,2 0 1 0 0,2 0 0 0 0,0-1 0 0 0,2 1 0 0 0,1-1 0 0 0,1 0 0 0 0,2 0 0 0 0,0 0 0 0 0,2-2-1 0 0,1 1 1 0 0,31 48 0 0 0,-36-63-127 0 0,1 0 0 0 0,0-1-1 0 0,1 0 1 0 0,0 0 0 0 0,1-1-1 0 0,0-1 1 0 0,1 0 0 0 0,0 0-1 0 0,0-1 1 0 0,14 8 0 0 0,-22-14-3 0 0,1 0 1 0 0,0 0 0 0 0,1 0-1 0 0,-1-1 1 0 0,0 1 0 0 0,0-1-1 0 0,0 0 1 0 0,1 0-1 0 0,-1-1 1 0 0,1 0 0 0 0,-1 1-1 0 0,0-1 1 0 0,1-1 0 0 0,-1 1-1 0 0,1-1 1 0 0,-1 1 0 0 0,0-1-1 0 0,1-1 1 0 0,-1 1-1 0 0,0 0 1 0 0,0-1 0 0 0,0 0-1 0 0,0 0 1 0 0,0 0 0 0 0,0-1-1 0 0,-1 1 1 0 0,1-1-1 0 0,-1 0 1 0 0,0 0 0 0 0,0 0-1 0 0,0 0 1 0 0,0-1 0 0 0,0 1-1 0 0,-1-1 1 0 0,4-5-1 0 0,9-16-9 0 0,-1-1 0 0 0,-1 0 0 0 0,-2-1 0 0 0,-1-1 0 0 0,14-54 0 0 0,16-148 37 0 0,-37 202-19 0 0,31-333 752 0 0,-39 461-244 0 0,4 0 1 0 0,14 120-1 0 0,-12-204-538 0 0,1 8-1009 0 0,0-1 0 0 0,1 1 0 0 0,1-1 0 0 0,14 44 0 0 0,-10-50-961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10.020"/>
    </inkml:context>
    <inkml:brush xml:id="br0">
      <inkml:brushProperty name="width" value="0.05" units="cm"/>
      <inkml:brushProperty name="height" value="0.05" units="cm"/>
      <inkml:brushProperty name="color" value="#FFFFFF"/>
    </inkml:brush>
  </inkml:definitions>
  <inkml:trace contextRef="#ctx0" brushRef="#br0">8 0 2873 0 0,'43'168'9404'0'0,"8"87"-8679"0"0,-25-123-311 0 0,-24-120-645 0 0,-1-5-131 0 0,0 0 0 0 0,0 0 0 0 0,1-1 1 0 0,-1 1-1 0 0,2-1 0 0 0,-1 1 0 0 0,1-1 0 0 0,0 1 0 0 0,0-1 0 0 0,5 6 1 0 0,-4-7-682 0 0</inkml:trace>
  <inkml:trace contextRef="#ctx0" brushRef="#br0" timeOffset="1">0 272 4441 0 0,'3'1'622'0'0,"0"-1"0"0"0,0 1 1 0 0,0 0-1 0 0,0 1 0 0 0,0-1 0 0 0,0 1 1 0 0,0-1-1 0 0,-1 1 0 0 0,4 2 0 0 0,28 13 1678 0 0,-28-15-2229 0 0,-1-1-1 0 0,1 0 1 0 0,0-1 0 0 0,0 1 0 0 0,0-1 0 0 0,0-1 0 0 0,0 1 0 0 0,-1-1 0 0 0,1 0-1 0 0,0 0 1 0 0,0 0 0 0 0,-1-1 0 0 0,1 0 0 0 0,-1 0 0 0 0,1 0 0 0 0,-1-1-1 0 0,0 0 1 0 0,0 0 0 0 0,0 0 0 0 0,-1-1 0 0 0,7-5 0 0 0,-8 7-273 0 0,-1 0 0 0 0,1 0 0 0 0,-1 0 1 0 0,1 0-1 0 0,0 1 0 0 0,-1-1 0 0 0,1 1 1 0 0,0 0-1 0 0,0-1 0 0 0,0 2 0 0 0,0-1 1 0 0,6-1-1 0 0,7-2-1101 0 0,-5 0 173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39:19.178"/>
    </inkml:context>
    <inkml:brush xml:id="br0">
      <inkml:brushProperty name="width" value="0.05" units="cm"/>
      <inkml:brushProperty name="height" value="0.05" units="cm"/>
      <inkml:brushProperty name="color" value="#FFFFFF"/>
    </inkml:brush>
  </inkml:definitions>
  <inkml:trace contextRef="#ctx0" brushRef="#br0">64 318 736 0 0,'-21'-82'1327'0'0,"1"-99"4346"0"0,19 177-5251 0 0,-7-27 931 0 0,8 30-1229 0 0,0 0 0 0 0,0 0-1 0 0,0 0 1 0 0,-1 0 0 0 0,1 0 0 0 0,0 0 0 0 0,-1 0-1 0 0,1 0 1 0 0,-1 0 0 0 0,1 0 0 0 0,-1 0 0 0 0,0 0-1 0 0,1 0 1 0 0,-1 0 0 0 0,0 1 0 0 0,0-1-1 0 0,1 0 1 0 0,-1 1 0 0 0,0-1 0 0 0,-2-1 0 0 0,3 9 72 0 0,4 60-30 0 0,3 1 0 0 0,19 83 0 0 0,1-3-120 0 0,-20-98-34 0 0,1 55 0 0 0,1-54-238 0 0,-9-49 206 0 0,1 1 0 0 0,-1-1 0 0 0,1 1 0 0 0,-1-1 0 0 0,1 1 0 0 0,0-1 0 0 0,0 1 0 0 0,0-1 0 0 0,1 0 0 0 0,-1 1 0 0 0,1-1 0 0 0,-1 0 0 0 0,3 3 0 0 0,-2-17-349 0 0,2-145 57 0 0,-5 121 366 0 0,0 0-1 0 0,3-1 1 0 0,1 1-1 0 0,1 0 1 0 0,2 0-1 0 0,15-47 1 0 0,-21 81-39 0 0,1 0 1 0 0,-1-1 0 0 0,1 1-1 0 0,0 0 1 0 0,0 0 0 0 0,0 0-1 0 0,0-1 1 0 0,0 1 0 0 0,1 0-1 0 0,-1 0 1 0 0,0 1 0 0 0,1-1-1 0 0,-1 0 1 0 0,1 0 0 0 0,0 1-1 0 0,0-1 1 0 0,0 1 0 0 0,0 0 0 0 0,0-1-1 0 0,0 1 1 0 0,0 0 0 0 0,0 0-1 0 0,0 0 1 0 0,0 0 0 0 0,1 1-1 0 0,-1-1 1 0 0,0 1 0 0 0,1-1-1 0 0,-1 1 1 0 0,4 0 0 0 0,-2 1 6 0 0,0 0 1 0 0,-1 0 0 0 0,1 1-1 0 0,-1-1 1 0 0,1 1 0 0 0,-1 0-1 0 0,0 0 1 0 0,1 1-1 0 0,-1-1 1 0 0,0 1 0 0 0,-1-1-1 0 0,1 1 1 0 0,0 0 0 0 0,-1 0-1 0 0,0 0 1 0 0,1 0 0 0 0,-1 1-1 0 0,1 3 1 0 0,8 13 94 0 0,-2 0-1 0 0,-1 1 1 0 0,0-1 0 0 0,-1 2-1 0 0,-2-1 1 0 0,0 1 0 0 0,-1 0 0 0 0,1 32-1 0 0,-4-21-10 0 0,-1 0 1 0 0,-2 0-1 0 0,-1-1 0 0 0,-2 1 0 0 0,-8 33 0 0 0,8-50-74 0 0,0 0 1 0 0,-13 26 0 0 0,16-37-57 0 0,-1 1 1 0 0,0-1 0 0 0,-1 1-1 0 0,1-1 1 0 0,-1 0 0 0 0,0 0-1 0 0,0 0 1 0 0,-1-1 0 0 0,0 0-1 0 0,-5 5 1 0 0,9-9-47 0 0,0 1 1 0 0,0-1-1 0 0,0 1 0 0 0,-1-1 0 0 0,1 1 1 0 0,0-1-1 0 0,-1 0 0 0 0,1 1 1 0 0,0-1-1 0 0,0 0 0 0 0,-1 0 0 0 0,1 0 1 0 0,0 0-1 0 0,-1 0 0 0 0,1-1 1 0 0,0 1-1 0 0,-1 0 0 0 0,1-1 0 0 0,0 1 1 0 0,0 0-1 0 0,-1-1 0 0 0,1 1 0 0 0,0-1 1 0 0,0 0-1 0 0,0 0 0 0 0,0 1 1 0 0,0-1-1 0 0,0 0 0 0 0,0 0 0 0 0,0 0 1 0 0,0 0-1 0 0,0 0 0 0 0,0 0 1 0 0,1 0-1 0 0,-1 0 0 0 0,0-2 0 0 0,-21-44-2698 0 0,14 27 1427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39:19.711"/>
    </inkml:context>
    <inkml:brush xml:id="br0">
      <inkml:brushProperty name="width" value="0.05" units="cm"/>
      <inkml:brushProperty name="height" value="0.05" units="cm"/>
      <inkml:brushProperty name="color" value="#FFFFFF"/>
    </inkml:brush>
  </inkml:definitions>
  <inkml:trace contextRef="#ctx0" brushRef="#br0">81 61 1464 0 0,'-18'-9'1295'0'0,"18"9"-963"0"0,-1-1 0 0 0,0 0 0 0 0,0 0 0 0 0,0 1 0 0 0,0-1 0 0 0,0 1 0 0 0,0-1 0 0 0,0 0 0 0 0,0 1 0 0 0,0 0 0 0 0,0-1 0 0 0,0 1 0 0 0,0 0 0 0 0,0-1 0 0 0,0 1 0 0 0,-1 0 0 0 0,1 0 0 0 0,0 0 1 0 0,0 0-1 0 0,0 0 0 0 0,0 0 0 0 0,0 1 0 0 0,0-1 0 0 0,0 0 0 0 0,-1 0 0 0 0,1 1 0 0 0,0-1 0 0 0,-2 2 0 0 0,-8 18 493 0 0,5-3-779 0 0,2 1 0 0 0,0 0 0 0 0,2 1 0 0 0,0-1 0 0 0,0 1-1 0 0,3 23 1 0 0,12 122-32 0 0,-10-140 1 0 0,0 5-20 0 0,1 0-1 0 0,9 30 1 0 0,-11-52-5 0 0,0 0 0 0 0,0 0 1 0 0,1 0-1 0 0,0-1 0 0 0,0 1 1 0 0,1-1-1 0 0,0 0 0 0 0,0 0 1 0 0,0 0-1 0 0,1 0 0 0 0,-1-1 1 0 0,1 1-1 0 0,1-1 0 0 0,7 5 1 0 0,-12-9 1 0 0,1 0 1 0 0,0 1-1 0 0,0-1 1 0 0,0-1-1 0 0,0 1 1 0 0,0 0 0 0 0,0 0-1 0 0,0-1 1 0 0,0 1-1 0 0,0-1 1 0 0,0 0-1 0 0,0 1 1 0 0,0-1 0 0 0,0 0-1 0 0,0 0 1 0 0,0-1-1 0 0,0 1 1 0 0,1 0-1 0 0,-1-1 1 0 0,0 1 0 0 0,0-1-1 0 0,2 0 1 0 0,0-2-5 0 0,-1 1-1 0 0,1 0 1 0 0,-1-1 0 0 0,0 1 0 0 0,0-1 0 0 0,0 0 0 0 0,0 0-1 0 0,-1 0 1 0 0,1 0 0 0 0,3-7 0 0 0,3-8-18 0 0,-1 0 1 0 0,0 0-1 0 0,9-33 1 0 0,-17 48 29 0 0,15-57 35 0 0,-3-2 1 0 0,-2 1-1 0 0,-3-1 1 0 0,-3 0 0 0 0,-7-112-1 0 0,9 440-430 0 0,4-137-1421 0 0,-6-88 733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39:20.195"/>
    </inkml:context>
    <inkml:brush xml:id="br0">
      <inkml:brushProperty name="width" value="0.05" units="cm"/>
      <inkml:brushProperty name="height" value="0.05" units="cm"/>
      <inkml:brushProperty name="color" value="#FFFFFF"/>
    </inkml:brush>
  </inkml:definitions>
  <inkml:trace contextRef="#ctx0" brushRef="#br0">21 84 2353 0 0,'0'0'37'0'0,"0"0"85"0"0,0 0 0 0 0,0 1 0 0 0,0-1-1 0 0,0 0 1 0 0,-1 0 0 0 0,1 1 0 0 0,0-1 0 0 0,0 0-1 0 0,0 0 1 0 0,0 1 0 0 0,-1-1 0 0 0,1 0 0 0 0,0 0 0 0 0,0 0-1 0 0,-1 0 1 0 0,1 1 0 0 0,0-1 0 0 0,0 0 0 0 0,-1 0-1 0 0,1 0 1 0 0,0 0 0 0 0,0 0 0 0 0,-1 0 0 0 0,1 1 0 0 0,0-1-1 0 0,-1 0 1 0 0,1 0 0 0 0,0 0 0 0 0,0 0 0 0 0,-1 0-1 0 0,1 0 1 0 0,0 0 0 0 0,-1 0 0 0 0,1 0 0 0 0,0-1-1 0 0,-1 1 1 0 0,1 0 0 0 0,0 0 0 0 0,0 0 0 0 0,-1 0 0 0 0,1 0-1 0 0,0 0 1 0 0,0-1 0 0 0,-1 1 0 0 0,1 0 0 0 0,0 0-1 0 0,0 0 1 0 0,0 0 0 0 0,-1-1 0 0 0,1 1 0 0 0,0-1 0 0 0,-5 45 36 0 0,2 0 0 0 0,2 0 0 0 0,2 0 1 0 0,10 68-1 0 0,2 69-289 0 0,-11-160-132 0 0,3-16 94 0 0,11-32 29 0 0,13-61 90 0 0,0-55 196 0 0,-21 94 311 0 0,2 0-1 0 0,2 0 0 0 0,25-63 0 0 0,-35 106-314 0 0,1-1 0 0 0,0 1-1 0 0,1-1 1 0 0,-1 1 0 0 0,1 1-1 0 0,0-1 1 0 0,1 0 0 0 0,8-8-1 0 0,-12 14-127 0 0,0 0 0 0 0,-1 0-1 0 0,1 0 1 0 0,0 0 0 0 0,0 1 0 0 0,-1-1-1 0 0,1 0 1 0 0,0 0 0 0 0,0 0 0 0 0,-1 1-1 0 0,1-1 1 0 0,0 1 0 0 0,-1-1-1 0 0,1 0 1 0 0,0 1 0 0 0,-1-1 0 0 0,1 1-1 0 0,-1-1 1 0 0,1 1 0 0 0,-1 0 0 0 0,1-1-1 0 0,-1 1 1 0 0,1-1 0 0 0,-1 1-1 0 0,0 0 1 0 0,1-1 0 0 0,-1 1 0 0 0,0 0-1 0 0,0 0 1 0 0,1-1 0 0 0,-1 1 0 0 0,0 0-1 0 0,0 1 1 0 0,11 27 177 0 0,-11-29-186 0 0,10 43-2 0 0,-2-1-1 0 0,-2 2 1 0 0,0 86 0 0 0,-4-79-1577 0 0,1 1 0 0 0,12 58-1 0 0,-9-86-8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39:20.537"/>
    </inkml:context>
    <inkml:brush xml:id="br0">
      <inkml:brushProperty name="width" value="0.05" units="cm"/>
      <inkml:brushProperty name="height" value="0.05" units="cm"/>
      <inkml:brushProperty name="color" value="#FFFFFF"/>
    </inkml:brush>
  </inkml:definitions>
  <inkml:trace contextRef="#ctx0" brushRef="#br0">1 29 6817 0 0,'5'-11'1900'0'0,"6"-6"265"0"0,-11 17-2111 0 0,1 1 1 0 0,0 0 0 0 0,0 0 0 0 0,0 0 0 0 0,-1-1 0 0 0,1 1 0 0 0,0 0 0 0 0,-1 0 0 0 0,1 0-1 0 0,-1 0 1 0 0,1 0 0 0 0,-1 0 0 0 0,1 0 0 0 0,-1 1 0 0 0,0-1 0 0 0,0 0 0 0 0,1 0 0 0 0,-1 0-1 0 0,0 0 1 0 0,0 0 0 0 0,0 0 0 0 0,0 2 0 0 0,9 72 407 0 0,-4 0 0 0 0,-2 1 1 0 0,-8 81-1 0 0,2-96-375 0 0,-1 19 34 0 0,1-15-1578 0 0,8 129 1 0 0,-1-171 258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39:20.877"/>
    </inkml:context>
    <inkml:brush xml:id="br0">
      <inkml:brushProperty name="width" value="0.05" units="cm"/>
      <inkml:brushProperty name="height" value="0.05" units="cm"/>
      <inkml:brushProperty name="color" value="#FFFFFF"/>
    </inkml:brush>
  </inkml:definitions>
  <inkml:trace contextRef="#ctx0" brushRef="#br0">4 122 7490 0 0,'-3'3'2769'0'0,"12"4"-375"0"0,3-4-2289 0 0,1-1 0 0 0,0 0 0 0 0,0 0 0 0 0,1-2-1 0 0,-1 1 1 0 0,0-2 0 0 0,0 0 0 0 0,0 0 0 0 0,0-1-1 0 0,0-1 1 0 0,14-5 0 0 0,1-3-449 0 0,-1-2 1 0 0,0-1-1 0 0,-1-2 1 0 0,32-23-1 0 0,-26 17-796 0 0,-14 11 129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39:21.212"/>
    </inkml:context>
    <inkml:brush xml:id="br0">
      <inkml:brushProperty name="width" value="0.05" units="cm"/>
      <inkml:brushProperty name="height" value="0.05" units="cm"/>
      <inkml:brushProperty name="color" value="#FFFFFF"/>
    </inkml:brush>
  </inkml:definitions>
  <inkml:trace contextRef="#ctx0" brushRef="#br0">113 58 8018 0 0,'-3'0'401'0'0,"0"1"1"0"0,0 0 0 0 0,-1 0 0 0 0,1 0-1 0 0,0 0 1 0 0,0 1 0 0 0,0-1-1 0 0,0 1 1 0 0,0 0 0 0 0,0 0 0 0 0,1 0-1 0 0,-1 0 1 0 0,-4 5 0 0 0,2-2-136 0 0,0 1 1 0 0,1 0-1 0 0,0 1 1 0 0,0-1-1 0 0,0 0 1 0 0,-2 8-1 0 0,-1 5-111 0 0,1 1 0 0 0,0-1 0 0 0,-5 37 0 0 0,8-27-143 0 0,2 0-1 0 0,0 0 1 0 0,2 0-1 0 0,1 1 1 0 0,2-1-1 0 0,0 0 1 0 0,2-1-1 0 0,1 1 1 0 0,18 45-1 0 0,-22-67 114 0 0,1 0 1 0 0,-1 0-1 0 0,1-1 0 0 0,0 1 0 0 0,1-1 1 0 0,0 0-1 0 0,0 0 0 0 0,0 0 0 0 0,1 0 1 0 0,-1-1-1 0 0,11 7 0 0 0,-14-11-130 0 0,1 1 0 0 0,0-1 0 0 0,0 1 0 0 0,-1-1 0 0 0,1 0 0 0 0,0 0 0 0 0,0-1-1 0 0,0 1 1 0 0,0 0 0 0 0,0-1 0 0 0,0 0 0 0 0,0 0 0 0 0,0 0 0 0 0,0 0 0 0 0,0 0 0 0 0,0 0 0 0 0,0-1 0 0 0,0 0 0 0 0,0 1-1 0 0,0-1 1 0 0,0 0 0 0 0,0 0 0 0 0,0-1 0 0 0,0 1 0 0 0,-1-1 0 0 0,1 1 0 0 0,-1-1 0 0 0,1 0 0 0 0,-1 0 0 0 0,0 0-1 0 0,3-2 1 0 0,3-5-225 0 0,-1 0-1 0 0,0-1 1 0 0,0 1-1 0 0,-1-1 1 0 0,0-1-1 0 0,0 1 1 0 0,-1-1-1 0 0,5-16 1 0 0,24-99 451 0 0,-25 87-387 0 0,33-208 166 0 0,-23 114 160 0 0,-17 175 62 0 0,9 54 0 0 0,-2-18-704 0 0,20 184-4502 0 0,-26-217 3589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39:21.635"/>
    </inkml:context>
    <inkml:brush xml:id="br0">
      <inkml:brushProperty name="width" value="0.05" units="cm"/>
      <inkml:brushProperty name="height" value="0.05" units="cm"/>
      <inkml:brushProperty name="color" value="#FFFFFF"/>
    </inkml:brush>
  </inkml:definitions>
  <inkml:trace contextRef="#ctx0" brushRef="#br0">78 1 3225 0 0,'-17'23'2988'0'0,"-22"35"2404"0"0,35-51-5120 0 0,1 0 1 0 0,0 1-1 0 0,0-1 0 0 0,1 1 0 0 0,-1-1 1 0 0,-1 16-1 0 0,61-46 776 0 0,-3-12-545 0 0,-48 30-468 0 0,0 0-1 0 0,1 0 1 0 0,0 1 0 0 0,0 0 0 0 0,0 0 0 0 0,0 1 0 0 0,1 0-1 0 0,0 0 1 0 0,7-1 0 0 0,17-1 58 0 0,51-1 0 0 0,19-2 182 0 0,-99 8-236 0 0,-1 0 0 0 0,1 0 0 0 0,-1 0 0 0 0,1 1 1 0 0,-1-1-1 0 0,1 1 0 0 0,-1 0 0 0 0,1 0 0 0 0,-1-1 0 0 0,0 2 0 0 0,1-1 0 0 0,-1 0 0 0 0,0 0 0 0 0,0 1 0 0 0,0-1 0 0 0,0 1 0 0 0,0 0 0 0 0,0 0 0 0 0,1 2 0 0 0,32 39 141 0 0,-28-33-166 0 0,1 0 34 0 0,-1 1 0 0 0,0 0-1 0 0,-1 1 1 0 0,0 0 0 0 0,-1 0-1 0 0,0 0 1 0 0,4 16 0 0 0,-1 10-15 0 0,5 40 0 0 0,-6-30-17 0 0,140 652-137 0 0,-134-641 98 0 0,-6-22-39 0 0,2 1 0 0 0,18 43 0 0 0,-25-67-87 0 0,-1-17-280 0 0,0-8 289 0 0,7-106-2322 0 0,-7 108 1198 0 0,-6-14-1183 0 0,0 11 248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39:21.982"/>
    </inkml:context>
    <inkml:brush xml:id="br0">
      <inkml:brushProperty name="width" value="0.05" units="cm"/>
      <inkml:brushProperty name="height" value="0.05" units="cm"/>
      <inkml:brushProperty name="color" value="#FFFFFF"/>
    </inkml:brush>
  </inkml:definitions>
  <inkml:trace contextRef="#ctx0" brushRef="#br0">480 3 8282 0 0,'-1'-1'265'0'0,"0"1"0"0"0,1 0 0 0 0,-1 0 0 0 0,1-1 0 0 0,-1 1 0 0 0,0 0 0 0 0,1 0 0 0 0,-1 0 0 0 0,0 0 0 0 0,1 0 0 0 0,-1 0 0 0 0,0 0 0 0 0,1 0 0 0 0,-1 0 0 0 0,0 0 0 0 0,1 0 0 0 0,-1 0 0 0 0,0 0 0 0 0,1 0 0 0 0,-1 1 0 0 0,1-1 0 0 0,-1 0 0 0 0,0 0 0 0 0,1 1 0 0 0,-1-1 0 0 0,1 1 0 0 0,-1-1 0 0 0,1 0 0 0 0,-1 1 0 0 0,1-1 0 0 0,-1 1 0 0 0,1-1 0 0 0,-1 1 0 0 0,1 0 0 0 0,-21 15 275 0 0,0-2 0 0 0,-1 0 0 0 0,0-1-1 0 0,-1-1 1 0 0,-1-1 0 0 0,-39 12 0 0 0,25-12-874 0 0,1-1 0 0 0,-1-2 0 0 0,-78 7 0 0 0,116-15 273 0 0,-20-1-1995 0 0,19 1 1943 0 0,0 0 0 0 0,1 0 0 0 0,-1 0 0 0 0,1 0 0 0 0,-1-1 0 0 0,0 1 0 0 0,1 0 0 0 0,-1 0 0 0 0,1 0 0 0 0,-1-1 0 0 0,1 1 0 0 0,-1 0 0 0 0,1-1 0 0 0,-1 1 0 0 0,1 0 0 0 0,-1-1 0 0 0,1 1 0 0 0,0-1 0 0 0,-1 1 0 0 0,1 0 0 0 0,0-1 0 0 0,-1 1 0 0 0,1-1 0 0 0,0 1 0 0 0,-1-1 0 0 0,1 1 0 0 0,0-1 0 0 0,0 0 0 0 0,0 1 0 0 0,-1-1 0 0 0,1 0 0 0 0,1-7-2327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39:57.101"/>
    </inkml:context>
    <inkml:brush xml:id="br0">
      <inkml:brushProperty name="width" value="0.05" units="cm"/>
      <inkml:brushProperty name="height" value="0.05" units="cm"/>
      <inkml:brushProperty name="color" value="#FFFFFF"/>
    </inkml:brush>
  </inkml:definitions>
  <inkml:trace contextRef="#ctx0" brushRef="#br0">24 0 3745 0 0,'0'0'116'0'0,"0"1"0"0"0,0-1 1 0 0,0 0-1 0 0,-1 0 0 0 0,1 1 1 0 0,0-1-1 0 0,0 0 0 0 0,0 0 1 0 0,0 1-1 0 0,0-1 0 0 0,0 0 1 0 0,0 0-1 0 0,-1 1 0 0 0,1-1 1 0 0,0 0-1 0 0,0 0 0 0 0,0 0 1 0 0,0 1-1 0 0,-1-1 0 0 0,1 0 1 0 0,0 0-1 0 0,0 0 0 0 0,0 0 1 0 0,-1 1-1 0 0,1-1 0 0 0,0 0 0 0 0,0 0 1 0 0,-1 0-1 0 0,1 0 0 0 0,0 0 1 0 0,-1 0-1 0 0,1 0 0 0 0,0 0 1 0 0,0 0-1 0 0,-1 0 0 0 0,1 0 1 0 0,0 0-1 0 0,0 0 0 0 0,-1 0 1 0 0,1 0-1 0 0,0 0 0 0 0,0 0 1 0 0,-1 0-1 0 0,1 0 0 0 0,0 0 1 0 0,0 0-1 0 0,-1-1 0 0 0,1 1 1 0 0,0 0-1 0 0,0 0 0 0 0,-1 0 0 0 0,1 0 1 0 0,0-1-1 0 0,0 1 0 0 0,0 0 1 0 0,-1 0-1 0 0,1 0 0 0 0,0-1 1 0 0,0 1-1 0 0,0 0 0 0 0,0 0 1 0 0,0-1-1 0 0,-5 31 16 0 0,1 0 0 0 0,2 1 0 0 0,2 50 0 0 0,16 103-181 0 0,-6-94 66 0 0,92 1680 497 0 0,-92-1591-468 0 0,1 81-1503 0 0,-11-255 1260 0 0,-2 29-942 0 0,2-32 1054 0 0,0-1-1 0 0,0 0 1 0 0,-1 0 0 0 0,1 1-1 0 0,0-1 1 0 0,-1 0 0 0 0,1 0-1 0 0,-1 0 1 0 0,1 1 0 0 0,-1-1-1 0 0,1 0 1 0 0,-1 0 0 0 0,0 0-1 0 0,0 0 1 0 0,1 0 0 0 0,-1 0 0 0 0,0 0-1 0 0,0 0 1 0 0,0-1 0 0 0,0 1-1 0 0,-2 1 1 0 0,-5-3-997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39:57.507"/>
    </inkml:context>
    <inkml:brush xml:id="br0">
      <inkml:brushProperty name="width" value="0.05" units="cm"/>
      <inkml:brushProperty name="height" value="0.05" units="cm"/>
      <inkml:brushProperty name="color" value="#FFFFFF"/>
    </inkml:brush>
  </inkml:definitions>
  <inkml:trace contextRef="#ctx0" brushRef="#br0">108 720 80 0 0,'-1'-26'138'0'0,"-8"-63"3255"0"0,8 79-2294 0 0,-1 1-1 0 0,-1-1 0 0 0,1 0 0 0 0,-2 0 0 0 0,1 1 0 0 0,-9-14 0 0 0,11 20-905 0 0,-1 1-1 0 0,0 0 1 0 0,0-1 0 0 0,0 1-1 0 0,-1 0 1 0 0,1 0-1 0 0,-1 0 1 0 0,1 0-1 0 0,-1 0 1 0 0,1 1-1 0 0,-1-1 1 0 0,0 1-1 0 0,0 0 1 0 0,0 0-1 0 0,0 0 1 0 0,0 0-1 0 0,0 0 1 0 0,0 1 0 0 0,0-1-1 0 0,-4 1 1 0 0,-3-2 259 0 0,7-1-310 0 0,12-2-203 0 0,97-11 67 0 0,0-5 0 0 0,113-37 0 0 0,-35 7 196 0 0,512-113 863 0 0,9 47-504 0 0,596 63-302 0 0,-1 142-271 0 0,-627-1-5869 0 0,-598-74 4340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10.368"/>
    </inkml:context>
    <inkml:brush xml:id="br0">
      <inkml:brushProperty name="width" value="0.05" units="cm"/>
      <inkml:brushProperty name="height" value="0.05" units="cm"/>
      <inkml:brushProperty name="color" value="#FFFFFF"/>
    </inkml:brush>
  </inkml:definitions>
  <inkml:trace contextRef="#ctx0" brushRef="#br0">6 215 4697 0 0,'-6'143'4548'0'0,"16"72"-2597"0"0,-8-176-1525 0 0,8-4-323 0 0,-6-21-3207 0 0,-4-15 2237 0 0</inkml:trace>
  <inkml:trace contextRef="#ctx0" brushRef="#br0" timeOffset="1">117 8 5153 0 0,'4'-5'1622'0'0,"-4"5"-1598"0"0,0 0 0 0 0,1 0 0 0 0,-1 0 0 0 0,0-1 0 0 0,0 1 0 0 0,0 0 0 0 0,0 0 0 0 0,0 0-1 0 0,0 0 1 0 0,0 0 0 0 0,0 0 0 0 0,0-1 0 0 0,0 1 0 0 0,1 0 0 0 0,-1 0 0 0 0,0 0 0 0 0,0 0 0 0 0,0 0 0 0 0,0 0 0 0 0,0 0 0 0 0,1 0 0 0 0,-1 0 0 0 0,0 0 0 0 0,0-1 0 0 0,0 1 0 0 0,0 0 0 0 0,0 0-1 0 0,1 0 1 0 0,-1 0 0 0 0,0 0 0 0 0,0 0 0 0 0,0 0 0 0 0,0 0 0 0 0,1 0 0 0 0,-1 1 0 0 0,0-1 0 0 0,0 0 0 0 0,0 0 0 0 0,0 0 0 0 0,0 0 0 0 0,1 0 0 0 0,-1 0 0 0 0,0 0 0 0 0,0 0 0 0 0,0 0 0 0 0,0 0 0 0 0,0 0-1 0 0,1 1 1 0 0,-1-1 0 0 0,0 0 0 0 0,0 0 0 0 0,0 0 0 0 0,0 0 0 0 0,0 0 0 0 0,0 0 0 0 0,0 1 0 0 0,0-1 0 0 0,0 0 0 0 0,0 0 0 0 0,0 0 0 0 0,1 1-393 0 0,0-1-505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39:57.977"/>
    </inkml:context>
    <inkml:brush xml:id="br0">
      <inkml:brushProperty name="width" value="0.05" units="cm"/>
      <inkml:brushProperty name="height" value="0.05" units="cm"/>
      <inkml:brushProperty name="color" value="#FFFFFF"/>
    </inkml:brush>
  </inkml:definitions>
  <inkml:trace contextRef="#ctx0" brushRef="#br0">8 208 7674 0 0,'0'0'113'0'0,"0"0"1"0"0,-1 0 0 0 0,1 0 0 0 0,0 0-1 0 0,-1 0 1 0 0,1 0 0 0 0,0-1 0 0 0,-1 1 0 0 0,1 0-1 0 0,0 0 1 0 0,0 0 0 0 0,-1 0 0 0 0,1 0-1 0 0,0-1 1 0 0,0 1 0 0 0,-1 0 0 0 0,1 0-1 0 0,0 0 1 0 0,0-1 0 0 0,-1 1 0 0 0,1 0-1 0 0,0 0 1 0 0,0-1 0 0 0,0 1 0 0 0,0 0 0 0 0,-1 0-1 0 0,1-1 1 0 0,0 1 0 0 0,0 0 0 0 0,0-1-1 0 0,0 1 1 0 0,0 0 0 0 0,0 0 0 0 0,0-1-1 0 0,0 1 1 0 0,0 0 0 0 0,0-1 0 0 0,0 1-1 0 0,8-13 849 0 0,15-4-1214 0 0,-8 9 407 0 0,1 0-1 0 0,0 1 1 0 0,0 1-1 0 0,1 0 1 0 0,-1 1-1 0 0,1 1 1 0 0,0 0-1 0 0,1 2 1 0 0,17-2-1 0 0,-13 2-7 0 0,85-10 690 0 0,143 5 1 0 0,110 22-302 0 0,-176-5-429 0 0,595 37 4 0 0,234 10-48 0 0,947-87-179 0 0,-1506-18-429 0 0,-328 26 54 0 0,193-56 1 0 0,-191 33 51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39:58.398"/>
    </inkml:context>
    <inkml:brush xml:id="br0">
      <inkml:brushProperty name="width" value="0.05" units="cm"/>
      <inkml:brushProperty name="height" value="0.05" units="cm"/>
      <inkml:brushProperty name="color" value="#FFFFFF"/>
    </inkml:brush>
  </inkml:definitions>
  <inkml:trace contextRef="#ctx0" brushRef="#br0">0 1 4801 0 0,'2'15'634'0'0,"0"1"0"0"0,1-1 0 0 0,1 1 0 0 0,0-1 1 0 0,1 0-1 0 0,1-1 0 0 0,12 23 0 0 0,7 23 532 0 0,1 19-269 0 0,-3 1 1 0 0,-4 1-1 0 0,-4 1 0 0 0,7 107 1 0 0,-9 340-262 0 0,-13-413-481 0 0,41 1559-428 0 0,-30-1541-597 0 0,41 200 1 0 0,-32-251 214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39:59.139"/>
    </inkml:context>
    <inkml:brush xml:id="br0">
      <inkml:brushProperty name="width" value="0.05" units="cm"/>
      <inkml:brushProperty name="height" value="0.05" units="cm"/>
      <inkml:brushProperty name="color" value="#FFFFFF"/>
    </inkml:brush>
  </inkml:definitions>
  <inkml:trace contextRef="#ctx0" brushRef="#br0">594 7 1976 0 0,'-1'-1'2218'0'0,"1"1"-2033"0"0,0 0 1 0 0,-1-1 0 0 0,1 1 0 0 0,0 0-1 0 0,0-1 1 0 0,-1 1 0 0 0,1 0-1 0 0,0-1 1 0 0,-1 1 0 0 0,1 0 0 0 0,-1 0-1 0 0,1-1 1 0 0,0 1 0 0 0,-1 0-1 0 0,1 0 1 0 0,-1 0 0 0 0,1-1 0 0 0,-1 1-1 0 0,1 0 1 0 0,0 0 0 0 0,-1 0-1 0 0,1 0 1 0 0,-1 0 0 0 0,1 0 0 0 0,-1 0-1 0 0,1 0 1 0 0,-1 0 0 0 0,1 0 0 0 0,-1 0-1 0 0,1 0 1 0 0,0 1 0 0 0,-1-1-1 0 0,1 0 1 0 0,-1 0 0 0 0,1 0 0 0 0,0 1-1 0 0,-1-1 1 0 0,1 0 0 0 0,-1 0-1 0 0,1 1 1 0 0,0-1 0 0 0,-1 0 0 0 0,1 1-1 0 0,0-1 1 0 0,-1 0 0 0 0,1 1-1 0 0,0-1 1 0 0,0 1 0 0 0,0-1 0 0 0,-1 0-1 0 0,1 1 1 0 0,-53 74 848 0 0,4 1-1 0 0,-67 142 1 0 0,35-24-1349 0 0,-68 249 0 0 0,37-7-5406 0 0,104-398 4622 0 0,2-2-209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39:59.793"/>
    </inkml:context>
    <inkml:brush xml:id="br0">
      <inkml:brushProperty name="width" value="0.05" units="cm"/>
      <inkml:brushProperty name="height" value="0.05" units="cm"/>
      <inkml:brushProperty name="color" value="#FFFFFF"/>
    </inkml:brush>
  </inkml:definitions>
  <inkml:trace contextRef="#ctx0" brushRef="#br0">37 0 72 0 0,'-5'9'1027'0'0,"0"-1"1"0"0,1 0-1 0 0,0 1 0 0 0,1 0 1 0 0,0 0-1 0 0,0 0 0 0 0,1 0 1 0 0,0 0-1 0 0,-1 19 0 0 0,1 90 1751 0 0,2-100-2916 0 0,44 425 608 0 0,-21-264-537 0 0,13 98-1897 0 0,-26-311-7932 0 0,-1-107 8234 0 0,6-68 4358 0 0,-10 173-742 0 0,2 1-1 0 0,1 0 0 0 0,22-60 1 0 0,-26 87-1754 0 0,0-1 1 0 0,0 2 0 0 0,1-1-1 0 0,0 0 1 0 0,0 1 0 0 0,1 0-1 0 0,0 0 1 0 0,0 1 0 0 0,1 0-1 0 0,-1 0 1 0 0,1 0 0 0 0,13-7-1 0 0,-15 10-159 0 0,0 0 0 0 0,0 0 0 0 0,0 1-1 0 0,1 0 1 0 0,-1 0 0 0 0,1 0 0 0 0,-1 1-1 0 0,1 0 1 0 0,0 0 0 0 0,0 0 0 0 0,0 0-1 0 0,-1 1 1 0 0,1 0 0 0 0,0 1 0 0 0,0-1-1 0 0,0 1 1 0 0,-1 0 0 0 0,1 0 0 0 0,0 1 0 0 0,6 2-1 0 0,-8-1 14 0 0,1 0 0 0 0,-1 0-1 0 0,0 0 1 0 0,0 1 0 0 0,0 0-1 0 0,-1 0 1 0 0,1-1 0 0 0,-1 2-1 0 0,0-1 1 0 0,0 0 0 0 0,0 1 0 0 0,-1-1-1 0 0,1 1 1 0 0,-1 0 0 0 0,0 0-1 0 0,-1 0 1 0 0,3 9 0 0 0,1 9 146 0 0,0 1 1 0 0,1 34 0 0 0,-2-2-66 0 0,-2-1 0 0 0,-9 87 0 0 0,2-31-2864 0 0,4-110 2651 0 0,1-1 0 0 0,0 1 0 0 0,0 0 0 0 0,0 0 0 0 0,0 0 0 0 0,0-1 0 0 0,0 1 0 0 0,0 0 0 0 0,1 0 0 0 0,-1 0 0 0 0,0-1 0 0 0,0 1 0 0 0,1 0 0 0 0,-1 0 0 0 0,0-1 0 0 0,1 1-1 0 0,-1 0 1 0 0,1-1 0 0 0,-1 1 0 0 0,1 0 0 0 0,-1-1 0 0 0,1 1 0 0 0,-1-1 0 0 0,1 1 0 0 0,0-1 0 0 0,-1 1 0 0 0,1-1 0 0 0,0 1 0 0 0,-1-1 0 0 0,1 0 0 0 0,0 1 0 0 0,-1-1 0 0 0,1 0-1 0 0,0 0 1 0 0,0 1 0 0 0,0-1 0 0 0,-1 0 0 0 0,1 0 0 0 0,0 0 0 0 0,0 0 0 0 0,0 0 0 0 0,-1 0 0 0 0,1 0 0 0 0,0 0 0 0 0,0-1 0 0 0,1 1 0 0 0,9-4-2097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0:00.200"/>
    </inkml:context>
    <inkml:brush xml:id="br0">
      <inkml:brushProperty name="width" value="0.05" units="cm"/>
      <inkml:brushProperty name="height" value="0.05" units="cm"/>
      <inkml:brushProperty name="color" value="#FFFFFF"/>
    </inkml:brush>
  </inkml:definitions>
  <inkml:trace contextRef="#ctx0" brushRef="#br0">488 175 5505 0 0,'-58'-55'2839'0'0,"40"36"-422"0"0,-1 2 1 0 0,-38-28-1 0 0,48 39-2146 0 0,0 1-1 0 0,0 1 0 0 0,0-1 1 0 0,-1 2-1 0 0,1-1 1 0 0,-1 1-1 0 0,0 1 0 0 0,0 0 1 0 0,0 0-1 0 0,-19-1 1 0 0,23 3-232 0 0,-1 0 1 0 0,1 1 0 0 0,-1-1-1 0 0,1 1 1 0 0,0 0 0 0 0,-1 1-1 0 0,1 0 1 0 0,0 0-1 0 0,0 0 1 0 0,0 1 0 0 0,0-1-1 0 0,1 1 1 0 0,-1 1 0 0 0,1-1-1 0 0,-9 8 1 0 0,7-4-36 0 0,0 1 0 0 0,0 0 0 0 0,0 0 0 0 0,1 0 0 0 0,0 1 0 0 0,1 0-1 0 0,0 0 1 0 0,-7 19 0 0 0,2 3-71 0 0,1 1 0 0 0,2 0 0 0 0,1 0 1 0 0,1 1-1 0 0,0 40 0 0 0,3-46 15 0 0,2 1 1 0 0,0-1-1 0 0,2 0 0 0 0,1 0 1 0 0,7 27-1 0 0,-10-49 45 0 0,1 0-1 0 0,1 0 0 0 0,-1 0 0 0 0,1-1 1 0 0,0 1-1 0 0,0 0 0 0 0,0-1 1 0 0,1 0-1 0 0,0 0 0 0 0,0 1 1 0 0,0-1-1 0 0,0-1 0 0 0,0 1 0 0 0,1 0 1 0 0,-1-1-1 0 0,1 0 0 0 0,0 0 1 0 0,0 0-1 0 0,1 0 0 0 0,-1-1 1 0 0,0 0-1 0 0,1 1 0 0 0,0-2 1 0 0,-1 1-1 0 0,1 0 0 0 0,0-1 0 0 0,0 0 1 0 0,0 0-1 0 0,0-1 0 0 0,0 1 1 0 0,0-1-1 0 0,0 0 0 0 0,0 0 1 0 0,9-2-1 0 0,-3 0 3 0 0,-1 0 0 0 0,1-1 0 0 0,-1-1-1 0 0,1 1 1 0 0,-1-2 0 0 0,0 1 0 0 0,0-1 0 0 0,-1-1 0 0 0,0 0 0 0 0,0 0 0 0 0,0-1-1 0 0,0 0 1 0 0,-1-1 0 0 0,-1 1 0 0 0,1-1 0 0 0,-1-1 0 0 0,0 0 0 0 0,6-11 0 0 0,-1 1-42 0 0,-2-1 0 0 0,0-1-1 0 0,-1 0 1 0 0,-1 0 0 0 0,-1 0 0 0 0,0-1 0 0 0,5-41 0 0 0,7-157-5720 0 0,-15 180 3710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0:00.669"/>
    </inkml:context>
    <inkml:brush xml:id="br0">
      <inkml:brushProperty name="width" value="0.05" units="cm"/>
      <inkml:brushProperty name="height" value="0.05" units="cm"/>
      <inkml:brushProperty name="color" value="#FFFFFF"/>
    </inkml:brush>
  </inkml:definitions>
  <inkml:trace contextRef="#ctx0" brushRef="#br0">22 70 7626 0 0,'3'59'5495'0'0,"-12"32"-3662"0"0,0-3-1190 0 0,7-42-497 0 0,-1-5-102 0 0,2 0 1 0 0,1-1-1 0 0,3 1 1 0 0,1-1-1 0 0,16 74 1 0 0,-19-113-51 0 0,-1 1 1 0 0,1 0-1 0 0,-1-1 0 0 0,1 1 0 0 0,0-1 0 0 0,0 1 1 0 0,-1-1-1 0 0,1 1 0 0 0,0-1 0 0 0,0 1 0 0 0,0-1 1 0 0,1 0-1 0 0,-1 1 0 0 0,2 1 0 0 0,-2-3 0 0 0,0 0 0 0 0,-1 0-1 0 0,1 0 1 0 0,-1 1 0 0 0,1-1-1 0 0,0 0 1 0 0,-1 0 0 0 0,1 0-1 0 0,-1 0 1 0 0,1 0 0 0 0,0 0-1 0 0,-1 0 1 0 0,1 0 0 0 0,-1 0 0 0 0,1-1-1 0 0,0 1 1 0 0,-1 0 0 0 0,1 0-1 0 0,-1-1 1 0 0,1 1 0 0 0,-1 0-1 0 0,1 0 1 0 0,-1-1 0 0 0,1 1-1 0 0,-1-1 1 0 0,2 0 0 0 0,0-2-15 0 0,1 0 0 0 0,-1 0 0 0 0,1-1 0 0 0,-1 1 0 0 0,0-1 1 0 0,0 1-1 0 0,-1-1 0 0 0,1 0 0 0 0,-1 0 0 0 0,2-7 0 0 0,5-25-55 0 0,-2 14 38 0 0,-1-1 1 0 0,3-39-1 0 0,-8 49 31 0 0,2-58-5 0 0,18-115-1 0 0,9 72 308 0 0,-24 101-144 0 0,0 0 0 0 0,0 0 0 0 0,1 0-1 0 0,1 1 1 0 0,0 0 0 0 0,13-15 0 0 0,-20 26-128 0 0,1 0-1 0 0,0 0 1 0 0,0 0 0 0 0,-1 0 0 0 0,1 0-1 0 0,0 0 1 0 0,0 0 0 0 0,0 0 0 0 0,0 0-1 0 0,0 1 1 0 0,0-1 0 0 0,1 1-1 0 0,-1-1 1 0 0,0 0 0 0 0,0 1 0 0 0,0 0-1 0 0,1-1 1 0 0,-1 1 0 0 0,0 0 0 0 0,0 0-1 0 0,1-1 1 0 0,-1 1 0 0 0,0 0 0 0 0,0 0-1 0 0,3 1 1 0 0,-2 0 2 0 0,0 0 0 0 0,-1 0 0 0 0,1 0 0 0 0,0 0 0 0 0,-1 0 1 0 0,1 0-1 0 0,-1 1 0 0 0,1-1 0 0 0,-1 1 0 0 0,0-1 0 0 0,1 1 0 0 0,-1 0 0 0 0,0-1 0 0 0,1 4 0 0 0,3 4 33 0 0,-1 1-1 0 0,0-1 0 0 0,-1 1 0 0 0,0 0 1 0 0,2 13-1 0 0,23 309 233 0 0,-13-115-311 0 0,-15-217 20 0 0,0 6-52 0 0,1 0 1 0 0,-1 0 0 0 0,1-1-1 0 0,0 1 1 0 0,0 0 0 0 0,1 0 0 0 0,-1-1-1 0 0,1 1 1 0 0,1-1 0 0 0,-1 1-1 0 0,1-1 1 0 0,5 7 0 0 0,-8-12 22 0 0,1 0 0 0 0,0 0 1 0 0,-1 0-1 0 0,1 0 0 0 0,0 0 0 0 0,-1-1 1 0 0,1 1-1 0 0,0 0 0 0 0,-1 0 1 0 0,1-1-1 0 0,-1 1 0 0 0,1 0 0 0 0,-1-1 1 0 0,1 1-1 0 0,0-1 0 0 0,-1 1 1 0 0,1 0-1 0 0,-1-1 0 0 0,0 1 0 0 0,1-1 1 0 0,-1 0-1 0 0,1 1 0 0 0,-1-1 0 0 0,0 1 1 0 0,1-1-1 0 0,-1 0 0 0 0,0 1 1 0 0,0-1-1 0 0,0 1 0 0 0,1-1 0 0 0,-1 0 1 0 0,0 1-1 0 0,0-1 0 0 0,0-1 1 0 0,10-28-620 0 0,-3-18-383 0 0,-2-1-1 0 0,-2-1 1 0 0,-2 1 0 0 0,-8-62-1 0 0,3 29-689 0 0,4 47 721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0:01.244"/>
    </inkml:context>
    <inkml:brush xml:id="br0">
      <inkml:brushProperty name="width" value="0.05" units="cm"/>
      <inkml:brushProperty name="height" value="0.05" units="cm"/>
      <inkml:brushProperty name="color" value="#FFFFFF"/>
    </inkml:brush>
  </inkml:definitions>
  <inkml:trace contextRef="#ctx0" brushRef="#br0">12 360 2593 0 0,'-3'3'1244'0'0,"-4"3"1316"0"0,6-20 2076 0 0,6-23-3599 0 0,-2 0 1 0 0,-1-1-1 0 0,-5-49 1 0 0,0-4 1519 0 0,4 90-2531 0 0,-1-1 0 0 0,1 0-1 0 0,-1 1 1 0 0,1-1 0 0 0,0 0 0 0 0,-1 1 0 0 0,1-1 0 0 0,0 1 0 0 0,0 0 0 0 0,0-1 0 0 0,0 1-1 0 0,0 0 1 0 0,1-1 0 0 0,-1 1 0 0 0,0 0 0 0 0,1 0 0 0 0,-1 0 0 0 0,0 0 0 0 0,1 0 0 0 0,-1 0 0 0 0,1 1-1 0 0,0-1 1 0 0,2 0 0 0 0,46-15 77 0 0,-40 14-60 0 0,7-3-23 0 0,0 1 0 0 0,0 1 0 0 0,0 1 0 0 0,0 1 0 0 0,0 0 0 0 0,0 1 0 0 0,0 1 0 0 0,0 0 0 0 0,31 7 0 0 0,-39-5-8 0 0,-1-1 1 0 0,0 1-1 0 0,0 0 0 0 0,-1 1 0 0 0,1 0 0 0 0,0 0 0 0 0,-1 1 0 0 0,0-1 0 0 0,0 2 0 0 0,-1-1 0 0 0,1 1 0 0 0,-1 0 1 0 0,-1 0-1 0 0,1 1 0 0 0,-1-1 0 0 0,0 1 0 0 0,0 1 0 0 0,-1-1 0 0 0,0 1 0 0 0,0-1 0 0 0,3 12 0 0 0,3 16-134 0 0,-3 1-1 0 0,0-1 0 0 0,2 71 0 0 0,4 20-1908 0 0,-10-106 833 0 0,2 0 1 0 0,0 0-1 0 0,1-1 1 0 0,9 22 0 0 0,-4-21-707 0 0,2-8-639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0:01.698"/>
    </inkml:context>
    <inkml:brush xml:id="br0">
      <inkml:brushProperty name="width" value="0.05" units="cm"/>
      <inkml:brushProperty name="height" value="0.05" units="cm"/>
      <inkml:brushProperty name="color" value="#FFFFFF"/>
    </inkml:brush>
  </inkml:definitions>
  <inkml:trace contextRef="#ctx0" brushRef="#br0">263 501 7554 0 0,'-1'0'106'0'0,"1"0"0"0"0,0 0 0 0 0,0 0 0 0 0,0 0 0 0 0,-1 0 0 0 0,1 0-1 0 0,0 0 1 0 0,0 0 0 0 0,-1 0 0 0 0,1 0 0 0 0,0 0 0 0 0,0 0 0 0 0,-1 0 0 0 0,1 0 0 0 0,0 0 0 0 0,0 0 0 0 0,0 0 0 0 0,-1-1 0 0 0,1 1 0 0 0,0 0 0 0 0,0 0 0 0 0,0 0 0 0 0,-1 0 0 0 0,1 0 0 0 0,0-1 0 0 0,0 1 0 0 0,0 0 0 0 0,0 0 0 0 0,0 0 0 0 0,-1 0 0 0 0,1-1 0 0 0,0 1 0 0 0,0 0 0 0 0,0 0 0 0 0,0-1 0 0 0,0 1 0 0 0,0 0 0 0 0,0 0 0 0 0,0 0 0 0 0,0-1 0 0 0,0 1 0 0 0,0 0 0 0 0,0 0 0 0 0,0-1 0 0 0,0 1 0 0 0,0 0 0 0 0,0 0 0 0 0,0-1 0 0 0,13-15 1902 0 0,38-21-1306 0 0,-35 27-557 0 0,0-1 0 0 0,-1-1 0 0 0,21-21 0 0 0,-31 28-133 0 0,-1 0 1 0 0,0 0 0 0 0,0 0 0 0 0,-1-1-1 0 0,0 0 1 0 0,0 1 0 0 0,0-1-1 0 0,0 0 1 0 0,-1-1 0 0 0,0 1 0 0 0,0 0-1 0 0,-1-1 1 0 0,0 1 0 0 0,1-12-1 0 0,-3 5 29 0 0,0 0-1 0 0,0 0 0 0 0,-2 0 0 0 0,1 0 1 0 0,-2 0-1 0 0,0 1 0 0 0,0-1 0 0 0,-1 1 0 0 0,0 0 1 0 0,-1 0-1 0 0,-1 1 0 0 0,0 0 0 0 0,0 0 1 0 0,-1 1-1 0 0,-1 0 0 0 0,1 0 0 0 0,-2 1 0 0 0,-10-10 1 0 0,14 14 4 0 0,1 1 0 0 0,-1-1 0 0 0,0 1 0 0 0,0 0 0 0 0,0 1 1 0 0,0 0-1 0 0,-1 0 0 0 0,1 0 0 0 0,-1 0 0 0 0,0 1 0 0 0,0 0 0 0 0,0 1 1 0 0,0 0-1 0 0,0 0 0 0 0,0 0 0 0 0,0 1 0 0 0,0 0 0 0 0,0 0 0 0 0,0 1 1 0 0,0-1-1 0 0,0 2 0 0 0,0-1 0 0 0,0 1 0 0 0,0 0 0 0 0,0 1 0 0 0,0-1 1 0 0,1 1-1 0 0,0 1 0 0 0,-1-1 0 0 0,1 1 0 0 0,1 0 0 0 0,-1 1 0 0 0,-8 7 1 0 0,4-2-37 0 0,0 0 1 0 0,1 1 0 0 0,0 0 0 0 0,1 0-1 0 0,0 1 1 0 0,1 0 0 0 0,0 1-1 0 0,1-1 1 0 0,1 1 0 0 0,0 0 0 0 0,1 1-1 0 0,0-1 1 0 0,-3 18 0 0 0,5-11-21 0 0,1 0 0 0 0,0-1 0 0 0,1 1 1 0 0,2 0-1 0 0,0-1 0 0 0,0 1 0 0 0,2-1 1 0 0,11 34-1 0 0,-5-24-8 0 0,2-1 1 0 0,0-1-1 0 0,2 0 1 0 0,1-1-1 0 0,1 0 1 0 0,1-1-1 0 0,2-1 1 0 0,0-1-1 0 0,1 0 1 0 0,2-2-1 0 0,0 0 1 0 0,33 22-1 0 0,-48-37-33 0 0,1-1-1 0 0,0 0 1 0 0,1 0 0 0 0,-1-1-1 0 0,1-1 1 0 0,0 1-1 0 0,0-1 1 0 0,0-1 0 0 0,1 1-1 0 0,-1-2 1 0 0,1 1-1 0 0,-1-1 1 0 0,1-1-1 0 0,-1 0 1 0 0,1 0 0 0 0,-1-1-1 0 0,1 0 1 0 0,-1 0-1 0 0,16-5 1 0 0,10-10-341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0:05.830"/>
    </inkml:context>
    <inkml:brush xml:id="br0">
      <inkml:brushProperty name="width" value="0.05" units="cm"/>
      <inkml:brushProperty name="height" value="0.05" units="cm"/>
      <inkml:brushProperty name="color" value="#FFFFFF"/>
    </inkml:brush>
  </inkml:definitions>
  <inkml:trace contextRef="#ctx0" brushRef="#br0">20 436 1584 0 0,'-6'-21'485'0'0,"2"0"-1"0"0,0-1 0 0 0,1 1 1 0 0,2-1-1 0 0,0 0 0 0 0,1 0 1 0 0,1 1-1 0 0,1-1 1 0 0,1 1-1 0 0,1-1 0 0 0,1 1 1 0 0,1 0-1 0 0,0 0 0 0 0,2 1 1 0 0,18-35-1 0 0,-23 48-394 0 0,1 0 0 0 0,0 1 1 0 0,0-1-1 0 0,1 1 0 0 0,0 0 0 0 0,8-7 0 0 0,-12 12-61 0 0,-1 0 0 0 0,1 0-1 0 0,0 1 1 0 0,0-1-1 0 0,0 0 1 0 0,0 1-1 0 0,0-1 1 0 0,0 1 0 0 0,0-1-1 0 0,1 1 1 0 0,-1 0-1 0 0,0-1 1 0 0,0 1-1 0 0,0 0 1 0 0,0 0 0 0 0,0 0-1 0 0,1 0 1 0 0,-1 0-1 0 0,2 0 1 0 0,-2 1 16 0 0,1-1 1 0 0,-1 1-1 0 0,0 0 1 0 0,1 0-1 0 0,-1 0 0 0 0,0 0 1 0 0,0 0-1 0 0,0 0 1 0 0,0 0-1 0 0,0 0 0 0 0,0 1 1 0 0,0-1-1 0 0,0 0 1 0 0,0 1-1 0 0,-1-1 0 0 0,1 0 1 0 0,0 1-1 0 0,-1-1 1 0 0,1 3-1 0 0,8 30 397 0 0,-1 1 0 0 0,-2 0-1 0 0,4 70 1 0 0,-5-47-270 0 0,14 339 361 0 0,-12-199-410 0 0,-19 760 135 0 0,4-720-364 0 0,-3 16-3320 0 0,11-253 3347 0 0,-1 9-284 0 0,-1-15-930 0 0,0-22 48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0:06.179"/>
    </inkml:context>
    <inkml:brush xml:id="br0">
      <inkml:brushProperty name="width" value="0.05" units="cm"/>
      <inkml:brushProperty name="height" value="0.05" units="cm"/>
      <inkml:brushProperty name="color" value="#FFFFFF"/>
    </inkml:brush>
  </inkml:definitions>
  <inkml:trace contextRef="#ctx0" brushRef="#br0">167 733 3953 0 0,'2'-18'678'0'0,"-1"0"0"0"0,0 1-1 0 0,-1-1 1 0 0,-1 0 0 0 0,-1 0 0 0 0,-1 1 0 0 0,-6-26 0 0 0,6 35-449 0 0,0 0 0 0 0,0 0 1 0 0,-1 1-1 0 0,0-1 1 0 0,0 1-1 0 0,-1 0 1 0 0,0 0-1 0 0,0 0 1 0 0,-1 0-1 0 0,0 1 0 0 0,0 0 1 0 0,0 0-1 0 0,-1 1 1 0 0,0 0-1 0 0,0 0 1 0 0,0 1-1 0 0,-12-6 1 0 0,15 8-144 0 0,-1 0 1 0 0,1 0 0 0 0,0 0 0 0 0,0-1-1 0 0,0 0 1 0 0,0 1 0 0 0,0-2 0 0 0,0 1 0 0 0,-5-6-1 0 0,8 7-66 0 0,1 1 0 0 0,0-1-1 0 0,-1 1 1 0 0,1-1-1 0 0,0 1 1 0 0,-1-1-1 0 0,1 1 1 0 0,0-1 0 0 0,0 0-1 0 0,0 1 1 0 0,0-1-1 0 0,1 1 1 0 0,-1-1-1 0 0,0 1 1 0 0,1-1 0 0 0,-1 1-1 0 0,1-1 1 0 0,-1 1-1 0 0,1-1 1 0 0,0 1-1 0 0,0-1 1 0 0,0 1 0 0 0,-1 0-1 0 0,1 0 1 0 0,0-1-1 0 0,1 1 1 0 0,-1 0-1 0 0,0 0 1 0 0,0 0-1 0 0,0 0 1 0 0,1 0 0 0 0,2-1-1 0 0,15-12 8 0 0,1 1 0 0 0,1 1 0 0 0,0 1 0 0 0,1 0 1 0 0,42-12-1 0 0,-38 13-7 0 0,50-17 128 0 0,2 4 1 0 0,0 4-1 0 0,1 2 0 0 0,82-5 1 0 0,324-1 882 0 0,-185 14-569 0 0,1176-76-1341 0 0,-1144 49-5842 0 0,-307 33 6070 0 0,31-4-1694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10.718"/>
    </inkml:context>
    <inkml:brush xml:id="br0">
      <inkml:brushProperty name="width" value="0.05" units="cm"/>
      <inkml:brushProperty name="height" value="0.05" units="cm"/>
      <inkml:brushProperty name="color" value="#FFFFFF"/>
    </inkml:brush>
  </inkml:definitions>
  <inkml:trace contextRef="#ctx0" brushRef="#br0">295 109 3233 0 0,'-50'-46'6648'0'0,"-11"5"-3941"0"0,56 38-2649 0 0,0 0 0 0 0,-1 0 1 0 0,1 1-1 0 0,-1 0 0 0 0,1 0 0 0 0,-1 0 0 0 0,0 0 0 0 0,0 1 0 0 0,0 0 0 0 0,0 1 1 0 0,0-1-1 0 0,0 1 0 0 0,0 0 0 0 0,0 0 0 0 0,0 1 0 0 0,0 0 0 0 0,0 0 0 0 0,0 1 1 0 0,0-1-1 0 0,0 1 0 0 0,-6 3 0 0 0,8-2-55 0 0,0 1 0 0 0,0-1-1 0 0,0 1 1 0 0,1 0 0 0 0,-1 0 0 0 0,1 0 0 0 0,0 0 0 0 0,0 0 0 0 0,1 1-1 0 0,-1 0 1 0 0,1-1 0 0 0,0 1 0 0 0,0 0 0 0 0,1 0 0 0 0,-1 0-1 0 0,1 0 1 0 0,0 0 0 0 0,0 0 0 0 0,1 1 0 0 0,0-1 0 0 0,0 0-1 0 0,1 8 1 0 0,0 12-28 0 0,1 1-1 0 0,1-1 0 0 0,9 30 1 0 0,-9-42 20 0 0,1-1 0 0 0,0 0 1 0 0,1 0-1 0 0,0 0 0 0 0,1-1 1 0 0,0 0-1 0 0,1 0 0 0 0,0 0 1 0 0,1-1-1 0 0,0 0 1 0 0,12 10-1 0 0,-13-13 8 0 0,0-1 0 0 0,1 0 0 0 0,0 0 0 0 0,0-1 0 0 0,0 0 0 0 0,1 0 0 0 0,-1-1 0 0 0,1 0 0 0 0,1-1 0 0 0,-1 0 0 0 0,0 0 0 0 0,1-1 0 0 0,-1 0 0 0 0,1-1 0 0 0,14 1 0 0 0,-21-2-37 0 0,0 0 0 0 0,0 0 0 0 0,0-1 0 0 0,0 1 0 0 0,0-1 1 0 0,0 1-1 0 0,0-1 0 0 0,-1 0 0 0 0,1 0 0 0 0,0-1 0 0 0,0 1 0 0 0,-1 0 1 0 0,1-1-1 0 0,-1 1 0 0 0,1-1 0 0 0,-1 0 0 0 0,0 0 0 0 0,0 0 0 0 0,0 0 1 0 0,0-1-1 0 0,0 1 0 0 0,0 0 0 0 0,-1-1 0 0 0,1 1 0 0 0,-1-1 0 0 0,1 0 1 0 0,-1 1-1 0 0,1-5 0 0 0,2-7-685 0 0,-1 0 1 0 0,0 0-1 0 0,-1 0 0 0 0,1-25 0 0 0,-1 8-328 0 0,0-2-423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0:06.524"/>
    </inkml:context>
    <inkml:brush xml:id="br0">
      <inkml:brushProperty name="width" value="0.05" units="cm"/>
      <inkml:brushProperty name="height" value="0.05" units="cm"/>
      <inkml:brushProperty name="color" value="#FFFFFF"/>
    </inkml:brush>
  </inkml:definitions>
  <inkml:trace contextRef="#ctx0" brushRef="#br0">1 4 2777 0 0,'0'0'780'0'0,"7"-4"81"0"0,2 13 3204 0 0,-4 0-3875 0 0,-1 1 0 0 0,0 0 0 0 0,0 0 0 0 0,-1 0 0 0 0,0 0 0 0 0,0 0 0 0 0,-2 1-1 0 0,1-1 1 0 0,-1 14 0 0 0,18 492 1002 0 0,23 518-713 0 0,2-349-3153 0 0,-31-545 730 0 0,-7-75 158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0:06.875"/>
    </inkml:context>
    <inkml:brush xml:id="br0">
      <inkml:brushProperty name="width" value="0.05" units="cm"/>
      <inkml:brushProperty name="height" value="0.05" units="cm"/>
      <inkml:brushProperty name="color" value="#FFFFFF"/>
    </inkml:brush>
  </inkml:definitions>
  <inkml:trace contextRef="#ctx0" brushRef="#br0">280 179 4241 0 0,'-12'1'-192'0'0,"0"0"-1"0"0,0-1 1 0 0,1 0-1 0 0,-1-1 1 0 0,0-1 0 0 0,0 0-1 0 0,1 0 1 0 0,-1-1 0 0 0,1-1-1 0 0,0 0 1 0 0,0 0 0 0 0,0-1-1 0 0,1-1 1 0 0,-1 1 0 0 0,1-2-1 0 0,0 1 1 0 0,1-2-1 0 0,0 1 1 0 0,0-1 0 0 0,-12-14-1 0 0,16 17-438 0 0,-9-11 1631 0 0,-5-11 4797 0 0,19 26-5619 0 0,-1 0 1 0 0,1 1-1 0 0,0-1 1 0 0,-1 0-1 0 0,1 0 0 0 0,0 0 1 0 0,0 0-1 0 0,-1 0 1 0 0,1 0-1 0 0,0 0 1 0 0,0 0-1 0 0,0 0 1 0 0,0 0-1 0 0,1 0 1 0 0,-1 1-1 0 0,0-1 1 0 0,0 0-1 0 0,0 0 1 0 0,1 0-1 0 0,-1 0 1 0 0,0 0-1 0 0,1 0 0 0 0,-1 1 1 0 0,1-1-1 0 0,-1 0 1 0 0,1 0-1 0 0,0 0 1 0 0,-1 1-1 0 0,1-1 1 0 0,0 0-1 0 0,-1 1 1 0 0,1-1-1 0 0,0 1 1 0 0,0-1-1 0 0,-1 1 1 0 0,1-1-1 0 0,0 1 1 0 0,0 0-1 0 0,0-1 0 0 0,0 1 1 0 0,0 0-1 0 0,0-1 1 0 0,-1 1-1 0 0,1 0 1 0 0,0 0-1 0 0,0 0 1 0 0,0 0-1 0 0,0 0 1 0 0,0 0-1 0 0,1 1 1 0 0,23-4-185 0 0,0 1 0 0 0,0 1 0 0 0,0 1 0 0 0,46 8 0 0 0,103 27 257 0 0,-84-14-114 0 0,408 59 319 0 0,105-45-297 0 0,75-68-521 0 0,-229-32-3194 0 0,-333 43 1618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0:08.478"/>
    </inkml:context>
    <inkml:brush xml:id="br0">
      <inkml:brushProperty name="width" value="0.05" units="cm"/>
      <inkml:brushProperty name="height" value="0.05" units="cm"/>
      <inkml:brushProperty name="color" value="#FFFFFF"/>
    </inkml:brush>
  </inkml:definitions>
  <inkml:trace contextRef="#ctx0" brushRef="#br0">1 1 16 0 0,'1'45'8'0'0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0:08.842"/>
    </inkml:context>
    <inkml:brush xml:id="br0">
      <inkml:brushProperty name="width" value="0.05" units="cm"/>
      <inkml:brushProperty name="height" value="0.05" units="cm"/>
      <inkml:brushProperty name="color" value="#FFFFFF"/>
    </inkml:brush>
  </inkml:definitions>
  <inkml:trace contextRef="#ctx0" brushRef="#br0">0 637 24 0 0,'4'49'16'0'0</inkml:trace>
  <inkml:trace contextRef="#ctx0" brushRef="#br0" timeOffset="1">13 800 32 0 0,'5'61'16'0'0,"2"4"-16"0"0,-1-1 0 0 0,2-1 0 0 0,0 2 0 0 0,2-4 0 0 0,1-10 0 0 0,-2-8 0 0 0,1-1-8 0 0</inkml:trace>
  <inkml:trace contextRef="#ctx0" brushRef="#br0" timeOffset="2">24 254 8090 0 0,'12'-41'5618'0'0,"-11"38"-5565"0"0,1 1 0 0 0,0-1 0 0 0,0 0 1 0 0,1 1-1 0 0,-1-1 0 0 0,0 1 0 0 0,1 0 0 0 0,-1 0 0 0 0,1 0 0 0 0,0 0 0 0 0,0 0 1 0 0,0 0-1 0 0,0 1 0 0 0,0 0 0 0 0,0-1 0 0 0,4 0 0 0 0,142-49 408 0 0,78-33 25 0 0,-156 46-4285 0 0,-66 34 2250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0:09.176"/>
    </inkml:context>
    <inkml:brush xml:id="br0">
      <inkml:brushProperty name="width" value="0.05" units="cm"/>
      <inkml:brushProperty name="height" value="0.05" units="cm"/>
      <inkml:brushProperty name="color" value="#FFFFFF"/>
    </inkml:brush>
  </inkml:definitions>
  <inkml:trace contextRef="#ctx0" brushRef="#br0">0 8 80 0 0,'4'3'0'0'0,"-1"0"0"0"0,1 0 0 0 0,0 0 0 0 0,0-1 0 0 0,0 1-1 0 0,0-1 1 0 0,0 0 0 0 0,0 0 0 0 0,0 0 0 0 0,1-1 0 0 0,-1 1 0 0 0,1-1 0 0 0,-1 0 0 0 0,1-1 0 0 0,0 1-1 0 0,6-1 1 0 0,14 1 328 0 0,47-5-1 0 0,-43 1 930 0 0,171-5 10540 0 0,-113 11-10614 0 0,-79-2-1416 0 0,1 0 0 0 0,-1-1-1 0 0,0 0 1 0 0,1 0 0 0 0,-1-1 0 0 0,0 0 0 0 0,0 0-1 0 0,0-1 1 0 0,0 0 0 0 0,0-1 0 0 0,0 1 0 0 0,12-7 0 0 0,-9 1-1072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0:09.931"/>
    </inkml:context>
    <inkml:brush xml:id="br0">
      <inkml:brushProperty name="width" value="0.05" units="cm"/>
      <inkml:brushProperty name="height" value="0.05" units="cm"/>
      <inkml:brushProperty name="color" value="#FFFFFF"/>
    </inkml:brush>
  </inkml:definitions>
  <inkml:trace contextRef="#ctx0" brushRef="#br0">184 52 24 0 0,'-1'-4'2'0'0,"-1"0"1"0"0,0 0-1 0 0,0 0 1 0 0,0 0-1 0 0,0 1 1 0 0,0-1-1 0 0,-1 0 1 0 0,1 1-1 0 0,-1 0 1 0 0,-3-4-1 0 0,5 7-1 0 0,0-1 1 0 0,-1 0-1 0 0,1 0 1 0 0,0 0-1 0 0,0 1 1 0 0,0-1-1 0 0,0 1 1 0 0,-1-1-1 0 0,1 1 1 0 0,0-1-1 0 0,-1 1 1 0 0,1 0-1 0 0,0 0 1 0 0,-1-1-1 0 0,1 1 1 0 0,0 0-1 0 0,-1 0 1 0 0,1 0-1 0 0,0 1 1 0 0,-1-1-1 0 0,1 0 0 0 0,0 0 1 0 0,-1 1-1 0 0,1-1 1 0 0,0 1-1 0 0,0-1 1 0 0,-1 1-1 0 0,1 0 1 0 0,0-1-1 0 0,0 1 1 0 0,0 0-1 0 0,0 0 1 0 0,0-1-1 0 0,-2 3 1 0 0,-3 4 2 0 0,-1 0 0 0 0,1 0 0 0 0,1 0 0 0 0,-1 1 0 0 0,1 0 0 0 0,1 0-1 0 0,0 0 1 0 0,-5 11 0 0 0,-19 74 6 0 0,16-46-6 0 0,5-19-2 0 0,2 0 0 0 0,1 0 0 0 0,2 0 0 0 0,0 0 0 0 0,2 1 0 0 0,1-1-1 0 0,1 0 1 0 0,2 0 0 0 0,1 0 0 0 0,1 0 0 0 0,1 0 0 0 0,1-1 0 0 0,2-1 0 0 0,0 1 0 0 0,16 25 0 0 0,-20-42-3 0 0,1 0 0 0 0,0 0 0 0 0,0 0 1 0 0,1-1-1 0 0,0 0 0 0 0,1 0 1 0 0,0-1-1 0 0,17 12 0 0 0,-24-19 1 0 0,0 1-1 0 0,1 0 1 0 0,-1-1 0 0 0,0 1-1 0 0,1-1 1 0 0,0 0-1 0 0,-1 0 1 0 0,1 0 0 0 0,0 0-1 0 0,0-1 1 0 0,-1 1-1 0 0,1-1 1 0 0,0 1 0 0 0,0-1-1 0 0,0 0 1 0 0,0 0 0 0 0,-1 0-1 0 0,1-1 1 0 0,0 1-1 0 0,0-1 1 0 0,0 1 0 0 0,-1-1-1 0 0,1 0 1 0 0,0 0 0 0 0,-1 0-1 0 0,1 0 1 0 0,0-1-1 0 0,-1 1 1 0 0,0-1 0 0 0,1 1-1 0 0,-1-1 1 0 0,0 0-1 0 0,0 0 1 0 0,0 0 0 0 0,0 0-1 0 0,0-1 1 0 0,-1 1 0 0 0,1 0-1 0 0,0-1 1 0 0,-1 1-1 0 0,2-5 1 0 0,5-10-2 0 0,0-1 0 0 0,-2 0 0 0 0,0-1 0 0 0,0 1 0 0 0,-2-1 0 0 0,4-37 0 0 0,-7 40 1 0 0,0 0 0 0 0,-1 0 0 0 0,0 0 0 0 0,-1 0-1 0 0,-1 0 1 0 0,-1 1 0 0 0,0-1 0 0 0,-10-27 0 0 0,11 40 2 0 0,0 0 0 0 0,0 0 0 0 0,0 0 0 0 0,-1 0 1 0 0,1 1-1 0 0,-1 0 0 0 0,1-1 0 0 0,-1 1 0 0 0,0 0 0 0 0,0 0 0 0 0,0 0 0 0 0,0 1 0 0 0,0-1 1 0 0,0 1-1 0 0,0 0 0 0 0,-1-1 0 0 0,1 1 0 0 0,-1 1 0 0 0,1-1 0 0 0,-1 1 0 0 0,1-1 0 0 0,0 1 1 0 0,-1 0-1 0 0,0 0 0 0 0,1 0 0 0 0,-5 1 0 0 0,-3 0 3 0 0,0 1-1 0 0,0-1 1 0 0,-1 2 0 0 0,1-1 0 0 0,0 2-1 0 0,-18 7 1 0 0,14-4-29 0 0,14-6 10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0:10.290"/>
    </inkml:context>
    <inkml:brush xml:id="br0">
      <inkml:brushProperty name="width" value="0.05" units="cm"/>
      <inkml:brushProperty name="height" value="0.05" units="cm"/>
      <inkml:brushProperty name="color" value="#FFFFFF"/>
    </inkml:brush>
  </inkml:definitions>
  <inkml:trace contextRef="#ctx0" brushRef="#br0">11 0 40 0 0,'-2'6'6'0'0,"0"-1"0"0"0,0 0 0 0 0,1 1 0 0 0,-1-1 0 0 0,1 1 0 0 0,1-1 0 0 0,-1 1 0 0 0,1 0 0 0 0,0-1 0 0 0,1 10 0 0 0,-1 7 16 0 0,3 81 14 0 0,-2-91-41 0 0,1-1-1 0 0,0 0 1 0 0,0 1 0 0 0,1-1-1 0 0,1 0 1 0 0,8 19 0 0 0,-8-25-10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0:10.665"/>
    </inkml:context>
    <inkml:brush xml:id="br0">
      <inkml:brushProperty name="width" value="0.05" units="cm"/>
      <inkml:brushProperty name="height" value="0.05" units="cm"/>
      <inkml:brushProperty name="color" value="#FFFFFF"/>
    </inkml:brush>
  </inkml:definitions>
  <inkml:trace contextRef="#ctx0" brushRef="#br0">282 42 32 0 0,'-4'-4'4'0'0,"0"0"0"0"0,0 0 1 0 0,0 1-1 0 0,0 0 0 0 0,0 0 0 0 0,-1 0 0 0 0,0 0 1 0 0,1 1-1 0 0,-1-1 0 0 0,0 1 0 0 0,0 1 0 0 0,0-1 0 0 0,0 1 1 0 0,-1 0-1 0 0,1 0 0 0 0,0 0 0 0 0,-1 0 0 0 0,1 1 1 0 0,0 0-1 0 0,-1 1 0 0 0,1-1 0 0 0,0 1 0 0 0,-1 0 1 0 0,1 0-1 0 0,-8 3 0 0 0,6-2-2 0 0,0 1-1 0 0,0 0 1 0 0,0 0-1 0 0,0 1 1 0 0,1 0-1 0 0,0 0 1 0 0,0 0 0 0 0,0 1-1 0 0,0 0 1 0 0,0 0-1 0 0,1 0 1 0 0,0 1-1 0 0,0 0 1 0 0,1 0 0 0 0,0 0-1 0 0,0 0 1 0 0,-6 13-1 0 0,-1 7 0 0 0,6-15-1 0 0,1 1 0 0 0,0-1-1 0 0,0 1 1 0 0,1 0 0 0 0,0 0-1 0 0,-1 22 1 0 0,3-23-4 0 0,1 0 0 0 0,1-1 0 0 0,0 1 0 0 0,0-1 0 0 0,1 1 0 0 0,0-1 0 0 0,1 0 0 0 0,0 1 0 0 0,1-2 0 0 0,0 1 0 0 0,7 12 0 0 0,-9-19 2 0 0,0 0 1 0 0,0 0-1 0 0,0 0 1 0 0,1 0-1 0 0,-1-1 1 0 0,1 1-1 0 0,0 0 1 0 0,0-1-1 0 0,0 0 0 0 0,0 0 1 0 0,0 0-1 0 0,0 0 1 0 0,0 0-1 0 0,1-1 1 0 0,-1 0-1 0 0,1 1 1 0 0,-1-1-1 0 0,1 0 0 0 0,-1-1 1 0 0,1 1-1 0 0,0-1 1 0 0,-1 1-1 0 0,1-1 1 0 0,0 0-1 0 0,0-1 1 0 0,-1 1-1 0 0,1 0 0 0 0,0-1 1 0 0,-1 0-1 0 0,1 0 1 0 0,-1 0-1 0 0,1 0 1 0 0,-1-1-1 0 0,0 0 1 0 0,5-2-1 0 0,9-6-14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0:11.041"/>
    </inkml:context>
    <inkml:brush xml:id="br0">
      <inkml:brushProperty name="width" value="0.05" units="cm"/>
      <inkml:brushProperty name="height" value="0.05" units="cm"/>
      <inkml:brushProperty name="color" value="#FFFFFF"/>
    </inkml:brush>
  </inkml:definitions>
  <inkml:trace contextRef="#ctx0" brushRef="#br0">83 54 24 0 0,'-14'27'7'0'0,"1"1"-1"0"0,2 0 1 0 0,1 0 0 0 0,1 1-1 0 0,2 1 1 0 0,-8 55 0 0 0,11-29-6 0 0,5-64-4 0 0,0-1 1 0 0,1 1-1 0 0,-1-1 1 0 0,2 1-1 0 0,4-13 1 0 0,4-14-7 0 0,-6 15 9 0 0</inkml:trace>
  <inkml:trace contextRef="#ctx0" brushRef="#br0" timeOffset="1">133 14 3129 0 0,'1'-1'212'0'0,"-1"1"1"0"0,0-1 0 0 0,1 0-1 0 0,-1 0 1 0 0,1 0 0 0 0,-1 1-1 0 0,1-1 1 0 0,0 0 0 0 0,-1 1 0 0 0,1-1-1 0 0,0 1 1 0 0,-1-1 0 0 0,1 0-1 0 0,0 1 1 0 0,-1 0 0 0 0,1-1-1 0 0,0 1 1 0 0,0-1 0 0 0,0 1-1 0 0,0 0 1 0 0,-1 0 0 0 0,1-1 0 0 0,0 1-1 0 0,0 0 1 0 0,0 0 0 0 0,0 0-1 0 0,0 0 1 0 0,0 0 0 0 0,0 0-1 0 0,-1 0 1 0 0,1 0 0 0 0,0 0-1 0 0,0 1 1 0 0,0-1 0 0 0,0 0-1 0 0,0 1 1 0 0,-1-1 0 0 0,1 0 0 0 0,0 1-1 0 0,0-1 1 0 0,-1 1 0 0 0,1-1-1 0 0,1 1 1 0 0,17 35 762 0 0,-17-29-1896 0 0,7 17-2075 0 0,-2-1 0 0 0,7 34 0 0 0,-11-38 2142 0 0,2 0 0 0 0,0-1 0 0 0,16 36 0 0 0,-19-51 828 0 0,-1-3 11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0:11.693"/>
    </inkml:context>
    <inkml:brush xml:id="br0">
      <inkml:brushProperty name="width" value="0.05" units="cm"/>
      <inkml:brushProperty name="height" value="0.05" units="cm"/>
      <inkml:brushProperty name="color" value="#FFFFFF"/>
    </inkml:brush>
  </inkml:definitions>
  <inkml:trace contextRef="#ctx0" brushRef="#br0">21 1 16 0 0,'-4'9'97'0'0,"1"0"0"0"0,0 1 0 0 0,0-1 0 0 0,1 1 1 0 0,0 0-1 0 0,0 0 0 0 0,1 0 0 0 0,1 12 0 0 0,7 87 4161 0 0,0-41-1570 0 0,10 101 2196 0 0,13-3-6839 0 0,-14-80-1564 0 0,-11-56 1869 0 0,-1-5-537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11.101"/>
    </inkml:context>
    <inkml:brush xml:id="br0">
      <inkml:brushProperty name="width" value="0.05" units="cm"/>
      <inkml:brushProperty name="height" value="0.05" units="cm"/>
      <inkml:brushProperty name="color" value="#FFFFFF"/>
    </inkml:brush>
  </inkml:definitions>
  <inkml:trace contextRef="#ctx0" brushRef="#br0">0 1 1008 0 0,'1'9'886'0'0,"1"1"-1"0"0,0 0 0 0 0,0-1 1 0 0,0 0-1 0 0,8 17 1 0 0,4 18 1032 0 0,12 107 575 0 0,2 12-1755 0 0,-28-162-743 0 0,0-16-1044 0 0,5-136-27 0 0,-4 132 1129 0 0,2-1 0 0 0,1 1 1 0 0,0 0-1 0 0,1 1 0 0 0,13-32 0 0 0,-17 48-19 0 0,-1 1 0 0 0,1-1 0 0 0,0 1 0 0 0,-1 0 0 0 0,1-1 0 0 0,0 1 0 0 0,0-1 0 0 0,0 1 0 0 0,1 0-1 0 0,-1 0 1 0 0,0 0 0 0 0,0-1 0 0 0,1 1 0 0 0,-1 0 0 0 0,0 1 0 0 0,1-1 0 0 0,-1 0 0 0 0,4-1 1036 0 0,8 14-615 0 0,-5 0-333 0 0,0 0 1 0 0,0 1 0 0 0,-1 0-1 0 0,0 1 1 0 0,-1-1 0 0 0,-1 1-1 0 0,0 0 1 0 0,5 28 0 0 0,34 168-169 0 0,-43-207-98 0 0,-1-1 0 0 0,1 0 0 0 0,0 1 0 0 0,0-1 0 0 0,0 0 0 0 0,0 0 0 0 0,1 0-1 0 0,-1 0 1 0 0,1 0 0 0 0,-1 0 0 0 0,1 0 0 0 0,-1-1 0 0 0,4 4 0 0 0,1-4-626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0:12.055"/>
    </inkml:context>
    <inkml:brush xml:id="br0">
      <inkml:brushProperty name="width" value="0.05" units="cm"/>
      <inkml:brushProperty name="height" value="0.05" units="cm"/>
      <inkml:brushProperty name="color" value="#FFFFFF"/>
    </inkml:brush>
  </inkml:definitions>
  <inkml:trace contextRef="#ctx0" brushRef="#br0">0 47 24 0 0,'4'4'18'0'0,"1"-1"1"0"0,-1 0-1 0 0,1 0 0 0 0,0 0 1 0 0,0 0-1 0 0,0-1 0 0 0,0 0 1 0 0,6 2-1 0 0,-10-4-8 0 0,10 5 1275 0 0,0-1 1 0 0,0 0 0 0 0,0-1 0 0 0,1 0 0 0 0,-1-1-1 0 0,1 0 1 0 0,12 0 0 0 0,50-6 2337 0 0,-17-11-4497 0 0,-9-9-4934 0 0,-42 19 4976 0 0,0 0 1 0 0,1 0-1 0 0,-2-1 1 0 0,1 1-1 0 0,5-8 1 0 0,0-3-782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0:12.927"/>
    </inkml:context>
    <inkml:brush xml:id="br0">
      <inkml:brushProperty name="width" value="0.05" units="cm"/>
      <inkml:brushProperty name="height" value="0.05" units="cm"/>
      <inkml:brushProperty name="color" value="#FFFFFF"/>
    </inkml:brush>
  </inkml:definitions>
  <inkml:trace contextRef="#ctx0" brushRef="#br0">141 0 24 0 0,'-10'5'1'0'0,"1"-1"-1"0"0,0 2 1 0 0,0-1 0 0 0,1 1-1 0 0,0 1 1 0 0,0-1 0 0 0,0 1 0 0 0,1 1-1 0 0,0-1 1 0 0,0 1 0 0 0,1 1-1 0 0,0-1 1 0 0,1 1 0 0 0,0 0-1 0 0,0 0 1 0 0,1 1 0 0 0,0-1-1 0 0,0 1 1 0 0,1 0 0 0 0,1 0-1 0 0,-1 0 1 0 0,2 0 0 0 0,-1 1-1 0 0,2-1 1 0 0,-1 0 0 0 0,1 1 0 0 0,1-1-1 0 0,0 0 1 0 0,0 1 0 0 0,1-1-1 0 0,0 0 1 0 0,6 15 0 0 0,-1-5-2 0 0,0-1 0 0 0,1 1 0 0 0,1-1 1 0 0,1 0-1 0 0,0-1 0 0 0,2-1 0 0 0,0 1 1 0 0,17 17-1 0 0,-7-13 1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0:13.263"/>
    </inkml:context>
    <inkml:brush xml:id="br0">
      <inkml:brushProperty name="width" value="0.05" units="cm"/>
      <inkml:brushProperty name="height" value="0.05" units="cm"/>
      <inkml:brushProperty name="color" value="#FFFFFF"/>
    </inkml:brush>
  </inkml:definitions>
  <inkml:trace contextRef="#ctx0" brushRef="#br0">0 382 16 0 0,'18'-19'8'0'0,"-1"-5"0"0"0,-2 2 0 0 0,-6-1 0 0 0,-2-3 0 0 0,0 0 0 0 0,-3 0 0 0 0,-4 1-8 0 0,2 2 16 0 0,-5-2-8 0 0,-3-1 0 0 0,-5-1-8 0 0,6 2 0 0 0,-5 0-8 0 0,-1 5 8 0 0,-1 1-8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0:13.608"/>
    </inkml:context>
    <inkml:brush xml:id="br0">
      <inkml:brushProperty name="width" value="0.05" units="cm"/>
      <inkml:brushProperty name="height" value="0.05" units="cm"/>
      <inkml:brushProperty name="color" value="#FFFFFF"/>
    </inkml:brush>
  </inkml:definitions>
  <inkml:trace contextRef="#ctx0" brushRef="#br0">555 160 24 0 0,'-10'-16'11'0'0,"-2"0"-1"0"0,1 1 1 0 0,-2 1-1 0 0,0 0 1 0 0,0 1 0 0 0,-1 0-1 0 0,-22-15 1 0 0,29 24-9 0 0,0 0 1 0 0,1 0-1 0 0,-1 1 1 0 0,-1 0-1 0 0,1 0 1 0 0,0 1-1 0 0,-1 0 1 0 0,1 0-1 0 0,-1 1 1 0 0,0 0-1 0 0,1 0 1 0 0,-1 1-1 0 0,0-1 1 0 0,0 2-1 0 0,1-1 1 0 0,-1 1-1 0 0,0 1 1 0 0,1-1-1 0 0,-1 1 1 0 0,-13 6-1 0 0,3 1 2 0 0,0 0-1 0 0,0 1 1 0 0,1 1-1 0 0,0 1 1 0 0,1 1-1 0 0,1 0 1 0 0,0 1-1 0 0,0 0 0 0 0,2 1 1 0 0,0 1-1 0 0,-14 21 1 0 0,19-26-8 0 0,1 0 0 0 0,0 1 0 0 0,1 0 0 0 0,0 0 0 0 0,1 1 0 0 0,0 0 0 0 0,1-1 0 0 0,1 1 0 0 0,0 1 0 0 0,0-1 0 0 0,1 0 0 0 0,1 1 0 0 0,1-1 0 0 0,0 1 0 0 0,0 0 0 0 0,1-1 0 0 0,6 25 0 0 0,-1-22 3 0 0,1 0 1 0 0,1 0-1 0 0,0 0 0 0 0,1-1 1 0 0,1-1-1 0 0,0 0 1 0 0,1 0-1 0 0,0-1 0 0 0,1 0 1 0 0,1-1-1 0 0,0 0 1 0 0,0-1-1 0 0,1-1 0 0 0,1 0 1 0 0,0-1-1 0 0,0-1 1 0 0,29 13-1 0 0,-38-20 1 0 0,0 0 0 0 0,0 0 0 0 0,0 0 0 0 0,0-1 0 0 0,0 1 0 0 0,0-1 0 0 0,0-1 0 0 0,0 1 0 0 0,-1-1 0 0 0,1 0 0 0 0,0 0 0 0 0,0-1 0 0 0,9-4 0 0 0,-5 2 0 0 0,-1-1 0 0 0,0 0 0 0 0,0-1 0 0 0,-1 0 1 0 0,1-1-1 0 0,-1 0 0 0 0,9-9 0 0 0,-1-3 4 0 0,0-1 0 0 0,-1 0 0 0 0,-1-1-1 0 0,-1 0 1 0 0,18-42 0 0 0,-25 47-6 0 0,-1-1 0 0 0,0 0 0 0 0,-2-1 1 0 0,0 1-1 0 0,-1 0 0 0 0,0-1 0 0 0,-2 0 0 0 0,0 1 0 0 0,-3-25 0 0 0,1 2-19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0:14.047"/>
    </inkml:context>
    <inkml:brush xml:id="br0">
      <inkml:brushProperty name="width" value="0.05" units="cm"/>
      <inkml:brushProperty name="height" value="0.05" units="cm"/>
      <inkml:brushProperty name="color" value="#FFFFFF"/>
    </inkml:brush>
  </inkml:definitions>
  <inkml:trace contextRef="#ctx0" brushRef="#br0">56 0 24 0 0,'-17'120'15'0'0,"4"1"0"0"0,5 133 0 0 0,5-122-5 0 0,0-34-9 0 0,-8 461 26 0 0,38 1-6 0 0,-21-503-19 0 0,4 1 0 0 0,17 57 1 0 0,-20-100-8 0 0,-7-14 5 0 0,0-1 0 0 0,0 0-1 0 0,0 0 1 0 0,1 1 0 0 0,-1-1 0 0 0,0 0 0 0 0,0 0 0 0 0,0 1 0 0 0,0-1 0 0 0,0 0 0 0 0,1 0 0 0 0,-1 1 0 0 0,0-1 0 0 0,0 0 0 0 0,0 0 0 0 0,1 0 0 0 0,-1 0 0 0 0,0 1 0 0 0,0-1 0 0 0,1 0 0 0 0,-1 0-1 0 0,0 0 1 0 0,0 0 0 0 0,1 0 0 0 0,-1 0 0 0 0,0 0 0 0 0,0 1 0 0 0,1-1 0 0 0,-1 0 0 0 0,0 0 0 0 0,0 0 0 0 0,1 0 0 0 0,-1 0 0 0 0,0 0 0 0 0,1 0 0 0 0,-1-1 0 0 0,0 1 0 0 0,0 0 0 0 0,1 0-1 0 0,-1 0 1 0 0,0 0 0 0 0,0 0 0 0 0,1 0 0 0 0,-1 0 0 0 0,0-1 0 0 0,0 1 0 0 0,1 0 0 0 0,-1 0 0 0 0,0 0 0 0 0,0 0 0 0 0,0-1 0 0 0,0 1 0 0 0,1 0 0 0 0,-1-1 0 0 0,3-10-7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0:14.382"/>
    </inkml:context>
    <inkml:brush xml:id="br0">
      <inkml:brushProperty name="width" value="0.05" units="cm"/>
      <inkml:brushProperty name="height" value="0.05" units="cm"/>
      <inkml:brushProperty name="color" value="#FFFFFF"/>
    </inkml:brush>
  </inkml:definitions>
  <inkml:trace contextRef="#ctx0" brushRef="#br0">117 664 48 0 0,'-30'-241'-631'0'0,"23"207"1286"0"0,-2 1 1 0 0,-15-37 0 0 0,-19-17 5687 0 0,43 86-6230 0 0,-1 0 1 0 0,1 1-1 0 0,-1-1 0 0 0,1 0 1 0 0,0 1-1 0 0,0-1 0 0 0,-1 0 0 0 0,1 1 1 0 0,0-1-1 0 0,0 0 0 0 0,0 0 1 0 0,0 1-1 0 0,0-1 0 0 0,0 0 1 0 0,0 0-1 0 0,0 1 0 0 0,0-1 1 0 0,0 0-1 0 0,0 0 0 0 0,0 1 0 0 0,1-1 1 0 0,-1 0-1 0 0,0 1 0 0 0,1-1 1 0 0,-1 0-1 0 0,0 1 0 0 0,1-1 1 0 0,0 0-1 0 0,21-15 2310 0 0,40 0-410 0 0,-54 15-2096 0 0,144-33 432 0 0,253-45 286 0 0,-385 76-375 0 0,163-22-5697 0 0,-159 21 3314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0:14.729"/>
    </inkml:context>
    <inkml:brush xml:id="br0">
      <inkml:brushProperty name="width" value="0.05" units="cm"/>
      <inkml:brushProperty name="height" value="0.05" units="cm"/>
      <inkml:brushProperty name="color" value="#FFFFFF"/>
    </inkml:brush>
  </inkml:definitions>
  <inkml:trace contextRef="#ctx0" brushRef="#br0">0 0 10450 0 0,'4'39'4198'0'0,"5"-8"-3508"0"0,-7-27-718 0 0,0 0 0 0 0,0-1-1 0 0,1 1 1 0 0,0-1 0 0 0,0 0 0 0 0,-1 0 0 0 0,2 0-1 0 0,-1 0 1 0 0,0 0 0 0 0,1-1 0 0 0,-1 0 0 0 0,1 1 0 0 0,0-1-1 0 0,7 3 1 0 0,43 18 133 0 0,2-3 0 0 0,0-2 0 0 0,0-2 1 0 0,107 14-1 0 0,-155-29-388 0 0,0-1 1 0 0,0 1-1 0 0,0-1 1 0 0,0-1-1 0 0,0 0 1 0 0,1 0-1 0 0,-1 0 1 0 0,-1-1-1 0 0,1 0 1 0 0,0-1-1 0 0,14-6 1 0 0,3-9-1383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0:15.089"/>
    </inkml:context>
    <inkml:brush xml:id="br0">
      <inkml:brushProperty name="width" value="0.05" units="cm"/>
      <inkml:brushProperty name="height" value="0.05" units="cm"/>
      <inkml:brushProperty name="color" value="#FFFFFF"/>
    </inkml:brush>
  </inkml:definitions>
  <inkml:trace contextRef="#ctx0" brushRef="#br0">358 1 80 0 0,'-8'9'11'0'0,"-17"19"4"0"0,2 1 0 0 0,1 1 0 0 0,-21 36 0 0 0,8 7-9 0 0,-43 128 1 0 0,-18 39-12 0 0,92-232 1 0 0,1-3 3 0 0,0 0-1 0 0,0 0 1 0 0,0 0-1 0 0,1 1 0 0 0,0-1 1 0 0,0 1-1 0 0,1-1 1 0 0,0 1-1 0 0,-1 0 0 0 0,2-1 1 0 0,-1 1-1 0 0,1 6 1 0 0,2-10-7 0 0,-2-2-7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0:15.438"/>
    </inkml:context>
    <inkml:brush xml:id="br0">
      <inkml:brushProperty name="width" value="0.05" units="cm"/>
      <inkml:brushProperty name="height" value="0.05" units="cm"/>
      <inkml:brushProperty name="color" value="#FFFFFF"/>
    </inkml:brush>
  </inkml:definitions>
  <inkml:trace contextRef="#ctx0" brushRef="#br0">19 1 64 0 0,'4'0'56'0'0,"-4"13"-39"0"0,-9 37 405 0 0,-2 19 2461 0 0,9-8 986 0 0,9 89 0 0 0,20 61-1408 0 0,-1-14-6796 0 0,-23-178 2957 0 0,3-4-653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0:15.756"/>
    </inkml:context>
    <inkml:brush xml:id="br0">
      <inkml:brushProperty name="width" value="0.05" units="cm"/>
      <inkml:brushProperty name="height" value="0.05" units="cm"/>
      <inkml:brushProperty name="color" value="#FFFFFF"/>
    </inkml:brush>
  </inkml:definitions>
  <inkml:trace contextRef="#ctx0" brushRef="#br0">30 3 104 0 0,'-22'29'-255'0'0,"15"-19"3973"0"0,26-14-2025 0 0,1 1-1 0 0,0 0 1 0 0,0 2 0 0 0,0 1-1 0 0,28 2 1 0 0,32 0-583 0 0,-67-3-2138 0 0,1 0 0 0 0,-1-1 0 0 0,25-6 0 0 0,3-7-1217 0 0,-19 7 114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11.976"/>
    </inkml:context>
    <inkml:brush xml:id="br0">
      <inkml:brushProperty name="width" value="0.05" units="cm"/>
      <inkml:brushProperty name="height" value="0.05" units="cm"/>
      <inkml:brushProperty name="color" value="#FFFFFF"/>
    </inkml:brush>
  </inkml:definitions>
  <inkml:trace contextRef="#ctx0" brushRef="#br0">1 1 1504 0 0,'6'63'7499'0'0,"20"46"-6390"0"0,0 2-1132 0 0,41 218-1172 0 0,-53-263 216 0 0,-9-43 81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0:16.087"/>
    </inkml:context>
    <inkml:brush xml:id="br0">
      <inkml:brushProperty name="width" value="0.05" units="cm"/>
      <inkml:brushProperty name="height" value="0.05" units="cm"/>
      <inkml:brushProperty name="color" value="#FFFFFF"/>
    </inkml:brush>
  </inkml:definitions>
  <inkml:trace contextRef="#ctx0" brushRef="#br0">74 28 64 0 0,'-9'17'8'0'0,"1"1"0"0"0,1 0 0 0 0,0 0 0 0 0,1 1 0 0 0,-5 34 0 0 0,-8 102 44 0 0,15-111-48 0 0,2-17-8 0 0,2-17 1 0 0,0-13 2 0 0,8-68-1 0 0,-6 38-2 0 0,1 0 1 0 0,2 0 0 0 0,11-36 0 0 0,-14 61 2 0 0,1 1 1 0 0,-1-1-1 0 0,2 0 1 0 0,-1 1-1 0 0,1 0 1 0 0,0 0-1 0 0,0 0 1 0 0,1 0-1 0 0,0 1 1 0 0,1 0-1 0 0,-1 0 1 0 0,1 0-1 0 0,0 0 1 0 0,0 1-1 0 0,1 0 1 0 0,-1 1 0 0 0,16-8-1 0 0,64-26 40 0 0,-76 33-38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0:16.481"/>
    </inkml:context>
    <inkml:brush xml:id="br0">
      <inkml:brushProperty name="width" value="0.05" units="cm"/>
      <inkml:brushProperty name="height" value="0.05" units="cm"/>
      <inkml:brushProperty name="color" value="#FFFFFF"/>
    </inkml:brush>
  </inkml:definitions>
  <inkml:trace contextRef="#ctx0" brushRef="#br0">287 35 56 0 0,'-11'-12'9660'0'0,"-4"2"-4681"0"0,9 8-4831 0 0,-1-1-1 0 0,0 1 0 0 0,0 1 1 0 0,1-1-1 0 0,-1 1 0 0 0,0 0 1 0 0,-13 1-1 0 0,14 1-106 0 0,-1 0 0 0 0,1 1 0 0 0,0 0 0 0 0,0 0 1 0 0,0 1-1 0 0,0-1 0 0 0,0 1 0 0 0,0 1 0 0 0,1-1 0 0 0,0 1 0 0 0,0 0 0 0 0,0 0 0 0 0,0 1 0 0 0,-4 4 0 0 0,-1 0-26 0 0,1 0-24 0 0,0 0 0 0 0,1 1-1 0 0,0 0 1 0 0,0 0 0 0 0,1 1 0 0 0,1 0 0 0 0,-1 0 0 0 0,2 1 0 0 0,0-1 0 0 0,0 1-1 0 0,1 1 1 0 0,0-1 0 0 0,1 0 0 0 0,1 1 0 0 0,0 0 0 0 0,0 20 0 0 0,1-21-38 0 0,1-1-1 0 0,1 0 1 0 0,0 0 0 0 0,1 0 0 0 0,0 1 0 0 0,0-2 0 0 0,1 1 0 0 0,1 0 0 0 0,0 0 0 0 0,0-1 0 0 0,1 0 0 0 0,0 0 0 0 0,1 0 0 0 0,0-1 0 0 0,1 0 0 0 0,0 0 0 0 0,0 0 0 0 0,1-1 0 0 0,9 8 0 0 0,-14-14-241 0 0,1 1 0 0 0,0 0 1 0 0,0-1-1 0 0,0 0 1 0 0,0 0-1 0 0,1 0 0 0 0,-1-1 1 0 0,1 1-1 0 0,-1-1 0 0 0,1 0 1 0 0,-1 0-1 0 0,1-1 1 0 0,-1 1-1 0 0,7-1 0 0 0,7-2-1612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0:16.967"/>
    </inkml:context>
    <inkml:brush xml:id="br0">
      <inkml:brushProperty name="width" value="0.05" units="cm"/>
      <inkml:brushProperty name="height" value="0.05" units="cm"/>
      <inkml:brushProperty name="color" value="#FFFFFF"/>
    </inkml:brush>
  </inkml:definitions>
  <inkml:trace contextRef="#ctx0" brushRef="#br0">121 387 32 0 0,'-8'13'11'0'0,"0"1"0"0"0,2 0 0 0 0,-1 1 0 0 0,2-1 1 0 0,0 1-1 0 0,-4 20 0 0 0,-11 98-2 0 0,11-67-1 0 0,-34 270-7 0 0,99-707 25 0 0,-41 303-19 0 0,3 1 1 0 0,3 0-1 0 0,41-91 0 0 0,-44 122 229 0 0,8-19-373 0 0,-12 17 5956 0 0,-14 31-846 0 0,-7 6 201 0 0,-3 5-4840 0 0,1-1-315 0 0,1 2-1 0 0,1-1 0 0 0,-1 1 1 0 0,0 0-1 0 0,1 1 0 0 0,0-1 1 0 0,1 2-1 0 0,-1-1 1 0 0,1 1-1 0 0,0 0 0 0 0,1 0 1 0 0,-1 0-1 0 0,1 1 0 0 0,1 0 1 0 0,0 0-1 0 0,0 0 1 0 0,-4 12-1 0 0,5-8-167 0 0,0 1 0 0 0,1-1 1 0 0,0 1-1 0 0,1-1 0 0 0,0 1 0 0 0,1 0 0 0 0,0-1 1 0 0,1 1-1 0 0,1 0 0 0 0,0-1 0 0 0,1 1 1 0 0,0-1-1 0 0,1 0 0 0 0,0 0 0 0 0,8 15 0 0 0,-11-20-87 0 0,2 1 32 0 0,4-18-462 0 0,0-4 1037 0 0,-1 0 0 0 0,7-29 1 0 0,-8 23-2065 0 0,-2 0 0 0 0,0 0-1 0 0,0-37 1 0 0,-4 30-786 0 0,-1 0 0 0 0,-8-40 1 0 0,-11-13 2411 0 0,19 74 66 0 0,1 0 0 0 0,0-1 0 0 0,1 1 1 0 0,-1-1-1 0 0,1 1 0 0 0,0-1 0 0 0,1 1 0 0 0,0-1 0 0 0,0 1 0 0 0,0 0 1 0 0,1-1-1 0 0,0 1 0 0 0,0 0 0 0 0,0 0 0 0 0,1 0 0 0 0,0 0 0 0 0,0 1 0 0 0,1-1 1 0 0,4-6-1 0 0,-3 8-6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0:17.288"/>
    </inkml:context>
    <inkml:brush xml:id="br0">
      <inkml:brushProperty name="width" value="0.05" units="cm"/>
      <inkml:brushProperty name="height" value="0.05" units="cm"/>
      <inkml:brushProperty name="color" value="#FFFFFF"/>
    </inkml:brush>
  </inkml:definitions>
  <inkml:trace contextRef="#ctx0" brushRef="#br0">27 1 32 0 0,'1'23'3'0'0,"-1"1"0"0"0,-1-1 1 0 0,-2 1-1 0 0,-6 33 0 0 0,3-28-8 0 0,-2 57 1 0 0,23-145-2 0 0,-12 49 5 0 0,4-10 1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0:17.634"/>
    </inkml:context>
    <inkml:brush xml:id="br0">
      <inkml:brushProperty name="width" value="0.05" units="cm"/>
      <inkml:brushProperty name="height" value="0.05" units="cm"/>
      <inkml:brushProperty name="color" value="#FFFFFF"/>
    </inkml:brush>
  </inkml:definitions>
  <inkml:trace contextRef="#ctx0" brushRef="#br0">0 121 32 0 0,'56'-69'52'0'0,"-50"63"-41"0"0,0 0-1 0 0,-1 1 0 0 0,2 0 1 0 0,-1 0-1 0 0,1 1 1 0 0,-1-1-1 0 0,1 1 0 0 0,0 1 1 0 0,9-4-1 0 0,-15 7 173 0 0,0-1 0 0 0,0 1 0 0 0,1 0 1 0 0,-1 0-1 0 0,0 0 0 0 0,0 0 0 0 0,0 0 0 0 0,0 0 0 0 0,1 0 0 0 0,-1 0 0 0 0,0 0 0 0 0,0 0 1 0 0,0 1-1 0 0,0-1 0 0 0,0 0 0 0 0,0 1 0 0 0,0-1 0 0 0,1 1 0 0 0,-1-1 0 0 0,0 1 0 0 0,-1 0 1 0 0,1-1-1 0 0,0 1 0 0 0,0 0 0 0 0,0 0 0 0 0,0-1 0 0 0,1 3 0 0 0,0 1 347 0 0,1 0 0 0 0,-1-1 0 0 0,0 1 1 0 0,-1 0-1 0 0,1 0 0 0 0,-1 1 0 0 0,2 7 0 0 0,0 7 745 0 0,0 0-1 0 0,-1 30 1 0 0,-16 153-1238 0 0,5-103-2307 0 0,5 0-3336 0 0,5-84 3314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0:18.179"/>
    </inkml:context>
    <inkml:brush xml:id="br0">
      <inkml:brushProperty name="width" value="0.05" units="cm"/>
      <inkml:brushProperty name="height" value="0.05" units="cm"/>
      <inkml:brushProperty name="color" value="#FFFFFF"/>
    </inkml:brush>
  </inkml:definitions>
  <inkml:trace contextRef="#ctx0" brushRef="#br0">67 116 56 0 0,'-9'-3'1325'0'0,"-27"-13"-4012"0"0,15-9 19224 0 0,29 20-16129 0 0,15-7-363 0 0,1 2 0 0 0,0 1-1 0 0,0 1 1 0 0,1 1 0 0 0,0 1-1 0 0,1 1 1 0 0,30-2-1 0 0,-6 5 30 0 0,1 2 0 0 0,96 12 0 0 0,81 15 408 0 0,-226-27-461 0 0,0 0 1 0 0,1 1 0 0 0,-1 0 0 0 0,0-1-1 0 0,0 1 1 0 0,1 0 0 0 0,-1 0 0 0 0,0 1-1 0 0,0-1 1 0 0,0 0 0 0 0,0 1-1 0 0,0-1 1 0 0,-1 1 0 0 0,1-1 0 0 0,0 1-1 0 0,-1 0 1 0 0,1 0 0 0 0,-1 0 0 0 0,1 0-1 0 0,-1 0 1 0 0,0 0 0 0 0,0 0 0 0 0,0 0-1 0 0,0 0 1 0 0,0 1 0 0 0,-1-1 0 0 0,1 0-1 0 0,-1 1 1 0 0,1-1 0 0 0,-1 3 0 0 0,1 10 106 0 0,0 0 1 0 0,-1 1-1 0 0,-4 28 1 0 0,1-3-53 0 0,-7 383 157 0 0,6-161 39 0 0,1-203-187 0 0,3-7 8 0 0,-3-1 0 0 0,-3 0 0 0 0,-1-1 1 0 0,-27 95-1 0 0,22-103-29 0 0,2 0 0 0 0,-9 74 0 0 0,16-45 8 0 0,4-53-34 0 0,-2 0 1 0 0,0 0-1 0 0,-5 19 0 0 0,5-35 8 0 0,-1 0-1 0 0,0 1 0 0 0,0-1 0 0 0,0 0 0 0 0,-1 0 0 0 0,1 0 0 0 0,-1-1 0 0 0,1 1 0 0 0,-1 0 0 0 0,0-1 0 0 0,0 0 0 0 0,0 0 0 0 0,0 0 0 0 0,-6 3 0 0 0,-50 21 949 0 0,50-23-954 0 0,0-1-1 0 0,-1 0 0 0 0,1-1 1 0 0,0 0-1 0 0,-1 0 1 0 0,1-1-1 0 0,0 0 1 0 0,-1-1-1 0 0,1 0 0 0 0,0-1 1 0 0,-14-3-1 0 0,-9-5-423 0 0,2-2 0 0 0,-31-15-1 0 0,-38-13-6048 0 0,80 34 3785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0:50.943"/>
    </inkml:context>
    <inkml:brush xml:id="br0">
      <inkml:brushProperty name="width" value="0.05" units="cm"/>
      <inkml:brushProperty name="height" value="0.05" units="cm"/>
      <inkml:brushProperty name="color" value="#FFFFFF"/>
    </inkml:brush>
  </inkml:definitions>
  <inkml:trace contextRef="#ctx0" brushRef="#br0">7 1 3121 0 0,'0'16'2515'0'0,"0"-7"-1715"0"0,0 1-1 0 0,0-1 0 0 0,-1 1 0 0 0,-3 14 1 0 0,3-19-627 0 0,1 0 0 0 0,0 0 0 0 0,0 0 0 0 0,0 1 0 0 0,1-1 0 0 0,-1 0 0 0 0,1 0 0 0 0,2 5 0 0 0,2 28 497 0 0,-4-3-135 0 0,9 58 0 0 0,-2-22-272 0 0,167 1642 1278 0 0,-166-1634-1501 0 0,165 1594-102 0 0,-169-1617-540 0 0,-5 65 0 0 0,-4-80 33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0:51.490"/>
    </inkml:context>
    <inkml:brush xml:id="br0">
      <inkml:brushProperty name="width" value="0.05" units="cm"/>
      <inkml:brushProperty name="height" value="0.05" units="cm"/>
      <inkml:brushProperty name="color" value="#FFFFFF"/>
    </inkml:brush>
  </inkml:definitions>
  <inkml:trace contextRef="#ctx0" brushRef="#br0">0 1005 9890 0 0,'5'-12'889'0'0,"-1"-1"0"0"0,2 1 0 0 0,0 0 0 0 0,8-13 1 0 0,-5 12-649 0 0,0 1 1 0 0,0 0-1 0 0,2 1 1 0 0,-1 0-1 0 0,22-17 1 0 0,-6 10-279 0 0,0 1 1 0 0,1 2-1 0 0,1 0 1 0 0,44-16-1 0 0,-27 15 125 0 0,0 2 0 0 0,1 3 0 0 0,50-8 0 0 0,144-7 148 0 0,-168 19-179 0 0,2427-162 682 0 0,2281-84 1777 0 0,-3842 187-2290 0 0,759-46 142 0 0,0 57-153 0 0,-306 117-177 0 0,-944-10-865 0 0,476 119 0 0 0,58 132-5445 0 0,-867-264 5303 0 0,-13-4-307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0:52.110"/>
    </inkml:context>
    <inkml:brush xml:id="br0">
      <inkml:brushProperty name="width" value="0.05" units="cm"/>
      <inkml:brushProperty name="height" value="0.05" units="cm"/>
      <inkml:brushProperty name="color" value="#FFFFFF"/>
    </inkml:brush>
  </inkml:definitions>
  <inkml:trace contextRef="#ctx0" brushRef="#br0">1 339 11987 0 0,'160'45'5436'0'0,"-62"-24"-5243"0"0,187 15-1 0 0,1507-18 283 0 0,2-125-294 0 0,-1010 53-108 0 0,2699-107 386 0 0,-2165 111-131 0 0,986-28 79 0 0,3 69-1195 0 0,-1696 26-107 0 0,670 5-6416 0 0,-1144-25 5712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0:52.506"/>
    </inkml:context>
    <inkml:brush xml:id="br0">
      <inkml:brushProperty name="width" value="0.05" units="cm"/>
      <inkml:brushProperty name="height" value="0.05" units="cm"/>
      <inkml:brushProperty name="color" value="#FFFFFF"/>
    </inkml:brush>
  </inkml:definitions>
  <inkml:trace contextRef="#ctx0" brushRef="#br0">160 1 10674 0 0,'-35'51'5731'0'0,"-17"27"-1189"0"0,43-63-4351 0 0,1 0 0 0 0,0 1 0 0 0,1 1 0 0 0,1-1 0 0 0,0 1 1 0 0,-3 19-1 0 0,-6 71-174 0 0,10 57-65 0 0,24 112 107 0 0,-13-217 27 0 0,294 2317 133 0 0,-48-1120-3221 0 0,-176-908-106 0 0,-55-253 1419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0:55.856"/>
    </inkml:context>
    <inkml:brush xml:id="br0">
      <inkml:brushProperty name="width" value="0.05" units="cm"/>
      <inkml:brushProperty name="height" value="0.05" units="cm"/>
      <inkml:brushProperty name="color" value="#FFFFFF"/>
    </inkml:brush>
  </inkml:definitions>
  <inkml:trace contextRef="#ctx0" brushRef="#br0">0 664 1408 0 0,'86'-11'880'0'0,"146"2"-1"0"0,-67 5 88 0 0,352-16 1012 0 0,260-17-1152 0 0,193-99 1245 0 0,-776 102-1630 0 0,1133-130 1433 0 0,-44 118-1572 0 0,192-24 432 0 0,-511 18-354 0 0,4434-28 1513 0 0,-4552 97-1430 0 0,897 13-177 0 0,-619-27 455 0 0,517 5 1103 0 0,-959 9-1857 0 0,308 3 24 0 0,-78-10 28 0 0,236-1-976 0 0,-17-50-6061 0 0,-1051 36 6024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12.340"/>
    </inkml:context>
    <inkml:brush xml:id="br0">
      <inkml:brushProperty name="width" value="0.05" units="cm"/>
      <inkml:brushProperty name="height" value="0.05" units="cm"/>
      <inkml:brushProperty name="color" value="#FFFFFF"/>
    </inkml:brush>
  </inkml:definitions>
  <inkml:trace contextRef="#ctx0" brushRef="#br0">0 97 5953 0 0,'11'0'2464'0'0,"23"0"2932"0"0,11-6-3822 0 0,-39 5-1597 0 0,0-1-1 0 0,0-1 1 0 0,0 1-1 0 0,-1-1 1 0 0,1 0-1 0 0,-1 0 1 0 0,1 0 0 0 0,-1-1-1 0 0,0 0 1 0 0,-1 0-1 0 0,6-5 1 0 0,-3 2 69 0 0,-3 2-386 0 0,-1 1 0 0 0,1 0 0 0 0,0 0 0 0 0,1 1 0 0 0,-1-1-1 0 0,1 1 1 0 0,-1 0 0 0 0,1 0 0 0 0,0 1 0 0 0,10-5-1 0 0,-8 7-683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0:54.776"/>
    </inkml:context>
    <inkml:brush xml:id="br0">
      <inkml:brushProperty name="width" value="0.05" units="cm"/>
      <inkml:brushProperty name="height" value="0.05" units="cm"/>
      <inkml:brushProperty name="color" value="#FFFFFF"/>
    </inkml:brush>
  </inkml:definitions>
  <inkml:trace contextRef="#ctx0" brushRef="#br0">1 10 816 0 0,'4'-9'5522'0'0,"-2"24"-612"0"0,-1-4-5677 0 0,41 282 1425 0 0,-28-184-617 0 0,73 1036 128 0 0,-33-293-28 0 0,-18-564-1194 0 0,-29-234 546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0:55.122"/>
    </inkml:context>
    <inkml:brush xml:id="br0">
      <inkml:brushProperty name="width" value="0.05" units="cm"/>
      <inkml:brushProperty name="height" value="0.05" units="cm"/>
      <inkml:brushProperty name="color" value="#FFFFFF"/>
    </inkml:brush>
  </inkml:definitions>
  <inkml:trace contextRef="#ctx0" brushRef="#br0">3 471 8058 0 0,'-2'-32'1421'0'0,"2"-1"-1"0"0,5-46 1 0 0,-3 65-1274 0 0,1-1-1 0 0,0 1 0 0 0,1 0 1 0 0,0 0-1 0 0,2 0 0 0 0,-1 1 1 0 0,14-23-1 0 0,-12 27-60 0 0,0 0 0 0 0,0 1 1 0 0,1 0-1 0 0,0 0 0 0 0,1 1 1 0 0,0 0-1 0 0,0 0 0 0 0,0 1 0 0 0,1 0 1 0 0,0 1-1 0 0,0 0 0 0 0,20-6 0 0 0,13-3 223 0 0,81-14 0 0 0,-99 23-204 0 0,83-13 160 0 0,127-4 0 0 0,110 13-2538 0 0,-285 9 1260 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0:55.484"/>
    </inkml:context>
    <inkml:brush xml:id="br0">
      <inkml:brushProperty name="width" value="0.05" units="cm"/>
      <inkml:brushProperty name="height" value="0.05" units="cm"/>
      <inkml:brushProperty name="color" value="#FFFFFF"/>
    </inkml:brush>
  </inkml:definitions>
  <inkml:trace contextRef="#ctx0" brushRef="#br0">26 1 9218 0 0,'-2'1'255'0'0,"0"0"1"0"0,0 0-1 0 0,0 1 1 0 0,1-1-1 0 0,-1 1 0 0 0,1-1 1 0 0,-1 1-1 0 0,1 0 1 0 0,0-1-1 0 0,-1 1 1 0 0,1 0-1 0 0,0 0 0 0 0,0 0 1 0 0,0 0-1 0 0,1 0 1 0 0,-1 0-1 0 0,0 0 0 0 0,1 0 1 0 0,-1 3-1 0 0,1-3-227 0 0,1-1 0 0 0,0 0 1 0 0,0 1-1 0 0,0-1 0 0 0,-1 0 0 0 0,1 0 0 0 0,0 0 0 0 0,0 0 0 0 0,0 0 0 0 0,1 0 0 0 0,-1 0 0 0 0,0 0 0 0 0,0 0 0 0 0,0 0 0 0 0,1-1 1 0 0,-1 1-1 0 0,1 0 0 0 0,-1-1 0 0 0,0 1 0 0 0,1-1 0 0 0,-1 0 0 0 0,1 1 0 0 0,-1-1 0 0 0,1 0 0 0 0,-1 0 0 0 0,1 0 0 0 0,-1 0 0 0 0,3-1 1 0 0,122 12 1534 0 0,364 23 1152 0 0,1-42-6165 0 0,-432 2 2156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0:56.466"/>
    </inkml:context>
    <inkml:brush xml:id="br0">
      <inkml:brushProperty name="width" value="0.05" units="cm"/>
      <inkml:brushProperty name="height" value="0.05" units="cm"/>
      <inkml:brushProperty name="color" value="#FFFFFF"/>
    </inkml:brush>
  </inkml:definitions>
  <inkml:trace contextRef="#ctx0" brushRef="#br0">554 179 6321 0 0,'-9'-16'539'0'0,"-1"1"0"0"0,-1 0-1 0 0,0 0 1 0 0,-1 1 0 0 0,0 1-1 0 0,-1 0 1 0 0,-1 1 0 0 0,0 0-1 0 0,-17-11 1 0 0,23 19-422 0 0,0-1 0 0 0,0 1 0 0 0,-1 1 0 0 0,1 0 0 0 0,-1 0 0 0 0,0 1 0 0 0,0 0 0 0 0,0 0 0 0 0,0 1 0 0 0,0 0 0 0 0,0 0 0 0 0,0 1 0 0 0,0 1 0 0 0,0-1 0 0 0,0 2 0 0 0,0-1-1 0 0,0 1 1 0 0,0 0 0 0 0,1 1 0 0 0,-11 4 0 0 0,6-1-102 0 0,1 0-1 0 0,0 0 1 0 0,0 1-1 0 0,1 1 0 0 0,0-1 1 0 0,0 2-1 0 0,1 0 1 0 0,0 0-1 0 0,1 1 0 0 0,0 0 1 0 0,0 1-1 0 0,-7 11 1 0 0,5-4-50 0 0,2 0 0 0 0,-1 1 0 0 0,2 0 0 0 0,1 1 0 0 0,0-1 0 0 0,2 1 0 0 0,-5 27 0 0 0,5-6 11 0 0,1 0 0 0 0,3 0 0 0 0,1 0-1 0 0,2 0 1 0 0,1 0 0 0 0,3-1 0 0 0,15 60 0 0 0,-11-63 78 0 0,2 0 1 0 0,24 50-1 0 0,-29-73-10 0 0,0 0 0 0 0,1 0 0 0 0,1 0 0 0 0,1-1-1 0 0,0-1 1 0 0,0 0 0 0 0,1 0 0 0 0,19 15-1 0 0,-21-21-74 0 0,-1-2 0 0 0,1 1 0 0 0,0-1 0 0 0,0-1-1 0 0,0 1 1 0 0,0-1 0 0 0,1-1 0 0 0,-1 0 0 0 0,1 0-1 0 0,-1-1 1 0 0,1-1 0 0 0,0 1 0 0 0,0-1 0 0 0,-1-1-1 0 0,1 0 1 0 0,0 0 0 0 0,-1-1 0 0 0,1 0 0 0 0,-1-1-1 0 0,0 0 1 0 0,1 0 0 0 0,-2-1 0 0 0,1 0 0 0 0,0-1-1 0 0,-1 0 1 0 0,0 0 0 0 0,0-1 0 0 0,0 0 0 0 0,-1 0-1 0 0,0-1 1 0 0,0 0 0 0 0,7-9 0 0 0,18-46-1063 0 0,-15 25 39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0:56.803"/>
    </inkml:context>
    <inkml:brush xml:id="br0">
      <inkml:brushProperty name="width" value="0.05" units="cm"/>
      <inkml:brushProperty name="height" value="0.05" units="cm"/>
      <inkml:brushProperty name="color" value="#FFFFFF"/>
    </inkml:brush>
  </inkml:definitions>
  <inkml:trace contextRef="#ctx0" brushRef="#br0">23 30 8218 0 0,'-2'-7'1149'0'0,"-5"-11"4018"0"0,-6 14-7662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0:57.149"/>
    </inkml:context>
    <inkml:brush xml:id="br0">
      <inkml:brushProperty name="width" value="0.05" units="cm"/>
      <inkml:brushProperty name="height" value="0.05" units="cm"/>
      <inkml:brushProperty name="color" value="#FFFFFF"/>
    </inkml:brush>
  </inkml:definitions>
  <inkml:trace contextRef="#ctx0" brushRef="#br0">1 125 9498 0 0,'0'-2'3649'0'0,"1"-1"-2465"0"0,-1 2-912 0 0,0 0-88 0 0,0 0-8 0 0,0 0-104 0 0,0 0 64 0 0,0-4-72 0 0,1-5 0 0 0,0 2-64 0 0,3-27 24 0 0,-5 25-208 0 0,0 2-160 0 0,0-1 96 0 0,1 1-768 0 0,0 0 784 0 0,-1 1-464 0 0,1 1-241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0:58.746"/>
    </inkml:context>
    <inkml:brush xml:id="br0">
      <inkml:brushProperty name="width" value="0.05" units="cm"/>
      <inkml:brushProperty name="height" value="0.05" units="cm"/>
      <inkml:brushProperty name="color" value="#FFFFFF"/>
    </inkml:brush>
  </inkml:definitions>
  <inkml:trace contextRef="#ctx0" brushRef="#br0">42 67 2328 0 0,'-3'0'2478'0'0,"-20"5"4627"0"0,22-5-7040 0 0,1 0 1 0 0,-1 0-1 0 0,1 0 0 0 0,-1 0 1 0 0,1 1-1 0 0,-1-1 0 0 0,1 0 0 0 0,-1 0 1 0 0,1 0-1 0 0,0 0 0 0 0,-1 0 1 0 0,1 0-1 0 0,-1 0 0 0 0,1-1 0 0 0,-1 1 1 0 0,1 0-1 0 0,-1 0 0 0 0,1 0 1 0 0,-1 0-1 0 0,1-1 0 0 0,-1 1 1 0 0,1 0-1 0 0,0 0 0 0 0,-1-1 0 0 0,1 1 1 0 0,-1 0-1 0 0,1-1 0 0 0,0 1 1 0 0,-1 0-1 0 0,1-1 0 0 0,0 1 0 0 0,0-1 1 0 0,-1 1-1 0 0,1-1 0 0 0,5-1 15 0 0,86-7 558 0 0,145 4 0 0 0,-13 1-461 0 0,-52-7-109 0 0,500-24 170 0 0,-397 41 237 0 0,-257-3-120 0 0,-30-1 184 0 0,10-2-536 0 0,0 0 0 0 0,1 0 0 0 0,-1 1 0 0 0,0-1 0 0 0,1 1 0 0 0,-1 0 0 0 0,1 0 0 0 0,-1 0 0 0 0,1 0 0 0 0,0 0 0 0 0,-1 0 0 0 0,1 1 0 0 0,0-1 0 0 0,0 1 0 0 0,0 0 0 0 0,0-1 1 0 0,0 1-1 0 0,0 0 0 0 0,0 0 0 0 0,1 0 0 0 0,-1 1 0 0 0,1-1 0 0 0,0 0 0 0 0,-1 1 0 0 0,1-1 0 0 0,0 0 0 0 0,0 1 0 0 0,0-1 0 0 0,1 1 0 0 0,-1 4 0 0 0,-3 10-11 0 0,2 1 0 0 0,0-1 0 0 0,0 31 0 0 0,2-15 3 0 0,-50 1033-445 0 0,73-2 435 0 0,60-471-314 0 0,17-210-3551 0 0,-83-327 2559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0:59.197"/>
    </inkml:context>
    <inkml:brush xml:id="br0">
      <inkml:brushProperty name="width" value="0.05" units="cm"/>
      <inkml:brushProperty name="height" value="0.05" units="cm"/>
      <inkml:brushProperty name="color" value="#FFFFFF"/>
    </inkml:brush>
  </inkml:definitions>
  <inkml:trace contextRef="#ctx0" brushRef="#br0">53 354 9946 0 0,'-24'24'5430'0'0,"20"-22"-5344"0"0,1 1 1 0 0,-1 0 0 0 0,1 0-1 0 0,0 0 1 0 0,0 0-1 0 0,0 1 1 0 0,-2 4 0 0 0,52-16 768 0 0,262-80 1363 0 0,-62 15-1581 0 0,129-13-242 0 0,162-46-3772 0 0,-482 113 2023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1:01.152"/>
    </inkml:context>
    <inkml:brush xml:id="br0">
      <inkml:brushProperty name="width" value="0.05" units="cm"/>
      <inkml:brushProperty name="height" value="0.05" units="cm"/>
      <inkml:brushProperty name="color" value="#FFFFFF"/>
    </inkml:brush>
  </inkml:definitions>
  <inkml:trace contextRef="#ctx0" brushRef="#br0">224 0 3889 0 0,'-2'1'386'0'0,"0"-1"0"0"0,0 0 1 0 0,0 0-1 0 0,0 1 0 0 0,0-1 1 0 0,0 1-1 0 0,0 0 0 0 0,1 0 1 0 0,-1-1-1 0 0,0 1 0 0 0,0 0 1 0 0,1 1-1 0 0,-1-1 0 0 0,1 0 1 0 0,-1 0-1 0 0,-2 3 0 0 0,-21 35 2091 0 0,15-15-2340 0 0,-11 45-1 0 0,16-52 370 0 0,-19 71-373 0 0,5 1 0 0 0,-10 109-1 0 0,4 184-186 0 0,16-206 97 0 0,-14 610-2027 0 0,24-750 1435 0 0,4-6-175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1:01.712"/>
    </inkml:context>
    <inkml:brush xml:id="br0">
      <inkml:brushProperty name="width" value="0.05" units="cm"/>
      <inkml:brushProperty name="height" value="0.05" units="cm"/>
      <inkml:brushProperty name="color" value="#FFFFFF"/>
    </inkml:brush>
  </inkml:definitions>
  <inkml:trace contextRef="#ctx0" brushRef="#br0">5 743 6033 0 0,'-2'-9'254'0'0,"1"1"0"0"0,0-1 0 0 0,0 0 0 0 0,1 0 0 0 0,1 0 0 0 0,-1 0 0 0 0,1 0 0 0 0,1 0-1 0 0,0 1 1 0 0,0-1 0 0 0,0 0 0 0 0,1 1 0 0 0,7-14 0 0 0,-4 12-155 0 0,1-1 0 0 0,0 2 0 0 0,0-1 0 0 0,1 1 1 0 0,0 0-1 0 0,1 0 0 0 0,0 1 0 0 0,0 0 0 0 0,12-6 0 0 0,8-3-65 0 0,0 1 0 0 0,2 1 1 0 0,-1 1-1 0 0,2 2 0 0 0,0 2 0 0 0,44-9 0 0 0,33-3 195 0 0,165-10 0 0 0,113 20 267 0 0,634 44 914 0 0,-1 1-240 0 0,811-83-289 0 0,-6-57-714 0 0,-1561 90-152 0 0,538-41-33 0 0,102-12 42 0 0,272-9 16 0 0,1 54-8 0 0,457 120 291 0 0,-9 83 171 0 0,-1119-118-454 0 0,390 23-2208 0 0,-777-79 1469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12.736"/>
    </inkml:context>
    <inkml:brush xml:id="br0">
      <inkml:brushProperty name="width" value="0.05" units="cm"/>
      <inkml:brushProperty name="height" value="0.05" units="cm"/>
      <inkml:brushProperty name="color" value="#FFFFFF"/>
    </inkml:brush>
  </inkml:definitions>
  <inkml:trace contextRef="#ctx0" brushRef="#br0">364 216 2136 0 0,'-4'-9'839'0'0,"0"1"0"0"0,-1-1 0 0 0,-1 1 0 0 0,1 1 0 0 0,-1-1 0 0 0,0 1 0 0 0,-1 0 0 0 0,-11-9 0 0 0,-18-22 634 0 0,27 26-1012 0 0,-1 0 1 0 0,-1 0 0 0 0,0 2-1 0 0,-1-1 1 0 0,-20-14 0 0 0,30 23-395 0 0,-1 0 1 0 0,0 1-1 0 0,0-1 1 0 0,1 0-1 0 0,-1 1 1 0 0,0 0-1 0 0,0 0 1 0 0,0 0-1 0 0,-1 0 1 0 0,1 0 0 0 0,0 1-1 0 0,0-1 1 0 0,0 1-1 0 0,-1 0 1 0 0,1 0-1 0 0,0 0 1 0 0,0 0-1 0 0,0 0 1 0 0,-1 1-1 0 0,1 0 1 0 0,0-1-1 0 0,0 1 1 0 0,0 0-1 0 0,0 1 1 0 0,0-1-1 0 0,0 0 1 0 0,0 1-1 0 0,1 0 1 0 0,-1 0 0 0 0,0 0-1 0 0,1 0 1 0 0,-5 4-1 0 0,-1 5-52 0 0,0 0 0 0 0,0 0 0 0 0,1 1 0 0 0,0 0 0 0 0,1 1 0 0 0,0-1 1 0 0,1 1-1 0 0,1 0 0 0 0,0 0 0 0 0,1 1 0 0 0,-2 17 0 0 0,0 5-46 0 0,3-1 1 0 0,0 1-1 0 0,5 41 1 0 0,-2-68 11 0 0,-1 0 1 0 0,2 0 0 0 0,-1 0-1 0 0,1-1 1 0 0,1 1 0 0 0,-1-1-1 0 0,1 0 1 0 0,1 1-1 0 0,0-1 1 0 0,8 12 0 0 0,-10-17 13 0 0,0-1 0 0 0,0 0-1 0 0,0 0 1 0 0,0 0 0 0 0,0 0 0 0 0,1 0 0 0 0,-1 0 0 0 0,1-1 0 0 0,-1 1 0 0 0,1-1 0 0 0,0 0 0 0 0,0 0 0 0 0,-1 0 0 0 0,1 0-1 0 0,0 0 1 0 0,0-1 0 0 0,0 1 0 0 0,0-1 0 0 0,0 0 0 0 0,0 1 0 0 0,0-2 0 0 0,0 1 0 0 0,0 0 0 0 0,0 0 0 0 0,0-1-1 0 0,0 0 1 0 0,0 0 0 0 0,0 1 0 0 0,-1-2 0 0 0,1 1 0 0 0,0 0 0 0 0,-1 0 0 0 0,1-1 0 0 0,3-2 0 0 0,10-8-3 0 0,-1 0 0 0 0,0 0 0 0 0,-1-1 1 0 0,-1-1-1 0 0,0-1 0 0 0,0 1 0 0 0,-2-2 0 0 0,18-29 0 0 0,7-8 61 0 0,-35 52-49 0 0,-1-1-1 0 0,1 1 1 0 0,-1 0-1 0 0,1 0 1 0 0,0 0-1 0 0,0 0 1 0 0,-1 0-1 0 0,1 0 0 0 0,0 0 1 0 0,0 1-1 0 0,0-1 1 0 0,0 0-1 0 0,0 0 1 0 0,0 1-1 0 0,0-1 1 0 0,0 1-1 0 0,0-1 0 0 0,0 1 1 0 0,1-1-1 0 0,-1 1 1 0 0,0-1-1 0 0,0 1 1 0 0,0 0-1 0 0,1 0 1 0 0,-1 0-1 0 0,0 0 0 0 0,3 0 1 0 0,-3 1 3 0 0,1 0 1 0 0,-1 0 0 0 0,1 0-1 0 0,-1 0 1 0 0,0 1-1 0 0,0-1 1 0 0,0 0-1 0 0,0 1 1 0 0,0-1-1 0 0,0 1 1 0 0,0 0-1 0 0,0-1 1 0 0,0 1 0 0 0,-1-1-1 0 0,1 1 1 0 0,0 3-1 0 0,3 9-196 0 0,-1 0-1 0 0,0 1 0 0 0,0 22 1 0 0,6-8-1159 0 0,-8-27 1008 0 0,0 0-1 0 0,1 0 0 0 0,-1 0 0 0 0,1 0 1 0 0,0-1-1 0 0,-1 1 0 0 0,1-1 1 0 0,0 1-1 0 0,0-1 0 0 0,0 1 1 0 0,0-1-1 0 0,0 0 0 0 0,0 0 0 0 0,1 0 1 0 0,-1 0-1 0 0,0 0 0 0 0,5 0 1 0 0,5 1-1553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1:02.439"/>
    </inkml:context>
    <inkml:brush xml:id="br0">
      <inkml:brushProperty name="width" value="0.05" units="cm"/>
      <inkml:brushProperty name="height" value="0.05" units="cm"/>
      <inkml:brushProperty name="color" value="#FFFFFF"/>
    </inkml:brush>
  </inkml:definitions>
  <inkml:trace contextRef="#ctx0" brushRef="#br0">0 0 8642 0 0,'2'2'2268'0'0,"11"6"-602"0"0,4 2-1384 0 0,57 27-605 0 0,53 3 1110 0 0,166 32 1 0 0,138-4 252 0 0,1023 45-113 0 0,6-85-166 0 0,-705-18-497 0 0,3357-59-228 0 0,-3088 17-1 0 0,458-16-14 0 0,-3-33 21 0 0,-211-3-40 0 0,-1 45-3868 0 0,-965 37 2270 0 0,-164 1 446 0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1:02.787"/>
    </inkml:context>
    <inkml:brush xml:id="br0">
      <inkml:brushProperty name="width" value="0.05" units="cm"/>
      <inkml:brushProperty name="height" value="0.05" units="cm"/>
      <inkml:brushProperty name="color" value="#FFFFFF"/>
    </inkml:brush>
  </inkml:definitions>
  <inkml:trace contextRef="#ctx0" brushRef="#br0">156 1 11779 0 0,'0'0'122'0'0,"-1"0"1"0"0,0 0 0 0 0,1 0 0 0 0,-1 0 0 0 0,1 0 0 0 0,-1 0 0 0 0,0 0 0 0 0,1 0-1 0 0,-1 0 1 0 0,1 0 0 0 0,-1 0 0 0 0,0 0 0 0 0,1 0 0 0 0,-1 1 0 0 0,1-1 0 0 0,-1 0 0 0 0,0 0-1 0 0,1 1 1 0 0,-1-1 0 0 0,1 0 0 0 0,-1 1 0 0 0,1-1 0 0 0,-1 1 0 0 0,1-1 0 0 0,-1 0-1 0 0,1 1 1 0 0,0-1 0 0 0,-1 1 0 0 0,1-1 0 0 0,0 1 0 0 0,-1 0 0 0 0,1-1 0 0 0,0 1 0 0 0,-1-1-1 0 0,1 1 1 0 0,0-1 0 0 0,0 1 0 0 0,0 0 0 0 0,0-1 0 0 0,0 1 0 0 0,0 0 0 0 0,0-1-1 0 0,0 1 1 0 0,0-1 0 0 0,0 2 0 0 0,-4 40-804 0 0,4-31 1268 0 0,-66 528 2761 0 0,0 24-5177 0 0,64-499 229 0 0,8 69 1 0 0,-2-71-127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1:25.854"/>
    </inkml:context>
    <inkml:brush xml:id="br0">
      <inkml:brushProperty name="width" value="0.05" units="cm"/>
      <inkml:brushProperty name="height" value="0.05" units="cm"/>
      <inkml:brushProperty name="color" value="#FFFFFF"/>
    </inkml:brush>
  </inkml:definitions>
  <inkml:trace contextRef="#ctx0" brushRef="#br0">177 1 2240 0 0,'-19'8'5463'0'0,"-2"3"-631"0"0,19-8-4764 0 0,1-1 0 0 0,-1 0 0 0 0,1 0 1 0 0,0 0-1 0 0,-1 0 0 0 0,1 1 0 0 0,0-1 1 0 0,0 1-1 0 0,1-1 0 0 0,-2 4 1 0 0,-89 481-830 0 0,67-338-1894 0 0,20-121 1900 0 0,1-3-166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1:26.203"/>
    </inkml:context>
    <inkml:brush xml:id="br0">
      <inkml:brushProperty name="width" value="0.05" units="cm"/>
      <inkml:brushProperty name="height" value="0.05" units="cm"/>
      <inkml:brushProperty name="color" value="#FFFFFF"/>
    </inkml:brush>
  </inkml:definitions>
  <inkml:trace contextRef="#ctx0" brushRef="#br0">156 171 6361 0 0,'-31'-130'8861'0'0,"30"128"-8835"0"0,1 1 0 0 0,-1 0 0 0 0,1 0 0 0 0,0-1 0 0 0,0 1 1 0 0,0 0-1 0 0,0-1 0 0 0,0 1 0 0 0,0 0 0 0 0,0-1 0 0 0,0 1 0 0 0,0 0 0 0 0,1 0 0 0 0,-1-1 0 0 0,0 1 1 0 0,1 0-1 0 0,-1 0 0 0 0,1-1 0 0 0,-1 1 0 0 0,1 0 0 0 0,0 0 0 0 0,0 0 0 0 0,-1 0 0 0 0,1 0 0 0 0,1-1 1 0 0,0 1 47 0 0,0 0 1 0 0,0 0-1 0 0,0 0 1 0 0,1 0 0 0 0,-1 0-1 0 0,0 1 1 0 0,0-1 0 0 0,0 1-1 0 0,0 0 1 0 0,1 0-1 0 0,-1 0 1 0 0,0 0 0 0 0,4 0-1 0 0,9 3 331 0 0,0 0 0 0 0,-1 0-1 0 0,22 9 1 0 0,-28-9-365 0 0,123 38-43 0 0,115 45-11 0 0,-220-75 14 0 0,-1 2 0 0 0,0 1 0 0 0,-1 1 0 0 0,-1 1 0 0 0,0 1 0 0 0,-1 0 0 0 0,22 25 0 0 0,-40-39 15 0 0,-1 1 1 0 0,1 0 0 0 0,-1 0 0 0 0,0 0-1 0 0,-1 1 1 0 0,1-1 0 0 0,-1 1 0 0 0,1 0-1 0 0,-1-1 1 0 0,-1 1 0 0 0,1 0 0 0 0,-1 0 0 0 0,0 0-1 0 0,0 0 1 0 0,0 1 0 0 0,-1-1 0 0 0,1 0-1 0 0,-1 0 1 0 0,-1 0 0 0 0,1 1 0 0 0,-1-1-1 0 0,0 0 1 0 0,0 0 0 0 0,0 0 0 0 0,-1 0-1 0 0,0 0 1 0 0,0 0 0 0 0,0-1 0 0 0,0 1-1 0 0,-1-1 1 0 0,0 1 0 0 0,-5 6 0 0 0,-3 2 39 0 0,0 0 0 0 0,-1-1 0 0 0,0 0 0 0 0,-1-1 0 0 0,0-1 0 0 0,-1 0 0 0 0,0 0 0 0 0,-29 13 0 0 0,-50 16 91 0 0,-167 46 1 0 0,-16 5-746 0 0,261-84 122 0 0,1 1 0 0 0,0 0 0 0 0,-19 13 0 0 0,30-17-113 0 0,10-5-149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1:26.537"/>
    </inkml:context>
    <inkml:brush xml:id="br0">
      <inkml:brushProperty name="width" value="0.05" units="cm"/>
      <inkml:brushProperty name="height" value="0.05" units="cm"/>
      <inkml:brushProperty name="color" value="#FFFFFF"/>
    </inkml:brush>
  </inkml:definitions>
  <inkml:trace contextRef="#ctx0" brushRef="#br0">57 1 5121 0 0,'-3'0'5677'0'0,"-1"12"-3857"0"0,-2 21-2722 0 0,5-23 1533 0 0,-10 46-230 0 0,1-13-253 0 0,2 0 0 0 0,1 1 1 0 0,3 0-1 0 0,2 0 0 0 0,3 49 1 0 0,6-64-423 0 0,-3-18 1 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1:26.870"/>
    </inkml:context>
    <inkml:brush xml:id="br0">
      <inkml:brushProperty name="width" value="0.05" units="cm"/>
      <inkml:brushProperty name="height" value="0.05" units="cm"/>
      <inkml:brushProperty name="color" value="#FFFFFF"/>
    </inkml:brush>
  </inkml:definitions>
  <inkml:trace contextRef="#ctx0" brushRef="#br0">1 40 9666 0 0,'11'-17'3841'0'0,"-2"8"-2593"0"0,0 3-1008 0 0,0 2 128 0 0,-2 1-256 0 0,3 2-16 0 0,-2 1-8 0 0,2 2-24 0 0,1 0-8 0 0,-1 1-216 0 0,1 3 200 0 0,-2 0-24 0 0,3 0-56 0 0,-2 2 8 0 0,0-4-496 0 0,0 2 448 0 0,3 2-192 0 0,0-4-128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1:27.203"/>
    </inkml:context>
    <inkml:brush xml:id="br0">
      <inkml:brushProperty name="width" value="0.05" units="cm"/>
      <inkml:brushProperty name="height" value="0.05" units="cm"/>
      <inkml:brushProperty name="color" value="#FFFFFF"/>
    </inkml:brush>
  </inkml:definitions>
  <inkml:trace contextRef="#ctx0" brushRef="#br0">475 334 5409 0 0,'-6'-13'6934'0'0,"-7"1"-3787"0"0,-22-11-2124 0 0,23 15-135 0 0,-1 1-797 0 0,1 0-1 0 0,-1 0 1 0 0,0 2-1 0 0,0-1 1 0 0,0 2 0 0 0,-1 0-1 0 0,0 0 1 0 0,0 2-1 0 0,0-1 1 0 0,0 2-1 0 0,0 0 1 0 0,0 0 0 0 0,-1 2-1 0 0,1-1 1 0 0,0 2-1 0 0,0 0 1 0 0,0 1 0 0 0,0 0-1 0 0,1 1 1 0 0,-1 0-1 0 0,1 1 1 0 0,0 1-1 0 0,0 0 1 0 0,1 1 0 0 0,-14 9-1 0 0,22-13-107 0 0,1 0-1 0 0,-1 0 1 0 0,1 0 0 0 0,0 0-1 0 0,0 0 1 0 0,0 1-1 0 0,1-1 1 0 0,-1 1-1 0 0,1-1 1 0 0,0 1 0 0 0,0 0-1 0 0,0 0 1 0 0,0 0-1 0 0,1 1 1 0 0,0-1-1 0 0,-1 0 1 0 0,2 0 0 0 0,-1 1-1 0 0,0-1 1 0 0,1 1-1 0 0,0-1 1 0 0,0 0-1 0 0,0 1 1 0 0,1-1 0 0 0,-1 1-1 0 0,1-1 1 0 0,0 0-1 0 0,0 0 1 0 0,1 1 0 0 0,-1-1-1 0 0,1 0 1 0 0,0 0-1 0 0,5 7 1 0 0,2 4-57 0 0,1-1 0 0 0,1 0-1 0 0,0 0 1 0 0,1-1 0 0 0,1-1 0 0 0,0 0 0 0 0,17 12 0 0 0,-20-16 10 0 0,3 1 44 0 0,0 1 1 0 0,-1 0-1 0 0,0 1 0 0 0,17 20 0 0 0,-28-29 29 0 0,1-1-1 0 0,-1 1 0 0 0,0 0 0 0 0,1-1 1 0 0,-1 1-1 0 0,0 0 0 0 0,0 0 0 0 0,0 0 0 0 0,-1 0 1 0 0,1 0-1 0 0,0 0 0 0 0,-1 0 0 0 0,1 0 1 0 0,-1 0-1 0 0,0 0 0 0 0,0 0 0 0 0,0 0 1 0 0,0 1-1 0 0,0-1 0 0 0,0 0 0 0 0,0 0 1 0 0,-1 0-1 0 0,1 0 0 0 0,-1 0 0 0 0,0 0 0 0 0,1 0 1 0 0,-1 0-1 0 0,0 0 0 0 0,0 0 0 0 0,0 0 1 0 0,0-1-1 0 0,-1 1 0 0 0,1 0 0 0 0,0-1 1 0 0,-1 1-1 0 0,1-1 0 0 0,-1 1 0 0 0,0-1 1 0 0,1 0-1 0 0,-1 1 0 0 0,0-1 0 0 0,0 0 0 0 0,-3 1 1 0 0,1 1-105 0 0,-1-1 0 0 0,1 1 0 0 0,0-1 1 0 0,0 0-1 0 0,-1-1 0 0 0,0 1 0 0 0,1-1 1 0 0,-1 0-1 0 0,0 0 0 0 0,1 0 0 0 0,-1 0 1 0 0,0-1-1 0 0,0 0 0 0 0,0 0 0 0 0,1 0 1 0 0,-1-1-1 0 0,0 0 0 0 0,0 0 0 0 0,1 0 1 0 0,-1 0-1 0 0,0-1 0 0 0,1 1 0 0 0,0-1 1 0 0,-1-1-1 0 0,1 1 0 0 0,0 0 0 0 0,0-1 1 0 0,0 0-1 0 0,0 0 0 0 0,1 0 0 0 0,-1-1 1 0 0,1 1-1 0 0,0-1 0 0 0,-5-5 0 0 0,-2-7-800 0 0</inkml:trace>
  <inkml:trace contextRef="#ctx0" brushRef="#br0" timeOffset="1">802 19 8346 0 0,'20'-17'4026'0'0,"-12"15"-1001"0"0,-11 38-176 0 0,0-17-2882 0 0,-43 349 1595 0 0,37-118-3268 0 0,9-248 1492 0 0,0 3-120 0 0,-1-1 0 0 0,1 1 0 0 0,1-1 0 0 0,-1 1 1 0 0,1-1-1 0 0,-1 1 0 0 0,1-1 0 0 0,0 0 0 0 0,1 1 0 0 0,-1-1 1 0 0,1 0-1 0 0,2 4 0 0 0,6-1-2243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1:27.541"/>
    </inkml:context>
    <inkml:brush xml:id="br0">
      <inkml:brushProperty name="width" value="0.05" units="cm"/>
      <inkml:brushProperty name="height" value="0.05" units="cm"/>
      <inkml:brushProperty name="color" value="#FFFFFF"/>
    </inkml:brush>
  </inkml:definitions>
  <inkml:trace contextRef="#ctx0" brushRef="#br0">639 5 10690 0 0,'-2'-1'319'0'0,"1"0"0"0"0,0 1 0 0 0,-1-1-1 0 0,1 1 1 0 0,0-1 0 0 0,-1 1 0 0 0,1 0-1 0 0,-1-1 1 0 0,1 1 0 0 0,-1 0 0 0 0,1 0-1 0 0,0 0 1 0 0,-1 0 0 0 0,1 0 0 0 0,-1 1-1 0 0,1-1 1 0 0,-1 0 0 0 0,1 1 0 0 0,0-1-1 0 0,-1 0 1 0 0,-1 2 0 0 0,-34 18 100 0 0,21-11 358 0 0,-45 25-97 0 0,2 1-1 0 0,1 4 1 0 0,-102 88 0 0 0,78-58-606 0 0,-28 25-124 0 0,108-93 41 0 0,0 1 0 0 0,1-1 0 0 0,-1 1 0 0 0,0-1 0 0 0,1 1 0 0 0,0 0 0 0 0,-1-1-1 0 0,1 1 1 0 0,0 0 0 0 0,0 0 0 0 0,0 0 0 0 0,0 0 0 0 0,0 0 0 0 0,0 0 0 0 0,1 0 0 0 0,-1 1 0 0 0,1-1 0 0 0,-1 0 0 0 0,1 0 0 0 0,0 0 0 0 0,0 1 0 0 0,0 3-1 0 0,1-4-1 0 0,0 0-1 0 0,0 0 1 0 0,1 0-1 0 0,-1 0 0 0 0,0 0 1 0 0,1 0-1 0 0,-1 0 0 0 0,1 0 1 0 0,0-1-1 0 0,0 1 0 0 0,0-1 1 0 0,-1 1-1 0 0,1-1 0 0 0,1 0 1 0 0,-1 0-1 0 0,0 0 0 0 0,3 2 1 0 0,11 2-36 0 0,1 1 1 0 0,-1-2-1 0 0,1 0 1 0 0,27 2-1 0 0,279 17-47 0 0,116 15-351 0 0,-352-24-280 0 0,229 41-1661 0 0,-218-34 968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1:50.998"/>
    </inkml:context>
    <inkml:brush xml:id="br0">
      <inkml:brushProperty name="width" value="0.05" units="cm"/>
      <inkml:brushProperty name="height" value="0.05" units="cm"/>
      <inkml:brushProperty name="color" value="#FFFFFF"/>
    </inkml:brush>
  </inkml:definitions>
  <inkml:trace contextRef="#ctx0" brushRef="#br0">1 1 2881 0 0,'70'457'3959'0'0,"-31"-156"-3927"0"0,-33-228-1405 0 0,-3-56 587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1:51.362"/>
    </inkml:context>
    <inkml:brush xml:id="br0">
      <inkml:brushProperty name="width" value="0.05" units="cm"/>
      <inkml:brushProperty name="height" value="0.05" units="cm"/>
      <inkml:brushProperty name="color" value="#FFFFFF"/>
    </inkml:brush>
  </inkml:definitions>
  <inkml:trace contextRef="#ctx0" brushRef="#br0">7 222 1696 0 0,'-1'-3'412'0'0,"0"1"-1"0"0,0-1 1 0 0,0 0-1 0 0,0 0 1 0 0,1-1-1 0 0,-1 1 0 0 0,1 0 1 0 0,0 0-1 0 0,0 0 1 0 0,0 0-1 0 0,0 0 1 0 0,1 0-1 0 0,-1 0 0 0 0,1 0 1 0 0,0 0-1 0 0,0 0 1 0 0,1-4-1 0 0,1 1-155 0 0,0 1-1 0 0,1-1 1 0 0,-1 1-1 0 0,1 0 1 0 0,0 0-1 0 0,0 0 1 0 0,1 0 0 0 0,5-3-1 0 0,5-4-143 0 0,0 1 0 0 0,1 0 0 0 0,1 2 0 0 0,30-14 1 0 0,-27 15-47 0 0,0 2 1 0 0,0 0-1 0 0,0 1 1 0 0,0 1 0 0 0,27-1-1 0 0,104 2 476 0 0,-101 4-1728 0 0,95-10 0 0 0,-124 7 233 0 0,0 1-560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13.125"/>
    </inkml:context>
    <inkml:brush xml:id="br0">
      <inkml:brushProperty name="width" value="0.05" units="cm"/>
      <inkml:brushProperty name="height" value="0.05" units="cm"/>
      <inkml:brushProperty name="color" value="#FFFFFF"/>
    </inkml:brush>
  </inkml:definitions>
  <inkml:trace contextRef="#ctx0" brushRef="#br0">9 15 2569 0 0,'-8'-11'3855'0'0,"8"11"-3776"0"0,0 0 1 0 0,0 0-1 0 0,0 0 1 0 0,0 0-1 0 0,0 0 0 0 0,0 0 1 0 0,0 0-1 0 0,0-1 0 0 0,0 1 1 0 0,0 0-1 0 0,0 0 0 0 0,1-2 1826 0 0,-1 2-1826 0 0,0 0 1 0 0,0 0-1 0 0,0 0 0 0 0,0 0 1 0 0,1 0-1 0 0,-1 0 1 0 0,0 0-1 0 0,0 0 0 0 0,0 0 1 0 0,0 0-1 0 0,0 0 0 0 0,0 0 1 0 0,0 0-1 0 0,1 0 0 0 0,-1 0 1 0 0,0 0-1 0 0,0 0 0 0 0,0 0 1 0 0,0 0-1 0 0,0 0 1 0 0,1 0 634 0 0,-1 0-635 0 0,4 6-27 0 0,0-1-1 0 0,0 0 1 0 0,0 1-1 0 0,-1 0 0 0 0,0 0 1 0 0,0 0-1 0 0,-1 0 1 0 0,0 0-1 0 0,0 1 1 0 0,0-1-1 0 0,0 9 1 0 0,69 431-2205 0 0,-63-424-189 0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1:51.729"/>
    </inkml:context>
    <inkml:brush xml:id="br0">
      <inkml:brushProperty name="width" value="0.05" units="cm"/>
      <inkml:brushProperty name="height" value="0.05" units="cm"/>
      <inkml:brushProperty name="color" value="#FFFFFF"/>
    </inkml:brush>
  </inkml:definitions>
  <inkml:trace contextRef="#ctx0" brushRef="#br0">52 1 6337 0 0,'-3'2'663'0'0,"-2"2"-211"0"0,0 1 0 0 0,0 0 0 0 0,1 0 0 0 0,-1 0 0 0 0,1 0 0 0 0,1 1 0 0 0,-1 0 0 0 0,1 0 0 0 0,-1 0 0 0 0,-2 10 909 0 0,30-8-1112 0 0,5 2-21 0 0,123 9 1178 0 0,-94-10-1182 0 0,0-2 1 0 0,1-3-1 0 0,71-4 1 0 0,-114-2-662 0 0,0-1 1 0 0,0-1-1 0 0,30-11 1 0 0,-37 12 207 0 0,8-3-719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1:52.164"/>
    </inkml:context>
    <inkml:brush xml:id="br0">
      <inkml:brushProperty name="width" value="0.05" units="cm"/>
      <inkml:brushProperty name="height" value="0.05" units="cm"/>
      <inkml:brushProperty name="color" value="#FFFFFF"/>
    </inkml:brush>
  </inkml:definitions>
  <inkml:trace contextRef="#ctx0" brushRef="#br0">15 204 7009 0 0,'-14'-13'2514'0'0,"14"9"-588"0"0,23 9 229 0 0,9 3-2085 0 0,-6-5 132 0 0,0-2 0 0 0,1 0 0 0 0,-1-2 0 0 0,52-9 0 0 0,106-31 42 0 0,-138 29-169 0 0,-25 8-183 0 0,-1-2 0 0 0,0 0 0 0 0,0-1 0 0 0,-1-1-1 0 0,0-1 1 0 0,0-1 0 0 0,-1 0 0 0 0,0-2 0 0 0,-1 0 0 0 0,27-24 0 0 0,-26 16-599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1:52.513"/>
    </inkml:context>
    <inkml:brush xml:id="br0">
      <inkml:brushProperty name="width" value="0.05" units="cm"/>
      <inkml:brushProperty name="height" value="0.05" units="cm"/>
      <inkml:brushProperty name="color" value="#FFFFFF"/>
    </inkml:brush>
  </inkml:definitions>
  <inkml:trace contextRef="#ctx0" brushRef="#br0">21 0 7762 0 0,'-8'330'5805'0'0,"2"-22"-4822"0"0,4-257-842 0 0,-3 48-248 0 0,11 139-1 0 0,-4-216-181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1:52.923"/>
    </inkml:context>
    <inkml:brush xml:id="br0">
      <inkml:brushProperty name="width" value="0.05" units="cm"/>
      <inkml:brushProperty name="height" value="0.05" units="cm"/>
      <inkml:brushProperty name="color" value="#FFFFFF"/>
    </inkml:brush>
  </inkml:definitions>
  <inkml:trace contextRef="#ctx0" brushRef="#br0">115 202 3649 0 0,'-2'-13'6722'0'0,"-1"0"-3803"0"0,-15-28-3473 0 0,12 28 1553 0 0,-6-16-694 0 0,10 22-279 0 0,0 0 1 0 0,-1 0 0 0 0,0 1-1 0 0,0-1 1 0 0,0 1-1 0 0,-1-1 1 0 0,0 1 0 0 0,0 0-1 0 0,-1 0 1 0 0,1 1 0 0 0,-1-1-1 0 0,-1 1 1 0 0,-5-5-1 0 0,11 10-22 0 0,0 0-1 0 0,-1 0 1 0 0,1 0-1 0 0,-1-1 0 0 0,1 1 1 0 0,0 0-1 0 0,-1 0 1 0 0,1 0-1 0 0,-1 0 1 0 0,1 0-1 0 0,0 0 0 0 0,-1 0 1 0 0,1 0-1 0 0,-1 0 1 0 0,1 0-1 0 0,-1 0 1 0 0,1 0-1 0 0,0 0 0 0 0,-1 0 1 0 0,1 0-1 0 0,0 1 1 0 0,-1-1-1 0 0,1 0 0 0 0,-1 0 1 0 0,1 0-1 0 0,0 1 1 0 0,-1-1-1 0 0,1 0 1 0 0,0 0-1 0 0,-1 1 0 0 0,1-1 1 0 0,0 0-1 0 0,0 1 1 0 0,-1-1-1 0 0,1 0 0 0 0,0 1 1 0 0,0-1-1 0 0,-1 0 1 0 0,1 1-1 0 0,0-1 1 0 0,0 0-1 0 0,0 1 0 0 0,0-1 1 0 0,0 1-1 0 0,0-1 1 0 0,0 0-1 0 0,0 1 0 0 0,0-1 1 0 0,0 1-1 0 0,0-1 1 0 0,0 1-1 0 0,0-1 1 0 0,0 1-1 0 0,2 24-13 0 0,-2-24 21 0 0,1 10 1 0 0,1 0 1 0 0,0 0 0 0 0,1-1-1 0 0,0 1 1 0 0,0-1-1 0 0,11 20 1 0 0,-12-24-6 0 0,2-1 0 0 0,-1 1 0 0 0,1-1 1 0 0,-1 0-1 0 0,1 0 0 0 0,1 0 0 0 0,-1 0 0 0 0,1-1 0 0 0,0 1 1 0 0,0-2-1 0 0,0 1 0 0 0,7 4 0 0 0,-10-7-4 0 0,0 0-1 0 0,0 0 1 0 0,-1 0 0 0 0,1-1-1 0 0,0 1 1 0 0,0-1-1 0 0,0 1 1 0 0,0-1 0 0 0,0 1-1 0 0,0-1 1 0 0,0 0 0 0 0,0 0-1 0 0,0 0 1 0 0,0 0-1 0 0,0-1 1 0 0,0 1 0 0 0,0 0-1 0 0,0-1 1 0 0,0 1 0 0 0,-1-1-1 0 0,1 0 1 0 0,0 0-1 0 0,0 0 1 0 0,0 1 0 0 0,-1-2-1 0 0,1 1 1 0 0,-1 0-1 0 0,1 0 1 0 0,-1 0 0 0 0,1-1-1 0 0,-1 1 1 0 0,1-1 0 0 0,-1 1-1 0 0,0-1 1 0 0,0 0-1 0 0,0 1 1 0 0,0-1 0 0 0,0 0-1 0 0,0 0 1 0 0,0-3 0 0 0,1 1-154 0 0,-1 0 0 0 0,0 0 0 0 0,0 1 0 0 0,0-1 0 0 0,-1 0 0 0 0,0 0 0 0 0,1 0 1 0 0,-1 0-1 0 0,-1 0 0 0 0,1 0 0 0 0,0 0 0 0 0,-1 0 0 0 0,0 0 0 0 0,0 1 1 0 0,0-1-1 0 0,0 0 0 0 0,-1 0 0 0 0,0 1 0 0 0,-3-7 0 0 0,-4-1-940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1:53.302"/>
    </inkml:context>
    <inkml:brush xml:id="br0">
      <inkml:brushProperty name="width" value="0.05" units="cm"/>
      <inkml:brushProperty name="height" value="0.05" units="cm"/>
      <inkml:brushProperty name="color" value="#FFFFFF"/>
    </inkml:brush>
  </inkml:definitions>
  <inkml:trace contextRef="#ctx0" brushRef="#br0">248 126 3001 0 0,'-11'-1'5490'0'0,"1"-7"-4076"0"0,-8-19-1754 0 0,16 23 878 0 0,-3-4-288 0 0,1 1 0 0 0,-2 0 0 0 0,1 0 0 0 0,-1 1-1 0 0,0-1 1 0 0,0 1 0 0 0,-1 0 0 0 0,1 1 0 0 0,-1 0-1 0 0,-16-9 1 0 0,21 13-200 0 0,-1 0 0 0 0,0 0 0 0 0,1 0-1 0 0,-1 0 1 0 0,0 0 0 0 0,0 0 0 0 0,0 1 0 0 0,0 0-1 0 0,0-1 1 0 0,0 1 0 0 0,0 0 0 0 0,1 1 0 0 0,-1-1-1 0 0,0 0 1 0 0,0 1 0 0 0,0 0 0 0 0,0-1 0 0 0,0 1 0 0 0,1 0-1 0 0,-1 0 1 0 0,0 1 0 0 0,1-1 0 0 0,-1 1 0 0 0,1-1-1 0 0,-1 1 1 0 0,1 0 0 0 0,0 0 0 0 0,0 0 0 0 0,0 0 0 0 0,0 0-1 0 0,0 0 1 0 0,0 1 0 0 0,1-1 0 0 0,-1 1 0 0 0,-2 4-1 0 0,-1 2-15 0 0,0 1-1 0 0,1 0 1 0 0,0 0-1 0 0,0 1 1 0 0,-2 13-1 0 0,5-20-32 0 0,0 0 0 0 0,0 1 0 0 0,0-1 0 0 0,1 1 0 0 0,0-1 0 0 0,0 1-1 0 0,0-1 1 0 0,0 1 0 0 0,1-1 0 0 0,0 1 0 0 0,0-1 0 0 0,0 0 0 0 0,0 1-1 0 0,1-1 1 0 0,3 6 0 0 0,-5-9-4 0 0,1 1 0 0 0,0-1 1 0 0,0 0-1 0 0,0 0 0 0 0,0 0 0 0 0,0 0 0 0 0,0 0 0 0 0,1 0 0 0 0,-1 0 1 0 0,0-1-1 0 0,0 1 0 0 0,1 0 0 0 0,-1-1 0 0 0,0 1 0 0 0,1-1 0 0 0,-1 1 1 0 0,0-1-1 0 0,1 0 0 0 0,-1 1 0 0 0,1-1 0 0 0,-1 0 0 0 0,3 0 0 0 0,0 0-9 0 0,-1-1-1 0 0,1 0 0 0 0,0 1 1 0 0,-1-1-1 0 0,1-1 0 0 0,-1 1 1 0 0,1 0-1 0 0,5-4 1 0 0,1-2-306 0 0,1 0-1 0 0,-1 0 1 0 0,-1-1 0 0 0,12-12 0 0 0,19-27-795 0 0,-18 18 139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1:54.151"/>
    </inkml:context>
    <inkml:brush xml:id="br0">
      <inkml:brushProperty name="width" value="0.05" units="cm"/>
      <inkml:brushProperty name="height" value="0.05" units="cm"/>
      <inkml:brushProperty name="color" value="#FFFFFF"/>
    </inkml:brush>
  </inkml:definitions>
  <inkml:trace contextRef="#ctx0" brushRef="#br0">16 230 4097 0 0,'-5'-3'1416'0'0,"4"3"-1309"0"0,1 0-1 0 0,-1-1 0 0 0,1 1 0 0 0,-1 0 0 0 0,1 0 0 0 0,-1 0 0 0 0,1-1 0 0 0,-1 1 0 0 0,1 0 0 0 0,-1 0 1 0 0,1-1-1 0 0,-1 1 0 0 0,1 0 0 0 0,0-1 0 0 0,-1 1 0 0 0,1-1 0 0 0,0 1 0 0 0,-1-1 0 0 0,1 1 0 0 0,0 0 0 0 0,0-1 1 0 0,-1 1-1 0 0,1-1 0 0 0,0 1 0 0 0,0-1 0 0 0,0 1 0 0 0,0-1 0 0 0,-1 1 0 0 0,1-1 0 0 0,0 0 0 0 0,0 1 1 0 0,0-1-1 0 0,0 1 0 0 0,0-1 0 0 0,0 1 0 0 0,1-1 0 0 0,-1 1 0 0 0,0-1 0 0 0,0 1 0 0 0,0-1 0 0 0,0 1 1 0 0,1-1-1 0 0,-1 1 0 0 0,0-1 0 0 0,0 1 0 0 0,1-1 0 0 0,-1 1 0 0 0,0 0 0 0 0,1-1 0 0 0,-1 1 0 0 0,1-1 1 0 0,-1 1-1 0 0,0 0 0 0 0,1-1 0 0 0,-1 1 0 0 0,1 0 0 0 0,-1 0 0 0 0,2-1 0 0 0,5-7-35 0 0,1 1 0 0 0,1 0 0 0 0,0 0 0 0 0,0 1 0 0 0,0 0 0 0 0,1 1 0 0 0,-1 0 0 0 0,1 0-1 0 0,1 1 1 0 0,-1 0 0 0 0,19-3 0 0 0,10-1 348 0 0,79-4 0 0 0,-52 7 385 0 0,-33 0-544 0 0,-1-2 0 0 0,0-1-1 0 0,0-2 1 0 0,42-19 0 0 0,47-14 176 0 0,-115 41-308 0 0,0-1 3578 0 0,-10 21-3522 0 0,4 18-151 0 0,1-1 0 0 0,1 1 0 0 0,11 49-1 0 0,2 23-7 0 0,13 888 118 0 0,-31-983-197 0 0,-7-19 33 0 0,-14-32 26 0 0,14 21-2 0 0,4 11 3 0 0,1-1 0 0 0,-1 0 0 0 0,0 1 0 0 0,0 0 0 0 0,-1 1 0 0 0,0-1 0 0 0,0 1 0 0 0,0 0 0 0 0,-1 1 1 0 0,0 0-1 0 0,1 0 0 0 0,-1 1 0 0 0,-12-4 0 0 0,4 4 20 0 0,-1 0 0 0 0,1 1-1 0 0,-1 0 1 0 0,0 2 0 0 0,-34 2 0 0 0,20-1-87 0 0,-1-2 0 0 0,1-2 1 0 0,-1 0-1 0 0,-58-16 0 0 0,74 16-127 0 0,14 2-89 0 0,1 1 1 0 0,-1-1-1 0 0,1 1 1 0 0,-1 0 0 0 0,1 0-1 0 0,-1 0 1 0 0,0 0-1 0 0,1 0 1 0 0,-1 0-1 0 0,1 0 1 0 0,-1 0-1 0 0,0 1 1 0 0,1-1-1 0 0,-1 0 1 0 0,1 1-1 0 0,-1 0 1 0 0,1-1-1 0 0,-3 2 1 0 0,7 4-2139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2:15.269"/>
    </inkml:context>
    <inkml:brush xml:id="br0">
      <inkml:brushProperty name="width" value="0.05" units="cm"/>
      <inkml:brushProperty name="height" value="0.05" units="cm"/>
      <inkml:brushProperty name="color" value="#FFFFFF"/>
    </inkml:brush>
  </inkml:definitions>
  <inkml:trace contextRef="#ctx0" brushRef="#br0">2 1 4681 0 0,'-1'34'888'0'0,"0"1"-1"0"0,3 0 1 0 0,11 63 0 0 0,-2-5-250 0 0,-4-5-80 0 0,-3-23-66 0 0,3 0 0 0 0,22 97 0 0 0,-20-141-1479 0 0,-9-21 929 0 0,1 0 0 0 0,-1 0 0 0 0,0 0 0 0 0,0 0 0 0 0,0 0 0 0 0,1 0 0 0 0,-1 0 0 0 0,0 0 1 0 0,0 0-1 0 0,0 0 0 0 0,1 0 0 0 0,-1 0 0 0 0,0 0 0 0 0,0 0 0 0 0,0 0 0 0 0,1 0 0 0 0,-1 0 0 0 0,0-1 0 0 0,0 1 0 0 0,0 0 0 0 0,1 0 0 0 0,-1 0 0 0 0,0 0 0 0 0,0 0 0 0 0,0-1 0 0 0,0 1 0 0 0,0 0 0 0 0,0 0 0 0 0,1 0 0 0 0,-1-1 0 0 0,0 1 0 0 0,0 0 0 0 0,0 0 0 0 0,0 0 0 0 0,0-1 0 0 0,0 1 0 0 0,0 0 0 0 0,0 0 0 0 0,0 0 0 0 0,0-1 0 0 0,0 1 0 0 0,0 0 0 0 0,0 0 0 0 0,0-1 1 0 0,4-45-3351 0 0,-4 23 1331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2:15.617"/>
    </inkml:context>
    <inkml:brush xml:id="br0">
      <inkml:brushProperty name="width" value="0.05" units="cm"/>
      <inkml:brushProperty name="height" value="0.05" units="cm"/>
      <inkml:brushProperty name="color" value="#FFFFFF"/>
    </inkml:brush>
  </inkml:definitions>
  <inkml:trace contextRef="#ctx0" brushRef="#br0">43 272 112 0 0,'-43'-271'14674'0'0,"70"295"-13185"0"0,36 52-1233 0 0,-49-57-227 0 0,1 0 0 0 0,1-2 0 0 0,0 1 1 0 0,2-2-1 0 0,31 24 0 0 0,-28-26-25 0 0,107 64 43 0 0,-113-70-56 0 0,1-1 0 0 0,0 0 0 0 0,1-1-1 0 0,0-1 1 0 0,-1 0 0 0 0,25 2 0 0 0,-35-7-150 0 0,0 0 0 0 0,-1-1-1 0 0,1 0 1 0 0,-1 0 0 0 0,1-1 0 0 0,-1 0 0 0 0,1 0-1 0 0,-1 0 1 0 0,0 0 0 0 0,0-1 0 0 0,0 0 0 0 0,0 0-1 0 0,-1 0 1 0 0,1 0 0 0 0,-1-1 0 0 0,0 0 0 0 0,0 0-1 0 0,6-8 1 0 0,3-2-650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2:15.948"/>
    </inkml:context>
    <inkml:brush xml:id="br0">
      <inkml:brushProperty name="width" value="0.05" units="cm"/>
      <inkml:brushProperty name="height" value="0.05" units="cm"/>
      <inkml:brushProperty name="color" value="#FFFFFF"/>
    </inkml:brush>
  </inkml:definitions>
  <inkml:trace contextRef="#ctx0" brushRef="#br0">36 2 5113 0 0,'-7'-2'7264'0'0,"2"9"-5211"0"0,-1 10-2687 0 0,5-16 1272 0 0,-3 14-278 0 0,0 1 0 0 0,1 0 1 0 0,1 0-1 0 0,0 1 0 0 0,1-1 0 0 0,1 0 1 0 0,0 0-1 0 0,3 17 0 0 0,5 17-253 0 0,15 58 0 0 0,-17-86-43 0 0,26 93-1020 0 0,-27-102 388 0 0,0 0-1 0 0,1 0 1 0 0,1-1-1 0 0,-1 0 1 0 0,2-1-1 0 0,13 17 1 0 0,-8-14-793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2:16.281"/>
    </inkml:context>
    <inkml:brush xml:id="br0">
      <inkml:brushProperty name="width" value="0.05" units="cm"/>
      <inkml:brushProperty name="height" value="0.05" units="cm"/>
      <inkml:brushProperty name="color" value="#FFFFFF"/>
    </inkml:brush>
  </inkml:definitions>
  <inkml:trace contextRef="#ctx0" brushRef="#br0">68 62 4713 0 0,'-21'14'4244'0'0,"18"-13"-4142"0"0,0 1 0 0 0,0-1 0 0 0,0 1 1 0 0,1 0-1 0 0,-1 0 0 0 0,1 0 0 0 0,-1 0 1 0 0,1 0-1 0 0,0 0 0 0 0,-1 1 0 0 0,1-1 0 0 0,0 1 1 0 0,1 0-1 0 0,-1-1 0 0 0,0 1 0 0 0,1 0 1 0 0,-1 0-1 0 0,1 0 0 0 0,0 0 0 0 0,0 0 0 0 0,0 0 1 0 0,1 1-1 0 0,-1-1 0 0 0,1 0 0 0 0,0 0 1 0 0,0 1-1 0 0,0-1 0 0 0,0 3 0 0 0,7 34-62 0 0,1 0 0 0 0,2-1 0 0 0,2-1 0 0 0,1 0 0 0 0,2 0 0 0 0,34 59 0 0 0,-39-77-39 0 0,1-1 0 0 0,27 33 0 0 0,-35-47 40 0 0,0-1 0 0 0,1 0 0 0 0,0 0 1 0 0,-1 0-1 0 0,2-1 0 0 0,-1 1 0 0 0,0-1 0 0 0,1 0 0 0 0,-1 0 0 0 0,1 0 0 0 0,0-1 0 0 0,0 0 1 0 0,0 0-1 0 0,0 0 0 0 0,0-1 0 0 0,1 1 0 0 0,6 0 0 0 0,-10-2 24 0 0,0-1-1 0 0,0 0 1 0 0,0 1-1 0 0,0-1 1 0 0,0 0-1 0 0,0 0 0 0 0,0 0 1 0 0,-1 0-1 0 0,1 0 1 0 0,0 0-1 0 0,-1-1 1 0 0,1 1-1 0 0,-1-1 1 0 0,1 1-1 0 0,-1-1 1 0 0,0 1-1 0 0,1-1 1 0 0,-1 0-1 0 0,0 1 1 0 0,0-1-1 0 0,0 0 1 0 0,-1 0-1 0 0,1 0 1 0 0,0 0-1 0 0,0-2 1 0 0,16-61 1173 0 0,-15 53-1099 0 0,28-193 1085 0 0,-21 126-2405 0 0,23-95 1 0 0,-17 135-293 0 0,-7 23 136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13.470"/>
    </inkml:context>
    <inkml:brush xml:id="br0">
      <inkml:brushProperty name="width" value="0.05" units="cm"/>
      <inkml:brushProperty name="height" value="0.05" units="cm"/>
      <inkml:brushProperty name="color" value="#FFFFFF"/>
    </inkml:brush>
  </inkml:definitions>
  <inkml:trace contextRef="#ctx0" brushRef="#br0">42 210 1328 0 0,'-5'-48'2420'0'0,"-3"-37"1455"0"0,8 80-3534 0 0,0-1 0 0 0,1 1 0 0 0,-1 0-1 0 0,1 0 1 0 0,0-1 0 0 0,0 1 0 0 0,1 0-1 0 0,-1 0 1 0 0,1 0 0 0 0,0 0 0 0 0,0 0-1 0 0,4-5 1 0 0,-4 9-284 0 0,-1 1-1 0 0,1-1 1 0 0,-1 0-1 0 0,0 1 1 0 0,1-1 0 0 0,-1 1-1 0 0,1 0 1 0 0,-1-1-1 0 0,1 1 1 0 0,0 0-1 0 0,-1 0 1 0 0,1 0-1 0 0,-1 0 1 0 0,1 0 0 0 0,-1 1-1 0 0,1-1 1 0 0,-1 0-1 0 0,1 1 1 0 0,-1-1-1 0 0,1 1 1 0 0,1 0-1 0 0,43 20 54 0 0,-36-15-82 0 0,-1 1 1 0 0,0 0 0 0 0,0 0-1 0 0,-1 1 1 0 0,0-1 0 0 0,0 2-1 0 0,-1-1 1 0 0,0 1 0 0 0,0 1-1 0 0,-1-1 1 0 0,0 1-1 0 0,-1 0 1 0 0,0 0 0 0 0,7 21-1 0 0,-10-18 21 0 0,-1 0 0 0 0,0-1 0 0 0,-1 1 0 0 0,0 0-1 0 0,-1 0 1 0 0,-1-1 0 0 0,0 1 0 0 0,0 0 0 0 0,-1-1 0 0 0,-1 0-1 0 0,0 0 1 0 0,-1 0 0 0 0,-8 15 0 0 0,10-21-74 0 0,0 0 1 0 0,-1 0-1 0 0,0 0 1 0 0,0-1-1 0 0,0 1 1 0 0,-1-1-1 0 0,1 0 1 0 0,-1 0-1 0 0,0-1 1 0 0,-1 1-1 0 0,1-1 1 0 0,-1 0-1 0 0,0-1 1 0 0,0 0-1 0 0,0 1 0 0 0,0-2 1 0 0,-1 1-1 0 0,1-1 1 0 0,-1 0-1 0 0,0 0 1 0 0,0-1-1 0 0,1 0 1 0 0,-1 0-1 0 0,0-1 1 0 0,0 0-1 0 0,-7 0 1 0 0,-25-13-1289 0 0,38 13 1176 0 0,0-1 0 0 0,0 1 0 0 0,0-1 0 0 0,0 1 0 0 0,1-1 0 0 0,-1 0 0 0 0,0 1 0 0 0,0-1 0 0 0,0 0 0 0 0,0 0 0 0 0,1 1 0 0 0,-1-1 0 0 0,0 0 0 0 0,1 0 0 0 0,-1 0 0 0 0,1 0 0 0 0,-1 0 0 0 0,1 0 0 0 0,-1 0 0 0 0,1 0 0 0 0,0 0 0 0 0,-1 0-1 0 0,1 0 1 0 0,0 0 0 0 0,0-1 0 0 0,0 1 0 0 0,0 0 0 0 0,0 0 0 0 0,0 0 0 0 0,0 0 0 0 0,0 0 0 0 0,1-2 0 0 0,4-3-1205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2:16.597"/>
    </inkml:context>
    <inkml:brush xml:id="br0">
      <inkml:brushProperty name="width" value="0.05" units="cm"/>
      <inkml:brushProperty name="height" value="0.05" units="cm"/>
      <inkml:brushProperty name="color" value="#FFFFFF"/>
    </inkml:brush>
  </inkml:definitions>
  <inkml:trace contextRef="#ctx0" brushRef="#br0">62 1 4521 0 0,'-16'2'5556'0'0,"14"-1"-5372"0"0,0 0-1 0 0,0 1 1 0 0,0 0 0 0 0,0-1 0 0 0,1 1 0 0 0,-1 0 0 0 0,1 0-1 0 0,-1 0 1 0 0,1 0 0 0 0,-2 4 0 0 0,0 1-183 0 0,0 0 0 0 0,0 0-1 0 0,1 1 1 0 0,0-1 0 0 0,-2 10 0 0 0,-2 67 272 0 0,3 1 1 0 0,13 120-1 0 0,-4-93-412 0 0,7 16-2759 0 0,-12-111 1877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2:17.003"/>
    </inkml:context>
    <inkml:brush xml:id="br0">
      <inkml:brushProperty name="width" value="0.05" units="cm"/>
      <inkml:brushProperty name="height" value="0.05" units="cm"/>
      <inkml:brushProperty name="color" value="#FFFFFF"/>
    </inkml:brush>
  </inkml:definitions>
  <inkml:trace contextRef="#ctx0" brushRef="#br0">11 90 4593 0 0,'-7'-4'8826'0'0,"7"4"-8681"0"0,-3 5 2509 0 0,13 4-2196 0 0,-3-6-424 0 0,1 0 1 0 0,-1 0-1 0 0,1 0 1 0 0,-1-1-1 0 0,1-1 1 0 0,0 1-1 0 0,10 0 1 0 0,-12-1-29 0 0,1 1 1 0 0,-1 0 0 0 0,0 1-1 0 0,0 0 1 0 0,1 0 0 0 0,-2 0 0 0 0,1 1-1 0 0,0-1 1 0 0,-1 1 0 0 0,1 1 0 0 0,-1-1-1 0 0,-1 1 1 0 0,1 0 0 0 0,0 0-1 0 0,-1 0 1 0 0,0 1 0 0 0,-1-1 0 0 0,1 1-1 0 0,-1 0 1 0 0,5 12 0 0 0,3 9 22 0 0,0 0 1 0 0,-2 1 0 0 0,8 41 0 0 0,-12-44-58 0 0,10 40-157 0 0,-14-60 170 0 0,1-1 0 0 0,-1 1 0 0 0,1-1 0 0 0,0 0 0 0 0,1 0-1 0 0,-1 0 1 0 0,1 0 0 0 0,-1 0 0 0 0,1 0 0 0 0,7 6 0 0 0,-10-10 6 0 0,0 0 0 0 0,1 1 0 0 0,-1-1 0 0 0,0 0 0 0 0,1 0 0 0 0,-1 0 0 0 0,0 1 0 0 0,1-1 0 0 0,-1 0 0 0 0,0 0 0 0 0,1 0 0 0 0,-1 0 0 0 0,1 1 0 0 0,-1-1 0 0 0,0 0 0 0 0,1 0 0 0 0,-1 0 0 0 0,1 0 0 0 0,-1 0 0 0 0,1 0 0 0 0,-1 0 0 0 0,0 0 0 0 0,1 0 0 0 0,-1 0 0 0 0,1-1 0 0 0,-1 1 0 0 0,0 0 0 0 0,1 0 0 0 0,-1 0 0 0 0,0 0 0 0 0,1-1 0 0 0,-1 1 0 0 0,0 0 0 0 0,1 0 0 0 0,-1-1 0 0 0,0 1 0 0 0,1 0 0 0 0,8-20-169 0 0,-3-22 27 0 0,-5-90-2 0 0,-4 92 419 0 0,3 0 0 0 0,1 0-1 0 0,3 0 1 0 0,14-73 0 0 0,-18 111-230 0 0,1 0-1 0 0,-1 0 0 0 0,1-1 0 0 0,-1 1 0 0 0,1 0 0 0 0,0 0 1 0 0,0 0-1 0 0,0 0 0 0 0,0 0 0 0 0,0 0 0 0 0,1 0 1 0 0,-1 0-1 0 0,0 1 0 0 0,1-1 0 0 0,0 0 0 0 0,-1 1 0 0 0,1-1 1 0 0,0 1-1 0 0,0 0 0 0 0,0-1 0 0 0,0 1 0 0 0,3-1 1 0 0,-3 2-17 0 0,0 0 0 0 0,0 0 1 0 0,1 1-1 0 0,-1-1 1 0 0,0 1-1 0 0,0 0 1 0 0,0 0-1 0 0,0-1 0 0 0,0 1 1 0 0,0 1-1 0 0,0-1 1 0 0,0 0-1 0 0,0 0 1 0 0,0 1-1 0 0,0-1 1 0 0,-1 1-1 0 0,1-1 0 0 0,-1 1 1 0 0,1 0-1 0 0,-1 0 1 0 0,0 0-1 0 0,2 3 1 0 0,26 39 62 0 0,-3 0 1 0 0,-1 2 0 0 0,19 53-1 0 0,14 26-726 0 0,-56-121 430 0 0,0 0 0 0 0,1 0 0 0 0,0 0 0 0 0,0 0-1 0 0,0-1 1 0 0,0 1 0 0 0,5 3 0 0 0,-7-6 70 0 0,0 0 0 0 0,0 0-1 0 0,1 0 1 0 0,-1 0 0 0 0,0 0 0 0 0,0-1 0 0 0,1 1-1 0 0,-1-1 1 0 0,0 1 0 0 0,1-1 0 0 0,-1 1 0 0 0,1-1-1 0 0,-1 0 1 0 0,0 1 0 0 0,1-1 0 0 0,-1 0 0 0 0,1 0-1 0 0,-1 0 1 0 0,1 0 0 0 0,-1 0 0 0 0,1-1 0 0 0,-1 1-1 0 0,0 0 1 0 0,1-1 0 0 0,1 0 0 0 0,5-4-936 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2:17.367"/>
    </inkml:context>
    <inkml:brush xml:id="br0">
      <inkml:brushProperty name="width" value="0.05" units="cm"/>
      <inkml:brushProperty name="height" value="0.05" units="cm"/>
      <inkml:brushProperty name="color" value="#FFFFFF"/>
    </inkml:brush>
  </inkml:definitions>
  <inkml:trace contextRef="#ctx0" brushRef="#br0">100 1 656 0 0,'-6'1'673'0'0,"-1"1"0"0"0,1 0 0 0 0,0 1 0 0 0,0-1 0 0 0,0 1 0 0 0,1 0 0 0 0,-1 0 0 0 0,1 1 0 0 0,-8 6 0 0 0,10-7-357 0 0,0-1-1 0 0,0 1 0 0 0,0 0 1 0 0,1 0-1 0 0,0 0 0 0 0,-1 0 0 0 0,1 0 1 0 0,0 0-1 0 0,1 1 0 0 0,-1-1 1 0 0,1 1-1 0 0,-1-1 0 0 0,1 1 0 0 0,0 0 1 0 0,0-1-1 0 0,1 1 0 0 0,-1 6 0 0 0,8 0 163 0 0,11 15-283 0 0,-1 0 1 0 0,-1 1-1 0 0,-1 1 0 0 0,-1 0 1 0 0,-2 1-1 0 0,14 45 0 0 0,-12-21-159 0 0,-2-1 0 0 0,-3 1-1 0 0,3 57 1 0 0,-10-81-169 0 0,-2-13-306 0 0,1 1-1 0 0,1-1 1 0 0,0 1 0 0 0,8 24 0 0 0,-6-32-366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2:17.697"/>
    </inkml:context>
    <inkml:brush xml:id="br0">
      <inkml:brushProperty name="width" value="0.05" units="cm"/>
      <inkml:brushProperty name="height" value="0.05" units="cm"/>
      <inkml:brushProperty name="color" value="#FFFFFF"/>
    </inkml:brush>
  </inkml:definitions>
  <inkml:trace contextRef="#ctx0" brushRef="#br0">18 5 7338 0 0,'-14'-5'5069'0'0,"10"7"-2100"0"0,10 6-565 0 0,2-3-2367 0 0,0-1 0 0 0,0 1 0 0 0,0-1 0 0 0,0 0 0 0 0,1-1 0 0 0,-1 0 0 0 0,1 0-1 0 0,0-1 1 0 0,0 0 0 0 0,0-1 0 0 0,0 0 0 0 0,0 0 0 0 0,14-1 0 0 0,-8 0-434 0 0,0-1-1 0 0,0 0 1 0 0,0-1 0 0 0,0 0-1 0 0,-1-1 1 0 0,1-1-1 0 0,-1-1 1 0 0,24-10-1 0 0,-23 8-935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2:18.028"/>
    </inkml:context>
    <inkml:brush xml:id="br0">
      <inkml:brushProperty name="width" value="0.05" units="cm"/>
      <inkml:brushProperty name="height" value="0.05" units="cm"/>
      <inkml:brushProperty name="color" value="#FFFFFF"/>
    </inkml:brush>
  </inkml:definitions>
  <inkml:trace contextRef="#ctx0" brushRef="#br0">31 1 7866 0 0,'-1'1'257'0'0,"0"1"1"0"0,0-1 0 0 0,1 1 0 0 0,-1-1 0 0 0,0 1-1 0 0,1-1 1 0 0,-1 1 0 0 0,1-1 0 0 0,0 1 0 0 0,-1 0 0 0 0,1-1-1 0 0,0 1 1 0 0,0 0 0 0 0,0-1 0 0 0,0 1 0 0 0,1 0-1 0 0,-1-1 1 0 0,0 1 0 0 0,1 0 0 0 0,-1-1 0 0 0,1 1-1 0 0,-1-1 1 0 0,3 4 0 0 0,-2-3-75 0 0,1 1 0 0 0,0-1-1 0 0,1 0 1 0 0,-1 0 0 0 0,0 0 0 0 0,1 0 0 0 0,-1 0-1 0 0,1 0 1 0 0,0-1 0 0 0,-1 1 0 0 0,1-1 0 0 0,4 2-1 0 0,-2-1-301 0 0,1-1-1 0 0,0 1 0 0 0,-1-1 1 0 0,1 1-1 0 0,0-2 0 0 0,0 1 1 0 0,0-1-1 0 0,0 0 0 0 0,0 0 1 0 0,0 0-1 0 0,-1-1 0 0 0,1 0 1 0 0,11-3-1 0 0,2-8-1190 0 0,-11 2 53 0 0</inkml:trace>
  <inkml:trace contextRef="#ctx0" brushRef="#br0" timeOffset="1">0 459 10242 0 0,'4'7'334'0'0,"-1"1"1"0"0,1-1-1 0 0,1 0 0 0 0,-1-1 0 0 0,1 1 1 0 0,1-1-1 0 0,-1 0 0 0 0,1 0 0 0 0,0 0 0 0 0,0-1 1 0 0,1 0-1 0 0,-1 0 0 0 0,1-1 0 0 0,0 0 1 0 0,1 0-1 0 0,-1 0 0 0 0,1-1 0 0 0,-1 0 0 0 0,1-1 1 0 0,0 0-1 0 0,14 2 0 0 0,-5-1-431 0 0,1-1-1 0 0,-1-1 1 0 0,1-1-1 0 0,0 0 1 0 0,0-1 0 0 0,-1-1-1 0 0,1-1 1 0 0,33-10-1 0 0,17-14-2430 0 0,-47 15 1229 0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2:19.570"/>
    </inkml:context>
    <inkml:brush xml:id="br0">
      <inkml:brushProperty name="width" value="0.05" units="cm"/>
      <inkml:brushProperty name="height" value="0.05" units="cm"/>
      <inkml:brushProperty name="color" value="#FFFFFF"/>
    </inkml:brush>
  </inkml:definitions>
  <inkml:trace contextRef="#ctx0" brushRef="#br0">22 145 1552 0 0,'-2'-2'555'0'0,"-18"-20"6392"0"0,52 129-6786 0 0,25 146 1 0 0,-52-234-200 0 0,-4-16 17 0 0,1 0 0 0 0,-1 0 0 0 0,0 0 0 0 0,0 1 0 0 0,-1-1 0 0 0,1 0 0 0 0,-1 0 1 0 0,1 1-1 0 0,-1-1 0 0 0,0 0 0 0 0,0 0 0 0 0,0 1 0 0 0,-1-1 0 0 0,1 0 0 0 0,-1 0 0 0 0,0 1 0 0 0,-1 2 0 0 0,-4-45-583 0 0,3-6 909 0 0,3 0-1 0 0,1 0 1 0 0,2 0 0 0 0,3 0-1 0 0,1 0 1 0 0,2 1 0 0 0,22-63 0 0 0,-29 101-161 0 0,2-5 144 0 0,0 1-1 0 0,1 0 1 0 0,0 0 0 0 0,0 1-1 0 0,1-1 1 0 0,8-10-1 0 0,-12 19-243 0 0,-1-1-1 0 0,0 1 1 0 0,1 0-1 0 0,-1 0 0 0 0,1 0 1 0 0,-1 0-1 0 0,1 0 1 0 0,0 0-1 0 0,-1 0 1 0 0,1 0-1 0 0,0 1 0 0 0,0-1 1 0 0,0 1-1 0 0,-1-1 1 0 0,1 1-1 0 0,0 0 0 0 0,3-1 1 0 0,-2 2-17 0 0,0-1 0 0 0,0 1 0 0 0,0 0 0 0 0,0 0-1 0 0,-1 0 1 0 0,1 0 0 0 0,0 1 0 0 0,-1-1 0 0 0,1 1 0 0 0,-1-1 0 0 0,1 1 0 0 0,-1 0 0 0 0,0 0 0 0 0,4 4 0 0 0,1 1 37 0 0,-1 0 0 0 0,-1 0 0 0 0,1 1 0 0 0,-1 0 0 0 0,0 0 0 0 0,-1 0 0 0 0,0 1 0 0 0,0-1 0 0 0,4 17-1 0 0,-1 2 85 0 0,5 55-1 0 0,-3-9-1156 0 0,-9-73 997 0 0,1 1-198 0 0,-1 1-1 0 0,0-1 1 0 0,0 1-1 0 0,0-1 1 0 0,1 0-1 0 0,-1 1 0 0 0,1-1 1 0 0,-1 1-1 0 0,1-1 1 0 0,0 0-1 0 0,-1 1 1 0 0,1-1-1 0 0,0 0 1 0 0,0 0-1 0 0,1 2 1 0 0,1-4-1104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2:20.085"/>
    </inkml:context>
    <inkml:brush xml:id="br0">
      <inkml:brushProperty name="width" value="0.05" units="cm"/>
      <inkml:brushProperty name="height" value="0.05" units="cm"/>
      <inkml:brushProperty name="color" value="#FFFFFF"/>
    </inkml:brush>
  </inkml:definitions>
  <inkml:trace contextRef="#ctx0" brushRef="#br0">1 167 9082 0 0,'31'-53'6478'0'0,"-22"42"-6342"0"0,0 0 0 0 0,0 0 0 0 0,1 1 1 0 0,0 1-1 0 0,1 0 0 0 0,0 0 1 0 0,0 1-1 0 0,1 0 0 0 0,14-6 0 0 0,-20 11-135 0 0,0 1-1 0 0,-1 0 1 0 0,1 0-1 0 0,0 1 1 0 0,0-1-1 0 0,0 1 0 0 0,1 1 1 0 0,-1-1-1 0 0,0 1 1 0 0,0 0-1 0 0,0 0 1 0 0,0 1-1 0 0,0 0 1 0 0,0 0-1 0 0,0 1 0 0 0,7 1 1 0 0,-9-1-1 0 0,0 1-1 0 0,0-1 1 0 0,0 1 0 0 0,0 0 0 0 0,0 0-1 0 0,-1 0 1 0 0,1 1 0 0 0,-1-1-1 0 0,0 1 1 0 0,0 0 0 0 0,0 0 0 0 0,0 0-1 0 0,-1 0 1 0 0,0 0 0 0 0,0 1-1 0 0,0-1 1 0 0,0 1 0 0 0,-1-1 0 0 0,1 1-1 0 0,-1 0 1 0 0,0 5 0 0 0,42 282-2480 0 0,-27-244-639 0 0,-10-37 1668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2:20.674"/>
    </inkml:context>
    <inkml:brush xml:id="br0">
      <inkml:brushProperty name="width" value="0.05" units="cm"/>
      <inkml:brushProperty name="height" value="0.05" units="cm"/>
      <inkml:brushProperty name="color" value="#FFFFFF"/>
    </inkml:brush>
  </inkml:definitions>
  <inkml:trace contextRef="#ctx0" brushRef="#br0">60 137 632 0 0,'4'-5'5653'0'0,"-4"-17"-3477"0"0,-11-14-1571 0 0,-34-16 4340 0 0,40 84-4562 0 0,3-2-401 0 0,1 0 0 0 0,2-1 0 0 0,1 1 0 0 0,1 0 0 0 0,1-1 0 0 0,2 0 0 0 0,1 0 0 0 0,18 46 0 0 0,-23-70 15 0 0,0 0 0 0 0,0-1-1 0 0,0 1 1 0 0,1-1 0 0 0,0 0-1 0 0,0 1 1 0 0,0-1 0 0 0,0 0-1 0 0,1-1 1 0 0,0 1 0 0 0,0-1-1 0 0,0 1 1 0 0,0-1 0 0 0,0 0-1 0 0,0-1 1 0 0,1 1 0 0 0,-1-1-1 0 0,1 0 1 0 0,9 3 0 0 0,-10-4 31 0 0,0-1 0 0 0,0 0 1 0 0,-1 0-1 0 0,1 0 1 0 0,0-1-1 0 0,0 1 0 0 0,-1-1 1 0 0,1 0-1 0 0,0 0 0 0 0,-1 0 1 0 0,1-1-1 0 0,-1 1 1 0 0,1-1-1 0 0,-1 0 0 0 0,0 0 1 0 0,0 0-1 0 0,0 0 1 0 0,0-1-1 0 0,0 1 0 0 0,0-1 1 0 0,0 1-1 0 0,-1-1 1 0 0,0 0-1 0 0,1 0 0 0 0,-1 0 1 0 0,0-1-1 0 0,2-4 1 0 0,16-34 361 0 0,-2 0 1 0 0,-1 0 0 0 0,-3-2 0 0 0,-1 0 0 0 0,-3-1 0 0 0,10-84 0 0 0,-20 158-236 0 0,2-1-1 0 0,0 1 1 0 0,2-1 0 0 0,11 41-1 0 0,-2-7-116 0 0,20 199 28 0 0,-31-214-6 0 0,-1-1 0 0 0,-3 1 0 0 0,-11 74 1 0 0,8-100-4 0 0,0 0 0 0 0,-1-1 0 0 0,-2 0 1 0 0,0 0-1 0 0,-12 21 0 0 0,14-30-78 0 0,0-1 1 0 0,0-1-1 0 0,-1 1 1 0 0,0-1-1 0 0,0 0 0 0 0,-1-1 1 0 0,-1 1-1 0 0,1-2 1 0 0,-1 1-1 0 0,-1-1 0 0 0,-9 6 1 0 0,17-12-57 0 0,0 0 0 0 0,0 0 0 0 0,0 0 1 0 0,1 0-1 0 0,-1-1 0 0 0,0 1 0 0 0,0-1 0 0 0,0 1 1 0 0,0-1-1 0 0,0 1 0 0 0,-1-1 0 0 0,1 0 1 0 0,0 0-1 0 0,0 0 0 0 0,0 0 0 0 0,0-1 0 0 0,0 1 1 0 0,0 0-1 0 0,0-1 0 0 0,0 0 0 0 0,0 1 0 0 0,-2-2 1 0 0,1-1-68 0 0,0 1 1 0 0,0 0 0 0 0,0-1-1 0 0,1 0 1 0 0,0 0-1 0 0,-1 0 1 0 0,1 0 0 0 0,0 0-1 0 0,0 0 1 0 0,1 0-1 0 0,-1-1 1 0 0,-1-4 0 0 0,-7-20-783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2:21.114"/>
    </inkml:context>
    <inkml:brush xml:id="br0">
      <inkml:brushProperty name="width" value="0.05" units="cm"/>
      <inkml:brushProperty name="height" value="0.05" units="cm"/>
      <inkml:brushProperty name="color" value="#FFFFFF"/>
    </inkml:brush>
  </inkml:definitions>
  <inkml:trace contextRef="#ctx0" brushRef="#br0">0 608 1184 0 0,'5'18'1131'0'0,"0"-1"0"0"0,-1 1 0 0 0,2 35 0 0 0,-1-5 913 0 0,-1-20-919 0 0,-3-19-654 0 0,0 1-1 0 0,0 0 0 0 0,1-1 0 0 0,1 1 0 0 0,6 15 0 0 0,-6-33 120 0 0,2-12-443 0 0,-1-1 0 0 0,0 0 0 0 0,-2 0-1 0 0,0 0 1 0 0,-2-26 0 0 0,-14-116 680 0 0,7 106-152 0 0,1-96 0 0 0,7 124-434 0 0,1 1-1 0 0,2-1 1 0 0,1 1 0 0 0,1 0-1 0 0,14-40 1 0 0,-18 61-239 0 0,1 0 1 0 0,0 0-1 0 0,0 0 0 0 0,1 1 0 0 0,0-1 0 0 0,0 1 1 0 0,0 0-1 0 0,1 0 0 0 0,0 1 0 0 0,0-1 1 0 0,0 1-1 0 0,1 0 0 0 0,0 1 0 0 0,0-1 1 0 0,0 1-1 0 0,0 0 0 0 0,1 0 0 0 0,-1 1 0 0 0,1 0 1 0 0,0 0-1 0 0,0 1 0 0 0,0 0 0 0 0,0 0 1 0 0,1 1-1 0 0,-1-1 0 0 0,9 1 0 0 0,-13 1-140 0 0,1 0 0 0 0,-1 0 0 0 0,1 1 0 0 0,-1-1-1 0 0,1 1 1 0 0,-1 0 0 0 0,0 0 0 0 0,1 0 0 0 0,3 2 0 0 0,4 5-528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2:21.447"/>
    </inkml:context>
    <inkml:brush xml:id="br0">
      <inkml:brushProperty name="width" value="0.05" units="cm"/>
      <inkml:brushProperty name="height" value="0.05" units="cm"/>
      <inkml:brushProperty name="color" value="#FFFFFF"/>
    </inkml:brush>
  </inkml:definitions>
  <inkml:trace contextRef="#ctx0" brushRef="#br0">0 88 10402 0 0,'1'0'262'0'0,"0"1"0"0"0,-1-1 0 0 0,1 1-1 0 0,0-1 1 0 0,0 0 0 0 0,0 1 0 0 0,-1-1 0 0 0,1 0-1 0 0,0 1 1 0 0,0-1 0 0 0,0 0 0 0 0,0 0 0 0 0,-1 0-1 0 0,1 0 1 0 0,0 0 0 0 0,0 0 0 0 0,0 0 0 0 0,0 0-1 0 0,0 0 1 0 0,0 0 0 0 0,-1 0 0 0 0,1 0-1 0 0,0-1 1 0 0,0 1 0 0 0,1-1 0 0 0,28-12-317 0 0,-18 8 832 0 0,52-26 312 0 0,-54 25-1740 0 0,0 0 1 0 0,1 1-1 0 0,-1 0 1 0 0,1 1-1 0 0,1 0 0 0 0,17-4 1 0 0,-16 6-949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13.834"/>
    </inkml:context>
    <inkml:brush xml:id="br0">
      <inkml:brushProperty name="width" value="0.05" units="cm"/>
      <inkml:brushProperty name="height" value="0.05" units="cm"/>
      <inkml:brushProperty name="color" value="#FFFFFF"/>
    </inkml:brush>
  </inkml:definitions>
  <inkml:trace contextRef="#ctx0" brushRef="#br0">1 6 4121 0 0,'0'0'87'0'0,"0"0"0"0"0,0-1 0 0 0,0 1 0 0 0,0 0 0 0 0,0 0 0 0 0,0-1 1 0 0,0 1-1 0 0,0 0 0 0 0,1 0 0 0 0,-1-1 0 0 0,0 1 0 0 0,0 0 0 0 0,0 0 0 0 0,0 0 0 0 0,0-1 0 0 0,1 1 1 0 0,-1 0-1 0 0,0 0 0 0 0,0 0 0 0 0,0 0 0 0 0,1-1 0 0 0,-1 1 0 0 0,0 0 0 0 0,0 0 0 0 0,1 0 0 0 0,-1 0 0 0 0,0 0 1 0 0,0 0-1 0 0,1 0 0 0 0,-1 0 0 0 0,0 0 0 0 0,0 0 0 0 0,1 0 0 0 0,-1 0 0 0 0,0 0 0 0 0,0 0 0 0 0,1 0 1 0 0,-1 0-1 0 0,0 0 0 0 0,0 0 0 0 0,1 0 0 0 0,-1 0 0 0 0,0 0 0 0 0,0 0 0 0 0,1 0 0 0 0,-1 1 0 0 0,0-1 1 0 0,0 0-1 0 0,1 0 0 0 0,-1 0 0 0 0,0 0 0 0 0,0 1 0 0 0,0-1 0 0 0,0 0 0 0 0,1 0 0 0 0,-1 0 0 0 0,0 1 1 0 0,0-1-1 0 0,0 0 0 0 0,0 0 0 0 0,0 0 0 0 0,0 1 0 0 0,0-1 0 0 0,1 0 0 0 0,-1 0 0 0 0,0 1 0 0 0,0-1 0 0 0,8 20 267 0 0,0-1 0 0 0,-2 1-1 0 0,0 0 1 0 0,-1 1 0 0 0,4 35-1 0 0,4 119 606 0 0,-11-116-680 0 0,2-2-131 0 0,20 103 0 0 0,-18-133-848 0 0,2 1 1 0 0,1-2-1 0 0,13 28 1 0 0,-15-42-173 0 0,1-2-315 0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2:21.779"/>
    </inkml:context>
    <inkml:brush xml:id="br0">
      <inkml:brushProperty name="width" value="0.05" units="cm"/>
      <inkml:brushProperty name="height" value="0.05" units="cm"/>
      <inkml:brushProperty name="color" value="#FFFFFF"/>
    </inkml:brush>
  </inkml:definitions>
  <inkml:trace contextRef="#ctx0" brushRef="#br0">241 56 7194 0 0,'-7'-2'1396'0'0,"1"-1"1"0"0,-1 0 0 0 0,1 0-1 0 0,0 0 1 0 0,0-1 0 0 0,-9-6-1 0 0,10 6-1133 0 0,0 0 0 0 0,-1 0 0 0 0,1 1 0 0 0,-1 0-1 0 0,0 0 1 0 0,-7-2 0 0 0,10 4-220 0 0,1 1 0 0 0,-1-1 1 0 0,0 1-1 0 0,1 0 0 0 0,-1 0 0 0 0,1 0 1 0 0,-1 0-1 0 0,0 1 0 0 0,1-1 0 0 0,-1 1 1 0 0,1 0-1 0 0,-1-1 0 0 0,1 1 0 0 0,-1 0 1 0 0,1 0-1 0 0,0 1 0 0 0,-1-1 0 0 0,1 0 1 0 0,-4 4-1 0 0,-2 2-63 0 0,1 1 1 0 0,0-1-1 0 0,0 1 0 0 0,0 1 1 0 0,1-1-1 0 0,1 1 0 0 0,0 0 1 0 0,0 1-1 0 0,0-1 0 0 0,1 1 1 0 0,1 0-1 0 0,-1 0 1 0 0,-1 14-1 0 0,2-12-103 0 0,1 0 1 0 0,0 0-1 0 0,1 1 0 0 0,0-1 1 0 0,1 1-1 0 0,0-1 0 0 0,1 0 1 0 0,0 1-1 0 0,1-1 0 0 0,1 0 1 0 0,3 13-1 0 0,1-14 58 0 0,-1 1 0 0 0,1-1 0 0 0,1-1 0 0 0,0 1-1 0 0,0-1 1 0 0,1 0 0 0 0,1-1 0 0 0,-1 0 0 0 0,13 8 0 0 0,-21-16 61 0 0,0-1 1 0 0,0 0-1 0 0,0 1 1 0 0,1-1-1 0 0,-1 0 0 0 0,0 0 1 0 0,0 0-1 0 0,0 0 1 0 0,0 0-1 0 0,0 0 0 0 0,0 0 1 0 0,0 0-1 0 0,0 0 1 0 0,0 0-1 0 0,0 0 0 0 0,0-1 1 0 0,0 1-1 0 0,0 0 1 0 0,0-1-1 0 0,0 1 0 0 0,0-1 1 0 0,0 1-1 0 0,0-1 0 0 0,0 0 1 0 0,0 1-1 0 0,0-1 1 0 0,-1 0-1 0 0,1 0 0 0 0,0 1 1 0 0,-1-1-1 0 0,1 0 1 0 0,0 0-1 0 0,-1 0 0 0 0,1 0 1 0 0,0-1-1 0 0,24-42-25 0 0,-20 33 37 0 0,37-65 312 0 0,-42 76-312 0 0,1 0 0 0 0,-1 0 0 0 0,0-1 0 0 0,1 1 0 0 0,-1 0 0 0 0,0 0-1 0 0,0 0 1 0 0,1 0 0 0 0,-1 0 0 0 0,0 0 0 0 0,1 0 0 0 0,-1 0-1 0 0,0 0 1 0 0,0 0 0 0 0,1 0 0 0 0,-1 0 0 0 0,0 0 0 0 0,1 0 0 0 0,-1 0-1 0 0,0 0 1 0 0,1 0 0 0 0,-1 0 0 0 0,0 1 0 0 0,0-1 0 0 0,1 0 0 0 0,-1 0-1 0 0,0 0 1 0 0,0 0 0 0 0,1 1 0 0 0,-1-1 0 0 0,0 0 0 0 0,0 0 0 0 0,0 0-1 0 0,1 1 1 0 0,-1-1 0 0 0,0 0 0 0 0,0 0 0 0 0,0 1 0 0 0,0-1 0 0 0,0 0-1 0 0,1 1 1 0 0,-1-1 0 0 0,0 0 0 0 0,0 0 0 0 0,0 1 0 0 0,0-1 0 0 0,0 0-1 0 0,0 1 1 0 0,0-1 0 0 0,6 17-32 0 0,-6-17 42 0 0,13 66 34 0 0,1 9-784 0 0,-12-71 477 0 0,-1 1 1 0 0,1-1-1 0 0,0 1 0 0 0,0-1 0 0 0,0 1 0 0 0,1-1 0 0 0,0 0 0 0 0,-1 0 0 0 0,2 0 0 0 0,-1 0 0 0 0,0-1 0 0 0,4 4 0 0 0,2 1-1069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2:22.099"/>
    </inkml:context>
    <inkml:brush xml:id="br0">
      <inkml:brushProperty name="width" value="0.05" units="cm"/>
      <inkml:brushProperty name="height" value="0.05" units="cm"/>
      <inkml:brushProperty name="color" value="#FFFFFF"/>
    </inkml:brush>
  </inkml:definitions>
  <inkml:trace contextRef="#ctx0" brushRef="#br0">1 113 6625 0 0,'0'0'125'0'0,"0"-1"-1"0"0,0 1 1 0 0,0 0-1 0 0,0 0 1 0 0,0 0-1 0 0,0-1 1 0 0,0 1-1 0 0,0 0 1 0 0,0 0-1 0 0,1 0 1 0 0,-1 0-1 0 0,0-1 1 0 0,0 1-1 0 0,0 0 1 0 0,0 0-1 0 0,0 0 1 0 0,1 0-1 0 0,-1 0 1 0 0,0 0-1 0 0,0-1 0 0 0,0 1 1 0 0,0 0-1 0 0,1 0 1 0 0,-1 0-1 0 0,0 0 1 0 0,0 0-1 0 0,0 0 1 0 0,1 0-1 0 0,-1 0 1 0 0,0 0-1 0 0,0 0 1 0 0,0 0-1 0 0,1 0 1 0 0,-1 0-1 0 0,0 0 1 0 0,0 0-1 0 0,0 0 1 0 0,1 0-1 0 0,-1 0 1 0 0,0 0-1 0 0,0 0 1 0 0,0 0-1 0 0,1 0 0 0 0,-1 1 1 0 0,0-1-1 0 0,0 0 1 0 0,0 0-1 0 0,0 0 1 0 0,1 0-1 0 0,-1 0 1 0 0,0 1-1 0 0,0-1 1 0 0,0 0-1 0 0,0 0 1 0 0,0 0-1 0 0,0 0 1 0 0,0 1-1 0 0,1-1 1 0 0,11 20 1857 0 0,6 28-1012 0 0,12 44-121 0 0,83 171 0 0 0,-113-262-855 0 0,1 0 0 0 0,-1 0 0 0 0,0 0 0 0 0,1 0 0 0 0,-1 0 0 0 0,1 0 0 0 0,-1 0 0 0 0,1 0 0 0 0,-1-1 0 0 0,1 1 0 0 0,0 0 0 0 0,0 0 0 0 0,-1 0 0 0 0,1-1 0 0 0,0 1 0 0 0,0 0 0 0 0,0-1 0 0 0,0 1 0 0 0,-1-1 0 0 0,1 1 0 0 0,0-1 0 0 0,0 1 0 0 0,0-1 0 0 0,0 0 0 0 0,0 1 0 0 0,0-1 0 0 0,0 0 0 0 0,0 0 0 0 0,1 0 0 0 0,-1 0 0 0 0,1 0 0 0 0,0-1-7 0 0,0 0-1 0 0,0 0 1 0 0,0 0-1 0 0,0-1 1 0 0,0 1-1 0 0,0-1 1 0 0,-1 1-1 0 0,1-1 1 0 0,0 0-1 0 0,-1 0 1 0 0,0 1-1 0 0,1-1 1 0 0,1-3-1 0 0,5-10-48 0 0,-1-1 0 0 0,10-27 0 0 0,6-34-238 0 0,25-151 0 0 0,-29 95-5258 0 0,-16 116 3569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2:22.447"/>
    </inkml:context>
    <inkml:brush xml:id="br0">
      <inkml:brushProperty name="width" value="0.05" units="cm"/>
      <inkml:brushProperty name="height" value="0.05" units="cm"/>
      <inkml:brushProperty name="color" value="#FFFFFF"/>
    </inkml:brush>
  </inkml:definitions>
  <inkml:trace contextRef="#ctx0" brushRef="#br0">302 214 6377 0 0,'-18'-12'7650'0'0,"1"-10"-4335"0"0,-12-32-3302 0 0,10 18 681 0 0,12 27-566 0 0,0 0-1 0 0,0 1 0 0 0,-1-1 1 0 0,0 1-1 0 0,0 1 0 0 0,-1 0 0 0 0,-18-12 1 0 0,24 17-86 0 0,0 0 0 0 0,-1 1 1 0 0,1-1-1 0 0,-1 1 0 0 0,1 0 0 0 0,-1 0 1 0 0,0 0-1 0 0,1 0 0 0 0,-1 0 0 0 0,0 1 1 0 0,0 0-1 0 0,-3 0 0 0 0,4 0-37 0 0,1 1-1 0 0,0-1 1 0 0,-1 1-1 0 0,1 0 0 0 0,0 0 1 0 0,0 0-1 0 0,0 0 1 0 0,-1 0-1 0 0,1 0 1 0 0,0 0-1 0 0,0 1 1 0 0,1-1-1 0 0,-1 1 1 0 0,0 0-1 0 0,0-1 1 0 0,1 1-1 0 0,-1 0 0 0 0,1 0 1 0 0,0 0-1 0 0,-3 4 1 0 0,-3 10-74 0 0,0 0 0 0 0,1 0 0 0 0,0 0-1 0 0,1 1 1 0 0,1 0 0 0 0,1 0 0 0 0,0 1 0 0 0,0 24 0 0 0,3-20-6 0 0,0 0 1 0 0,1 0-1 0 0,1 0 0 0 0,1-1 1 0 0,1 1-1 0 0,10 29 1 0 0,-10-42 52 0 0,-1-1-1 0 0,1 1 1 0 0,1 0 0 0 0,0-1 0 0 0,0 0 0 0 0,0 0 0 0 0,1-1 0 0 0,1 1 0 0 0,-1-1 0 0 0,1-1 0 0 0,13 11 0 0 0,-17-15-36 0 0,-1 0 1 0 0,1-1-1 0 0,-1 1 1 0 0,1-1 0 0 0,0 0-1 0 0,0 1 1 0 0,0-1-1 0 0,0-1 1 0 0,0 1 0 0 0,0 0-1 0 0,0-1 1 0 0,0 1 0 0 0,0-1-1 0 0,0 0 1 0 0,0 0-1 0 0,0 0 1 0 0,0-1 0 0 0,0 1-1 0 0,0-1 1 0 0,0 1-1 0 0,0-1 1 0 0,0 0 0 0 0,0 0-1 0 0,0-1 1 0 0,0 1-1 0 0,-1 0 1 0 0,1-1 0 0 0,0 0-1 0 0,-1 0 1 0 0,1 1 0 0 0,-1-1-1 0 0,0-1 1 0 0,0 1-1 0 0,0 0 1 0 0,0-1 0 0 0,0 1-1 0 0,0-1 1 0 0,2-4-1 0 0,2-2-895 0 0,0-1-1 0 0,-1 0 1 0 0,0 0-1 0 0,0-1 1 0 0,3-10-1 0 0,0-4-1370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2:22.795"/>
    </inkml:context>
    <inkml:brush xml:id="br0">
      <inkml:brushProperty name="width" value="0.05" units="cm"/>
      <inkml:brushProperty name="height" value="0.05" units="cm"/>
      <inkml:brushProperty name="color" value="#FFFFFF"/>
    </inkml:brush>
  </inkml:definitions>
  <inkml:trace contextRef="#ctx0" brushRef="#br0">12 75 5369 0 0,'-5'236'7270'0'0,"0"-123"-5689"0"0,5 31-211 0 0,-1-144-1372 0 0,1 0 1 0 0,0 0-1 0 0,0 0 1 0 0,0 1-1 0 0,0-1 1 0 0,0 0-1 0 0,0 0 1 0 0,0 0-1 0 0,0 1 1 0 0,0-1-1 0 0,0 0 1 0 0,0 0-1 0 0,0 0 1 0 0,0 1-1 0 0,0-1 1 0 0,0 0-1 0 0,0 0 0 0 0,0 1 1 0 0,0-1-1 0 0,0 0 1 0 0,0 0-1 0 0,0 0 1 0 0,0 1-1 0 0,0-1 1 0 0,1 0-1 0 0,-1 0 1 0 0,0 0-1 0 0,0 1 1 0 0,0-1-1 0 0,0 0 1 0 0,0 0-1 0 0,1 0 1 0 0,-1 0-1 0 0,0 0 0 0 0,0 1 1 0 0,0-1-1 0 0,0 0 1 0 0,1 0-1 0 0,-1 0 1 0 0,0 0-1 0 0,0 0 1 0 0,0 0-1 0 0,1 0 1 0 0,-1 0-1 0 0,0 0 1 0 0,0 0-1 0 0,1 0 1 0 0,-1 0-1 0 0,0 0 1 0 0,1 0-1 0 0,8-12-51 0 0,7-27-69 0 0,-15 21 80 0 0,5-57 141 0 0,21-104 0 0 0,-23 159 144 0 0,1-1 1 0 0,1 1-1 0 0,1 0 1 0 0,1 1 0 0 0,1 0-1 0 0,0 0 1 0 0,2 1-1 0 0,0 0 1 0 0,1 1-1 0 0,15-18 1 0 0,-25 33-245 0 0,1-1 1 0 0,-1 0-1 0 0,1 1 1 0 0,0 0 0 0 0,-1 0-1 0 0,1 0 1 0 0,1 0-1 0 0,5-3 1 0 0,-7 4-256 0 0,1 1 0 0 0,-1-1 1 0 0,0 1-1 0 0,1 0 0 0 0,-1 0 1 0 0,1 0-1 0 0,-1 0 0 0 0,1 0 1 0 0,-1 0-1 0 0,1 1 0 0 0,-1-1 1 0 0,0 1-1 0 0,4 1 0 0 0,2 0-1225 0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2:23.112"/>
    </inkml:context>
    <inkml:brush xml:id="br0">
      <inkml:brushProperty name="width" value="0.05" units="cm"/>
      <inkml:brushProperty name="height" value="0.05" units="cm"/>
      <inkml:brushProperty name="color" value="#FFFFFF"/>
    </inkml:brush>
  </inkml:definitions>
  <inkml:trace contextRef="#ctx0" brushRef="#br0">0 1 6169 0 0,'1'15'1489'0'0,"1"0"0"0"0,0 1 0 0 0,6 18-1 0 0,-4-19-1113 0 0,-1 1-1 0 0,3 32 0 0 0,-3 241 1514 0 0,-6-93-2728 0 0,5-180 452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2:23.446"/>
    </inkml:context>
    <inkml:brush xml:id="br0">
      <inkml:brushProperty name="width" value="0.05" units="cm"/>
      <inkml:brushProperty name="height" value="0.05" units="cm"/>
      <inkml:brushProperty name="color" value="#FFFFFF"/>
    </inkml:brush>
  </inkml:definitions>
  <inkml:trace contextRef="#ctx0" brushRef="#br0">1 64 7914 0 0,'7'-17'3224'0'0,"-4"5"-2303"0"0,2 4-721 0 0,-2 1 320 0 0,-2-1-544 0 0,2 5 24 0 0,0 1 24 0 0,-3 1 48 0 0,0 0-32 0 0,0 0-40 0 0,0 0-176 0 0,0-2-1649 0 0</inkml:trace>
  <inkml:trace contextRef="#ctx0" brushRef="#br0" timeOffset="1">242 35 6769 0 0,'1'177'6347'0'0,"-8"-2"-4197"0"0,0 162-1697 0 0,8-311-1571 0 0,2-1 0 0 0,1 1 0 0 0,11 35-1 0 0,-10-50-965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2:23.781"/>
    </inkml:context>
    <inkml:brush xml:id="br0">
      <inkml:brushProperty name="width" value="0.05" units="cm"/>
      <inkml:brushProperty name="height" value="0.05" units="cm"/>
      <inkml:brushProperty name="color" value="#FFFFFF"/>
    </inkml:brush>
  </inkml:definitions>
  <inkml:trace contextRef="#ctx0" brushRef="#br0">5 58 8418 0 0,'-2'-8'2610'0'0,"2"7"-2435"0"0,-1 1-1 0 0,1-1 0 0 0,0 0 0 0 0,-1 1 0 0 0,1-1 0 0 0,0 0 0 0 0,0 0 0 0 0,-1 1 0 0 0,1-1 0 0 0,0 0 1 0 0,0 0-1 0 0,0 1 0 0 0,0-1 0 0 0,0 0 0 0 0,0 0 0 0 0,0 1 0 0 0,0-1 0 0 0,1 0 0 0 0,-1 0 0 0 0,0 0 1 0 0,0 1-1 0 0,0-1 0 0 0,1 0 0 0 0,-1 1 0 0 0,1-1 0 0 0,-1 0 0 0 0,0 1 0 0 0,1-1 0 0 0,-1 0 1 0 0,1 1-1 0 0,-1-1 0 0 0,1 1 0 0 0,0-1 0 0 0,-1 1 0 0 0,1-1 0 0 0,-1 1 0 0 0,1-1 0 0 0,1 1 0 0 0,16-4-94 0 0,1 1-1 0 0,0 1 0 0 0,0 0 0 0 0,27 2 0 0 0,-22 1-1138 0 0,0-2 0 0 0,45-6 0 0 0,-50 2-15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2:24.101"/>
    </inkml:context>
    <inkml:brush xml:id="br0">
      <inkml:brushProperty name="width" value="0.05" units="cm"/>
      <inkml:brushProperty name="height" value="0.05" units="cm"/>
      <inkml:brushProperty name="color" value="#FFFFFF"/>
    </inkml:brush>
  </inkml:definitions>
  <inkml:trace contextRef="#ctx0" brushRef="#br0">5 352 5321 0 0,'0'2'285'0'0,"-1"0"0"0"0,0-1-1 0 0,0 1 1 0 0,1 0 0 0 0,-1-1 0 0 0,1 1 0 0 0,0 0-1 0 0,-1 0 1 0 0,1-1 0 0 0,0 1 0 0 0,0 0-1 0 0,0 0 1 0 0,0-1 0 0 0,1 1 0 0 0,-1 0-1 0 0,0 0 1 0 0,1-1 0 0 0,-1 1 0 0 0,1 0-1 0 0,0 0 1 0 0,-1-1 0 0 0,1 1 0 0 0,0-1 0 0 0,0 1-1 0 0,1 1 1 0 0,1-1-85 0 0,0 1 0 0 0,0-1 0 0 0,0 0-1 0 0,0 1 1 0 0,0-1 0 0 0,0-1 0 0 0,0 1 0 0 0,1 0 0 0 0,-1-1 0 0 0,1 0-1 0 0,5 2 1 0 0,1-1-131 0 0,1 0 0 0 0,-1-1-1 0 0,1 0 1 0 0,-1 0-1 0 0,0-1 1 0 0,1-1-1 0 0,-1 0 1 0 0,12-2 0 0 0,-11-1-69 0 0,-1 0 1 0 0,0 0-1 0 0,0-2 1 0 0,0 1-1 0 0,-1-1 1 0 0,0 0-1 0 0,0-1 1 0 0,0 0-1 0 0,-1 0 0 0 0,0-1 1 0 0,-1 0-1 0 0,0 0 1 0 0,0-1-1 0 0,0 0 1 0 0,-1 0-1 0 0,-1-1 1 0 0,8-16-1 0 0,-8 15-32 0 0,0 0 0 0 0,-1 0 0 0 0,-1 0 0 0 0,0-1 0 0 0,0 1 0 0 0,-1-1-1 0 0,0 0 1 0 0,-1 1 0 0 0,-1-1 0 0 0,0 0 0 0 0,0 0 0 0 0,-1 0 0 0 0,-1 1 0 0 0,0-1-1 0 0,-1 0 1 0 0,-5-16 0 0 0,7 24 51 0 0,-1 1-1 0 0,1-1 1 0 0,-1 0 0 0 0,0 0-1 0 0,0 1 1 0 0,-1-1 0 0 0,1 1-1 0 0,-1-1 1 0 0,1 1-1 0 0,-1 0 1 0 0,0 0 0 0 0,0 0-1 0 0,0 1 1 0 0,-1-1-1 0 0,1 1 1 0 0,-1 0 0 0 0,1 0-1 0 0,-1 0 1 0 0,0 0 0 0 0,0 0-1 0 0,0 1 1 0 0,0 0-1 0 0,0 0 1 0 0,-7-1 0 0 0,7 2 17 0 0,-1 0 1 0 0,0 1 0 0 0,0 0 0 0 0,1 0 0 0 0,-1 0-1 0 0,0 1 1 0 0,1-1 0 0 0,-1 1 0 0 0,1 0 0 0 0,0 0-1 0 0,-1 1 1 0 0,1-1 0 0 0,0 1 0 0 0,1 0 0 0 0,-1 0-1 0 0,0 0 1 0 0,1 1 0 0 0,0-1 0 0 0,0 1 0 0 0,0 0-1 0 0,-3 4 1 0 0,-12 21 90 0 0,1 1-1 0 0,1 0 0 0 0,2 1 1 0 0,1 0-1 0 0,-17 65 1 0 0,18-49 65 0 0,3 1 1 0 0,1 0 0 0 0,-1 76 0 0 0,9-111-170 0 0,0 0 0 0 0,1 0 0 0 0,0 0 1 0 0,1 0-1 0 0,0 0 0 0 0,1 0 0 0 0,1 0 0 0 0,0-1 1 0 0,8 18-1 0 0,-10-26-86 0 0,1 0-1 0 0,-1-1 1 0 0,1 1 0 0 0,0-1-1 0 0,0 1 1 0 0,0-1 0 0 0,0 0 0 0 0,0 0-1 0 0,1 0 1 0 0,0-1 0 0 0,-1 1-1 0 0,1-1 1 0 0,0 0 0 0 0,0 0 0 0 0,0 0-1 0 0,0-1 1 0 0,1 1 0 0 0,-1-1 0 0 0,0 0-1 0 0,1 0 1 0 0,-1 0 0 0 0,1-1-1 0 0,-1 0 1 0 0,1 0 0 0 0,-1 0 0 0 0,0 0-1 0 0,1-1 1 0 0,-1 1 0 0 0,1-1-1 0 0,6-3 1 0 0,18-6-596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2:32.039"/>
    </inkml:context>
    <inkml:brush xml:id="br0">
      <inkml:brushProperty name="width" value="0.05" units="cm"/>
      <inkml:brushProperty name="height" value="0.05" units="cm"/>
      <inkml:brushProperty name="color" value="#FFFFFF"/>
    </inkml:brush>
  </inkml:definitions>
  <inkml:trace contextRef="#ctx0" brushRef="#br0">393 323 2625 0 0,'-8'-37'3620'0'0,"8"32"-3255"0"0,-1-1 0 0 0,0 1 0 0 0,0-1 0 0 0,-1 1 0 0 0,1 0 0 0 0,-1-1 0 0 0,-1 1 0 0 0,1 0 0 0 0,-1 0 0 0 0,1 1 0 0 0,-1-1 0 0 0,-1 1 0 0 0,1-1 0 0 0,-1 1 0 0 0,-6-6 0 0 0,-3-1-162 0 0,-1 0 0 0 0,-1 1-1 0 0,0 0 1 0 0,0 1 0 0 0,-1 1 0 0 0,0 1-1 0 0,0 0 1 0 0,-1 1 0 0 0,0 1-1 0 0,0 0 1 0 0,0 2 0 0 0,-31-4-1 0 0,45 7-189 0 0,-1 0-1 0 0,1 1 0 0 0,0 0 1 0 0,0-1-1 0 0,0 1 0 0 0,-1 0 1 0 0,1 0-1 0 0,0 1 0 0 0,0-1 1 0 0,1 1-1 0 0,-1-1 0 0 0,0 1 1 0 0,0 0-1 0 0,1 0 0 0 0,-1 0 1 0 0,-3 5-1 0 0,1-2-17 0 0,1 1 1 0 0,0 0-1 0 0,1 0 1 0 0,-1 0-1 0 0,1 0 0 0 0,0 0 1 0 0,-3 11-1 0 0,1 3-34 0 0,0 0 1 0 0,1 1-1 0 0,1 0 1 0 0,0 26-1 0 0,2 10-41 0 0,13 106 0 0 0,-8-137 55 0 0,0 1-1 0 0,2-1 1 0 0,1-1-1 0 0,2 0 1 0 0,0 0-1 0 0,16 31 1 0 0,-22-51 15 0 0,0 0 1 0 0,0 0 0 0 0,0 0-1 0 0,1-1 1 0 0,-1 1-1 0 0,1-1 1 0 0,0 0 0 0 0,1 0-1 0 0,-1 0 1 0 0,1 0-1 0 0,-1-1 1 0 0,1 0 0 0 0,0 0-1 0 0,1 0 1 0 0,-1-1-1 0 0,0 0 1 0 0,1 0 0 0 0,-1 0-1 0 0,7 1 1 0 0,-2-2 16 0 0,0 0 0 0 0,0-1 0 0 0,0-1 0 0 0,0 1 0 0 0,0-1 0 0 0,0-1 0 0 0,0 0 0 0 0,0-1 0 0 0,0 0 0 0 0,13-5 0 0 0,-8 1 8 0 0,-1 0 0 0 0,1-1 0 0 0,-1-1 0 0 0,0 0-1 0 0,-1 0 1 0 0,0-1 0 0 0,-1-1 0 0 0,0-1 0 0 0,-1 1 0 0 0,0-2 0 0 0,0 1-1 0 0,-2-2 1 0 0,1 1 0 0 0,-2-1 0 0 0,0-1 0 0 0,-1 1 0 0 0,0-1 0 0 0,-1-1 0 0 0,7-24-1 0 0,1-12 10 0 0,-1 0 0 0 0,-3 0-1 0 0,-2-1 1 0 0,2-101 0 0 0,-11 111-2636 0 0,-11-70 0 0 0,8 92 555 0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2:32.509"/>
    </inkml:context>
    <inkml:brush xml:id="br0">
      <inkml:brushProperty name="width" value="0.05" units="cm"/>
      <inkml:brushProperty name="height" value="0.05" units="cm"/>
      <inkml:brushProperty name="color" value="#FFFFFF"/>
    </inkml:brush>
  </inkml:definitions>
  <inkml:trace contextRef="#ctx0" brushRef="#br0">67 822 832 0 0,'0'0'167'0'0,"0"0"-1"0"0,-1 0 0 0 0,1 0 1 0 0,-1 0-1 0 0,1 0 0 0 0,0 0 1 0 0,-1-1-1 0 0,1 1 0 0 0,0 0 1 0 0,-1 0-1 0 0,1-1 1 0 0,-1 1-1 0 0,1 0 0 0 0,0 0 1 0 0,0-1-1 0 0,-1 1 0 0 0,1 0 1 0 0,0-1-1 0 0,0 1 1 0 0,-1 0-1 0 0,1-1 0 0 0,0 1 1 0 0,0 0-1 0 0,0-1 0 0 0,-1 1 1 0 0,1-1-1 0 0,0 1 1 0 0,0 0-1 0 0,0-1 0 0 0,0 1 1 0 0,0-1-1 0 0,0 1 0 0 0,0-1 1 0 0,0 1-1 0 0,0-1 0 0 0,-7-30 1533 0 0,-11-48 1485 0 0,-10-94 1 0 0,22 109-2256 0 0,7-129 1 0 0,1 169-819 0 0,1 1 0 0 0,1-1 1 0 0,1 0-1 0 0,1 1 0 0 0,1 0 0 0 0,1 1 0 0 0,1-1 0 0 0,20-34 0 0 0,-29 55-108 0 0,1 0 1 0 0,0 1-1 0 0,0-1 1 0 0,0 1-1 0 0,0-1 1 0 0,0 1 0 0 0,0-1-1 0 0,0 1 1 0 0,0 0-1 0 0,1 0 1 0 0,-1-1-1 0 0,0 1 1 0 0,1 0-1 0 0,-1 0 1 0 0,1 0-1 0 0,-1 1 1 0 0,1-1-1 0 0,-1 0 1 0 0,1 0 0 0 0,0 1-1 0 0,-1-1 1 0 0,1 1-1 0 0,0 0 1 0 0,0-1-1 0 0,-1 1 1 0 0,3 0-1 0 0,-2 1-92 0 0,0 0 0 0 0,0 0 0 0 0,0 0 0 0 0,0 1-1 0 0,0-1 1 0 0,0 0 0 0 0,0 1 0 0 0,-1 0 0 0 0,1-1-1 0 0,-1 1 1 0 0,1 0 0 0 0,-1 0 0 0 0,0 0 0 0 0,0 0-1 0 0,1 0 1 0 0,-1 0 0 0 0,-1 0 0 0 0,1 0-1 0 0,0 0 1 0 0,0 3 0 0 0,8 51-2757 0 0,-8-35 1332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14.186"/>
    </inkml:context>
    <inkml:brush xml:id="br0">
      <inkml:brushProperty name="width" value="0.05" units="cm"/>
      <inkml:brushProperty name="height" value="0.05" units="cm"/>
      <inkml:brushProperty name="color" value="#FFFFFF"/>
    </inkml:brush>
  </inkml:definitions>
  <inkml:trace contextRef="#ctx0" brushRef="#br0">37 197 4905 0 0,'0'0'119'0'0,"0"0"-1"0"0,0 0 1 0 0,0 1 0 0 0,0-1-1 0 0,0 0 1 0 0,0 0 0 0 0,0 1 0 0 0,0-1-1 0 0,0 0 1 0 0,0 0 0 0 0,0 1-1 0 0,0-1 1 0 0,0 0 0 0 0,0 0-1 0 0,0 1 1 0 0,0-1 0 0 0,0 0-1 0 0,0 0 1 0 0,0 1 0 0 0,0-1-1 0 0,1 0 1 0 0,-1 0 0 0 0,0 0-1 0 0,0 1 1 0 0,0-1 0 0 0,0 0 0 0 0,1 0-1 0 0,-1 0 1 0 0,0 0 0 0 0,0 1-1 0 0,0-1 1 0 0,1 0 0 0 0,-1 0-1 0 0,0 0 1 0 0,0 0 0 0 0,0 0-1 0 0,1 0 1 0 0,-1 0 0 0 0,0 0-1 0 0,0 0 1 0 0,1 0 0 0 0,-1 1 0 0 0,0-1-1 0 0,0 0 1 0 0,1 0 0 0 0,-1 0-1 0 0,0-1 1 0 0,1 1 0 0 0,20-2 1132 0 0,20-11-1347 0 0,-37 11 108 0 0,1 1 1 0 0,0-1-1 0 0,-1 0 1 0 0,1 0-1 0 0,-1 0 1 0 0,0-1-1 0 0,0 1 1 0 0,0-1-1 0 0,0 0 1 0 0,0 0-1 0 0,-1-1 0 0 0,1 1 1 0 0,-1-1-1 0 0,0 0 1 0 0,0 1-1 0 0,0-1 1 0 0,-1-1-1 0 0,1 1 1 0 0,-1 0-1 0 0,0-1 1 0 0,0 1-1 0 0,2-8 1 0 0,3-5 5 0 0,-6 15-9 0 0,0 1 0 0 0,0 0-1 0 0,0-1 1 0 0,0 1 0 0 0,0-1 0 0 0,0 1 0 0 0,-1-1-1 0 0,1 1 1 0 0,-1-1 0 0 0,1 0 0 0 0,-1 1-1 0 0,0-1 1 0 0,1 0 0 0 0,-1 1 0 0 0,0-1 0 0 0,0 0-1 0 0,0 1 1 0 0,0-1 0 0 0,0 0 0 0 0,-1 1-1 0 0,1-1 1 0 0,0 0 0 0 0,-1 1 0 0 0,0-1 0 0 0,1 1-1 0 0,-1-1 1 0 0,0 1 0 0 0,1-1 0 0 0,-1 1-1 0 0,0-1 1 0 0,0 1 0 0 0,0 0 0 0 0,-1-1 0 0 0,1 1-1 0 0,0 0 1 0 0,0 0 0 0 0,-3-2 0 0 0,-1-1 9 0 0,0 1 0 0 0,-1-1 1 0 0,1 1-1 0 0,-1 0 1 0 0,0 1-1 0 0,0-1 0 0 0,0 1 1 0 0,0 0-1 0 0,0 1 1 0 0,0-1-1 0 0,-1 1 0 0 0,1 0 1 0 0,-11 1-1 0 0,14 0-1 0 0,-1-1 0 0 0,0 2 1 0 0,1-1-1 0 0,-1 0 0 0 0,0 1 0 0 0,1 0 0 0 0,-1 0 1 0 0,0 0-1 0 0,1 0 0 0 0,-1 0 0 0 0,1 1 0 0 0,0-1 1 0 0,0 1-1 0 0,-1 0 0 0 0,1 0 0 0 0,0 0 0 0 0,0 1 1 0 0,1-1-1 0 0,-6 6 0 0 0,5-3-8 0 0,0 0-1 0 0,1 0 1 0 0,-1 0 0 0 0,1 0 0 0 0,0 1-1 0 0,1-1 1 0 0,-1 0 0 0 0,1 1 0 0 0,0 0-1 0 0,1-1 1 0 0,-1 1 0 0 0,1 10-1 0 0,1 14 50 0 0,1 1 0 0 0,1 0 0 0 0,2-1-1 0 0,13 44 1 0 0,-14-60-47 0 0,0 0 0 0 0,1 0 0 0 0,1 0 0 0 0,1-1 0 0 0,0 1 0 0 0,0-2 0 0 0,1 1 0 0 0,1-1 0 0 0,0 0 0 0 0,1-1 0 0 0,13 13 0 0 0,-20-21-143 0 0,1-1 0 0 0,0 1 1 0 0,0 0-1 0 0,1-1 0 0 0,-1 0 1 0 0,1 0-1 0 0,-1 0 0 0 0,1-1 1 0 0,-1 0-1 0 0,1 0 0 0 0,0 0 1 0 0,-1 0-1 0 0,1 0 0 0 0,0-1 1 0 0,0 0-1 0 0,0 0 0 0 0,6-2 1 0 0,0-2-651 0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2:32.856"/>
    </inkml:context>
    <inkml:brush xml:id="br0">
      <inkml:brushProperty name="width" value="0.05" units="cm"/>
      <inkml:brushProperty name="height" value="0.05" units="cm"/>
      <inkml:brushProperty name="color" value="#FFFFFF"/>
    </inkml:brush>
  </inkml:definitions>
  <inkml:trace contextRef="#ctx0" brushRef="#br0">1 89 8650 0 0,'23'-3'5955'0'0,"15"-12"-4404"0"0,5 0-1416 0 0,-6 9 173 0 0,68-2 0 0 0,-77 8-959 0 0,0-1 1 0 0,0-2-1 0 0,0-1 0 0 0,48-14 1 0 0,-51 10-461 0 0,-1 1-534 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2:33.206"/>
    </inkml:context>
    <inkml:brush xml:id="br0">
      <inkml:brushProperty name="width" value="0.05" units="cm"/>
      <inkml:brushProperty name="height" value="0.05" units="cm"/>
      <inkml:brushProperty name="color" value="#FFFFFF"/>
    </inkml:brush>
  </inkml:definitions>
  <inkml:trace contextRef="#ctx0" brushRef="#br0">11 604 5145 0 0,'-1'29'1616'0'0,"-1"-17"-1266"0"0,1 1-1 0 0,1-1 1 0 0,0 1 0 0 0,1-1 0 0 0,0 1-1 0 0,1-1 1 0 0,0 0 0 0 0,1 0-1 0 0,5 15 1 0 0,-4-27 536 0 0,1-12-723 0 0,-1-23-141 0 0,-23-190 517 0 0,10 144 910 0 0,1-158 0 0 0,8 226-1277 0 0,1 0 1 0 0,0 0-1 0 0,1 0 0 0 0,1 0 1 0 0,0 0-1 0 0,1 0 0 0 0,0 1 1 0 0,1-1-1 0 0,0 1 1 0 0,1 0-1 0 0,8-12 0 0 0,-13 23-178 0 0,0 0 1 0 0,0-1-1 0 0,1 1 0 0 0,-1 0 0 0 0,0 0 0 0 0,1 0 0 0 0,-1 0 1 0 0,1 0-1 0 0,-1 1 0 0 0,1-1 0 0 0,0 0 0 0 0,-1 1 0 0 0,1-1 0 0 0,0 1 1 0 0,3-1-1 0 0,-4 1-135 0 0,1 0 0 0 0,-1 0 0 0 0,0 0 0 0 0,1 0 1 0 0,-1 0-1 0 0,0 0 0 0 0,0 0 0 0 0,1 0 0 0 0,-1 1 0 0 0,0-1 1 0 0,1 1-1 0 0,-1-1 0 0 0,0 1 0 0 0,0-1 0 0 0,0 1 0 0 0,0 0 1 0 0,1-1-1 0 0,-1 1 0 0 0,0 0 0 0 0,0 0 0 0 0,0 0 0 0 0,-1 0 1 0 0,1 0-1 0 0,0 0 0 0 0,0 0 0 0 0,0 0 0 0 0,-1 0 0 0 0,1 1 1 0 0,-1-1-1 0 0,1 0 0 0 0,-1 0 0 0 0,1 3 0 0 0,2 13-1790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2:33.569"/>
    </inkml:context>
    <inkml:brush xml:id="br0">
      <inkml:brushProperty name="width" value="0.05" units="cm"/>
      <inkml:brushProperty name="height" value="0.05" units="cm"/>
      <inkml:brushProperty name="color" value="#FFFFFF"/>
    </inkml:brush>
  </inkml:definitions>
  <inkml:trace contextRef="#ctx0" brushRef="#br0">1 122 9258 0 0,'57'-23'5351'0'0,"-41"16"-5182"0"0,1 0-1 0 0,30-8 1 0 0,-10 5-378 0 0,-1-1 1 0 0,36-18-1 0 0,-46 19-306 0 0,-5 1 48 0 0</inkml:trace>
  <inkml:trace contextRef="#ctx0" brushRef="#br0" timeOffset="1">698 2 5873 0 0,'-14'107'3217'0'0,"8"-40"-2272"0"0,4 120 1 0 0,1-185-958 0 0,1 0-1 0 0,0-1 1 0 0,0 1-1 0 0,0-1 1 0 0,1 1-1 0 0,-1 0 1 0 0,0-1-1 0 0,1 1 1 0 0,-1-1 0 0 0,0 1-1 0 0,1 0 1 0 0,0-1-1 0 0,-1 1 1 0 0,1-1-1 0 0,0 0 1 0 0,0 1-1 0 0,0-1 1 0 0,0 0-1 0 0,0 1 1 0 0,0-1 0 0 0,0 0-1 0 0,1 0 1 0 0,-1 0-1 0 0,0 0 1 0 0,0 0-1 0 0,1 0 1 0 0,1 0-1 0 0,-2-1-56 0 0,1 0-1 0 0,0 0 0 0 0,-1-1 0 0 0,1 1 0 0 0,-1 0 0 0 0,1-1 0 0 0,-1 1 0 0 0,1-1 0 0 0,-1 0 1 0 0,0 0-1 0 0,1 1 0 0 0,-1-1 0 0 0,0 0 0 0 0,1 0 0 0 0,-1 0 0 0 0,0 0 0 0 0,0-1 1 0 0,0 1-1 0 0,0 0 0 0 0,0 0 0 0 0,0-1 0 0 0,0 1 0 0 0,-1 0 0 0 0,1-1 0 0 0,0 1 0 0 0,-1-1 1 0 0,1 1-1 0 0,0-3 0 0 0,5-14-750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2:33.901"/>
    </inkml:context>
    <inkml:brush xml:id="br0">
      <inkml:brushProperty name="width" value="0.05" units="cm"/>
      <inkml:brushProperty name="height" value="0.05" units="cm"/>
      <inkml:brushProperty name="color" value="#FFFFFF"/>
    </inkml:brush>
  </inkml:definitions>
  <inkml:trace contextRef="#ctx0" brushRef="#br0">238 67 4921 0 0,'-6'-6'1251'0'0,"0"0"0"0"0,0 0 0 0 0,-1 0-1 0 0,0 1 1 0 0,-8-6 0 0 0,8 7-857 0 0,0 0-1 0 0,0 1 1 0 0,0 0-1 0 0,0 0 1 0 0,0 0-1 0 0,-9-1 1 0 0,12 3-355 0 0,0 1-1 0 0,0-1 1 0 0,0 0-1 0 0,0 1 1 0 0,0 0-1 0 0,0 0 1 0 0,0 0-1 0 0,0 1 1 0 0,0-1-1 0 0,0 1 1 0 0,1 0-1 0 0,-1 0 1 0 0,0 0-1 0 0,0 1 1 0 0,1-1-1 0 0,-1 1 1 0 0,0 0-1 0 0,1 0 1 0 0,0 0-1 0 0,-1 1 1 0 0,1-1 0 0 0,0 1-1 0 0,0-1 1 0 0,1 1-1 0 0,-1 0 1 0 0,0 0-1 0 0,1 1 1 0 0,-2 2-1 0 0,-1 3-36 0 0,1 0 0 0 0,0 1-1 0 0,0-1 1 0 0,1 1 0 0 0,0-1 0 0 0,1 1 0 0 0,0 0-1 0 0,1 0 1 0 0,0 0 0 0 0,0 0 0 0 0,1 0-1 0 0,2 15 1 0 0,3 12-75 0 0,1-1 1 0 0,13 38-1 0 0,-12-48 47 0 0,-2-6-7 0 0,2 1 0 0 0,16 36 0 0 0,-21-52-67 0 0,0 0 0 0 0,1-1-1 0 0,-1 1 1 0 0,1-1-1 0 0,0 0 1 0 0,0 1 0 0 0,1-2-1 0 0,-1 1 1 0 0,1 0-1 0 0,0-1 1 0 0,0 1-1 0 0,0-1 1 0 0,0 0 0 0 0,0 0-1 0 0,1-1 1 0 0,-1 0-1 0 0,9 4 1 0 0,-12-6-33 0 0,1 0 0 0 0,0 0 0 0 0,-1 0 0 0 0,1 0 0 0 0,0 0-1 0 0,-1 0 1 0 0,1 0 0 0 0,0-1 0 0 0,-1 1 0 0 0,1-1 0 0 0,-1 1 0 0 0,1-1 0 0 0,0 1 0 0 0,-1-1 0 0 0,0 0 0 0 0,1 0-1 0 0,-1 0 1 0 0,1 0 0 0 0,0-1 0 0 0,11-7-1214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2:34.235"/>
    </inkml:context>
    <inkml:brush xml:id="br0">
      <inkml:brushProperty name="width" value="0.05" units="cm"/>
      <inkml:brushProperty name="height" value="0.05" units="cm"/>
      <inkml:brushProperty name="color" value="#FFFFFF"/>
    </inkml:brush>
  </inkml:definitions>
  <inkml:trace contextRef="#ctx0" brushRef="#br0">3 280 7762 0 0,'4'2'570'0'0,"0"0"1"0"0,0-1-1 0 0,-1 1 1 0 0,1-1 0 0 0,0 0-1 0 0,1 0 1 0 0,-1 0 0 0 0,0-1-1 0 0,7 1 1 0 0,44-8 1353 0 0,-43 4-1849 0 0,0 0-1 0 0,0-1 1 0 0,-1-1-1 0 0,1 0 1 0 0,-1 0 0 0 0,16-12-1 0 0,-23 14-52 0 0,-1 0 0 0 0,0 0 1 0 0,1-1-1 0 0,-1 1 0 0 0,-1-1 0 0 0,1 0 0 0 0,0 0 1 0 0,-1 0-1 0 0,0 0 0 0 0,0 0 0 0 0,0 0 0 0 0,0-1 0 0 0,-1 1 1 0 0,0-1-1 0 0,0 1 0 0 0,0-1 0 0 0,0 1 0 0 0,-1-1 1 0 0,0 0-1 0 0,0 1 0 0 0,0-1 0 0 0,0 0 0 0 0,-1 1 1 0 0,0-1-1 0 0,0 1 0 0 0,0-1 0 0 0,0 1 0 0 0,-1-1 0 0 0,-2-4 1 0 0,1 1 21 0 0,-1 0 0 0 0,1 0 1 0 0,-2 1-1 0 0,1 0 1 0 0,-1 0-1 0 0,0 0 1 0 0,-1 0-1 0 0,1 1 0 0 0,-1-1 1 0 0,0 2-1 0 0,-1-1 1 0 0,0 1-1 0 0,0 0 1 0 0,0 0-1 0 0,-9-4 0 0 0,14 8-41 0 0,1 0 0 0 0,-2 1 0 0 0,1-1 0 0 0,0 1-1 0 0,0-1 1 0 0,0 1 0 0 0,0 0 0 0 0,0-1 0 0 0,0 1 0 0 0,0 0-1 0 0,0 1 1 0 0,-1-1 0 0 0,1 0 0 0 0,0 1 0 0 0,0-1 0 0 0,0 1-1 0 0,0-1 1 0 0,0 1 0 0 0,0 0 0 0 0,-2 1 0 0 0,0 1 6 0 0,0 0 1 0 0,0 0-1 0 0,1 0 1 0 0,-1 0 0 0 0,1 1-1 0 0,0-1 1 0 0,0 1-1 0 0,-4 7 1 0 0,-1 3 12 0 0,0 1 1 0 0,2-1-1 0 0,0 1 0 0 0,-6 22 1 0 0,8-19-29 0 0,0 0 1 0 0,1 0 0 0 0,1 1-1 0 0,1-1 1 0 0,1 0-1 0 0,0 1 1 0 0,2-1 0 0 0,0 1-1 0 0,0-1 1 0 0,2 0-1 0 0,0 0 1 0 0,2-1 0 0 0,0 1-1 0 0,0-1 1 0 0,2 0-1 0 0,0-1 1 0 0,1 0 0 0 0,0 0-1 0 0,16 19 1 0 0,-20-30-130 0 0,0 0 0 0 0,0 0 0 0 0,0-1 0 0 0,1 1 0 0 0,0-1 1 0 0,-1 0-1 0 0,13 5 0 0 0,0-4-367 0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2:35.810"/>
    </inkml:context>
    <inkml:brush xml:id="br0">
      <inkml:brushProperty name="width" value="0.05" units="cm"/>
      <inkml:brushProperty name="height" value="0.05" units="cm"/>
      <inkml:brushProperty name="color" value="#FFFFFF"/>
    </inkml:brush>
  </inkml:definitions>
  <inkml:trace contextRef="#ctx0" brushRef="#br0">175 32 456 0 0,'-9'-1'400'0'0,"-2"-2"-152"0"0,1-3-192 0 0,0 4 120 0 0,1-5-120 0 0,0 6-32 0 0,1-3-40 0 0,-4-1 8 0 0,6 4-80 0 0,-4 0 72 0 0,2 1 8 0 0,-2 0-24 0 0,-1 0 8 0 0,-1 2-16 0 0,-1-1 40 0 0,0 3-24 0 0,0 0 0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2:36.489"/>
    </inkml:context>
    <inkml:brush xml:id="br0">
      <inkml:brushProperty name="width" value="0.05" units="cm"/>
      <inkml:brushProperty name="height" value="0.05" units="cm"/>
      <inkml:brushProperty name="color" value="#FFFFFF"/>
    </inkml:brush>
  </inkml:definitions>
  <inkml:trace contextRef="#ctx0" brushRef="#br0">493 229 3089 0 0,'1'-6'425'0'0,"-1"0"1"0"0,0 0-1 0 0,0 1 1 0 0,-1-1-1 0 0,1 0 1 0 0,-1 1-1 0 0,0-1 1 0 0,-1 0-1 0 0,0 1 1 0 0,0-1 0 0 0,0 1-1 0 0,0 0 1 0 0,-1 0-1 0 0,0 0 1 0 0,0 0-1 0 0,0 0 1 0 0,-1 0-1 0 0,1 1 1 0 0,-1 0-1 0 0,0 0 1 0 0,0 0-1 0 0,-1 0 1 0 0,1 0-1 0 0,-10-5 1 0 0,-12-6 98 0 0,1 0 1 0 0,-2 1 0 0 0,-44-15-1 0 0,52 21-463 0 0,10 5-40 0 0,1 0 1 0 0,0 1-1 0 0,-1-1 1 0 0,1 1-1 0 0,-1 1 1 0 0,0 0-1 0 0,1 0 0 0 0,-1 1 1 0 0,0 0-1 0 0,0 0 1 0 0,0 1-1 0 0,1 0 0 0 0,-1 1 1 0 0,0 0-1 0 0,-8 3 1 0 0,10-2-42 0 0,0 0 0 0 0,0 1 1 0 0,0 0-1 0 0,1 0 0 0 0,0 0 1 0 0,0 1-1 0 0,0 0 0 0 0,0 0 0 0 0,1 1 1 0 0,0-1-1 0 0,0 1 0 0 0,0 0 1 0 0,1 1-1 0 0,-1-1 0 0 0,2 1 0 0 0,-1 0 1 0 0,-3 10-1 0 0,5-11-12 0 0,0 1 0 0 0,0 0 0 0 0,0-1 0 0 0,1 1 0 0 0,0 0 0 0 0,1 0 0 0 0,0 0 0 0 0,0 0 0 0 0,0 0-1 0 0,1 0 1 0 0,0-1 0 0 0,0 1 0 0 0,1 0 0 0 0,0 0 0 0 0,0-1 0 0 0,0 1 0 0 0,1-1 0 0 0,0 0 0 0 0,0 0 0 0 0,1 0 0 0 0,0 0 0 0 0,0 0 0 0 0,5 5 0 0 0,11 12-74 0 0,1-2 0 0 0,1-1 0 0 0,47 35-1 0 0,-69-55 107 0 0,28 18-18 0 0,0-1 0 0 0,1-1-1 0 0,42 15 1 0 0,-31-13 32 0 0,42 23 0 0 0,-70-33 1 0 0,0 0 1 0 0,-1 0 0 0 0,0 1 0 0 0,0 0-1 0 0,-1 1 1 0 0,0 1 0 0 0,12 15-1 0 0,-19-22 16 0 0,0 0-1 0 0,0 0 0 0 0,-1 0 0 0 0,0 1 0 0 0,0-1 0 0 0,0 0 0 0 0,0 1 0 0 0,0-1 1 0 0,-1 1-1 0 0,0 0 0 0 0,0-1 0 0 0,-1 1 0 0 0,1 0 0 0 0,-1 0 0 0 0,0-1 0 0 0,0 1 0 0 0,0 0 1 0 0,-1 0-1 0 0,0-1 0 0 0,-2 9 0 0 0,1-8 7 0 0,0 0 0 0 0,-1-1 0 0 0,0 1 0 0 0,1-1 0 0 0,-2 0 0 0 0,1 0 0 0 0,0 0 0 0 0,-1 0 0 0 0,0-1 0 0 0,0 1 0 0 0,0-1 0 0 0,0 0 0 0 0,0 0 0 0 0,-1 0 0 0 0,1-1 0 0 0,-1 0-1 0 0,1 0 1 0 0,-10 3 0 0 0,4-2-108 0 0,0 0-1 0 0,0 0 0 0 0,0-1 1 0 0,-1 0-1 0 0,1-1 0 0 0,0 0 1 0 0,-1-1-1 0 0,1 0 0 0 0,-1 0 0 0 0,1-1 1 0 0,-1-1-1 0 0,1 0 0 0 0,0 0 1 0 0,0-1-1 0 0,0 0 0 0 0,0-1 0 0 0,0 0 1 0 0,1 0-1 0 0,-1-1 0 0 0,1-1 1 0 0,1 1-1 0 0,-1-1 0 0 0,1-1 1 0 0,0 0-1 0 0,0 0 0 0 0,1 0 0 0 0,0-1 1 0 0,0 0-1 0 0,-6-11 0 0 0,1-1-592 0 0,1 0 0 0 0,0-1 0 0 0,2 0 0 0 0,0-1 0 0 0,2 0 0 0 0,0 0 0 0 0,2 0 0 0 0,-4-29 0 0 0,8 23-639 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2:36.839"/>
    </inkml:context>
    <inkml:brush xml:id="br0">
      <inkml:brushProperty name="width" value="0.05" units="cm"/>
      <inkml:brushProperty name="height" value="0.05" units="cm"/>
      <inkml:brushProperty name="color" value="#FFFFFF"/>
    </inkml:brush>
  </inkml:definitions>
  <inkml:trace contextRef="#ctx0" brushRef="#br0">1 1 7474 0 0,'0'12'6157'0'0,"4"61"-5148"0"0,40 338-2191 0 0,-41-389 559 0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2:37.172"/>
    </inkml:context>
    <inkml:brush xml:id="br0">
      <inkml:brushProperty name="width" value="0.05" units="cm"/>
      <inkml:brushProperty name="height" value="0.05" units="cm"/>
      <inkml:brushProperty name="color" value="#FFFFFF"/>
    </inkml:brush>
  </inkml:definitions>
  <inkml:trace contextRef="#ctx0" brushRef="#br0">0 49 8210 0 0,'15'3'5999'0'0,"3"3"-4467"0"0,30 5-1147 0 0,-33-10-353 0 0,1 0 1 0 0,0-2-1 0 0,-1 0 1 0 0,1-1-1 0 0,-1 0 0 0 0,25-8 1 0 0,86-36-2560 0 0,-103 38 1664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2:37.507"/>
    </inkml:context>
    <inkml:brush xml:id="br0">
      <inkml:brushProperty name="width" value="0.05" units="cm"/>
      <inkml:brushProperty name="height" value="0.05" units="cm"/>
      <inkml:brushProperty name="color" value="#FFFFFF"/>
    </inkml:brush>
  </inkml:definitions>
  <inkml:trace contextRef="#ctx0" brushRef="#br0">0 206 5521 0 0,'6'6'9429'0'0,"-5"-6"-9219"0"0,5 2-820 0 0,13 5 1052 0 0,0-2 0 0 0,0 0 0 0 0,1 0 0 0 0,-1-2 0 0 0,39 1 0 0 0,-53-3-436 0 0,-1-1 0 0 0,1 0 0 0 0,-1 0 0 0 0,0-1 0 0 0,1 1 0 0 0,-1-1 0 0 0,0 0 0 0 0,0-1 0 0 0,0 1 1 0 0,1 0-1 0 0,-1-1 0 0 0,0 0 0 0 0,-1 0 0 0 0,1 0 0 0 0,0-1 0 0 0,-1 1 0 0 0,1-1 0 0 0,-1 0 0 0 0,0 0 1 0 0,0 0-1 0 0,0 0 0 0 0,0-1 0 0 0,0 1 0 0 0,-1-1 0 0 0,0 0 0 0 0,0 1 0 0 0,0-1 0 0 0,0 0 0 0 0,0 0 0 0 0,-1-1 1 0 0,0 1-1 0 0,1 0 0 0 0,-2 0 0 0 0,1-1 0 0 0,0-4 0 0 0,-1 3 11 0 0,0 0-1 0 0,-1 0 1 0 0,0-1 0 0 0,0 1-1 0 0,0 0 1 0 0,-1 0-1 0 0,0 0 1 0 0,0 0 0 0 0,-1 0-1 0 0,1 0 1 0 0,-1 1 0 0 0,0-1-1 0 0,-1 1 1 0 0,1 0 0 0 0,-1 0-1 0 0,-9-9 1 0 0,10 11 4 0 0,-1-1 0 0 0,1 1 0 0 0,-1-1 0 0 0,0 1 0 0 0,0 0 0 0 0,0 0 0 0 0,0 1 0 0 0,-1-1 0 0 0,1 1 0 0 0,-1 0 0 0 0,1 0 0 0 0,-1 1 0 0 0,0-1 0 0 0,1 1 0 0 0,-1 0 0 0 0,0 1 0 0 0,0-1 0 0 0,0 1 0 0 0,0 0 0 0 0,0 0 0 0 0,0 0 0 0 0,-6 1 0 0 0,6 1-19 0 0,0 1 0 0 0,0-1 1 0 0,0 1-1 0 0,0 0 0 0 0,0 0 1 0 0,1 0-1 0 0,-1 1 1 0 0,1-1-1 0 0,0 1 0 0 0,0 0 1 0 0,0 1-1 0 0,1-1 0 0 0,-1 1 1 0 0,1-1-1 0 0,0 1 1 0 0,0 0-1 0 0,1 0 0 0 0,-1 0 1 0 0,-2 11-1 0 0,-1 3-27 0 0,1 0 0 0 0,0 0-1 0 0,2 0 1 0 0,-3 27 0 0 0,5-26-49 0 0,0 0-1 0 0,1 0 1 0 0,2 0 0 0 0,0 0 0 0 0,0 0 0 0 0,2-1-1 0 0,1 1 1 0 0,0-1 0 0 0,1 0 0 0 0,17 35 0 0 0,-22-51-104 0 0,1-1 1 0 0,0 1-1 0 0,0 0 1 0 0,0-1-1 0 0,0 1 1 0 0,1-1-1 0 0,-1 1 1 0 0,1-1-1 0 0,-1 0 1 0 0,1 0-1 0 0,0 0 1 0 0,0-1-1 0 0,-1 1 1 0 0,1-1-1 0 0,0 1 1 0 0,1-1-1 0 0,-1 0 1 0 0,0 0-1 0 0,0 0 1 0 0,0-1-1 0 0,1 1 0 0 0,-1-1 1 0 0,0 0-1 0 0,1 0 1 0 0,-1 0-1 0 0,0 0 1 0 0,1 0-1 0 0,5-2 1 0 0,9-2-1437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19.222"/>
    </inkml:context>
    <inkml:brush xml:id="br0">
      <inkml:brushProperty name="width" value="0.05" units="cm"/>
      <inkml:brushProperty name="height" value="0.05" units="cm"/>
      <inkml:brushProperty name="color" value="#FFFFFF"/>
    </inkml:brush>
  </inkml:definitions>
  <inkml:trace contextRef="#ctx0" brushRef="#br0">7 0 704 0 0,'-2'34'5729'0'0,"-2"20"-5415"0"0,37 483 91 0 0,-21-399-363 0 0,72 498-355 0 0,4 55-47 0 0,-23-168 362 0 0,-18-281 39 0 0,17 152-36 0 0,-46-267 5 0 0,-9-76-3 0 0,2 52 0 0 0,14 149-21 0 0,-2-16 43 0 0,50 350-40 0 0,-30-304 17 0 0,28 190-3751 0 0,-66-438 2767 0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2:37.934"/>
    </inkml:context>
    <inkml:brush xml:id="br0">
      <inkml:brushProperty name="width" value="0.05" units="cm"/>
      <inkml:brushProperty name="height" value="0.05" units="cm"/>
      <inkml:brushProperty name="color" value="#FFFFFF"/>
    </inkml:brush>
  </inkml:definitions>
  <inkml:trace contextRef="#ctx0" brushRef="#br0">119 82 6953 0 0,'-38'47'6724'0'0,"29"-33"-6486"0"0,1 1 0 0 0,0 1 0 0 0,2-1 0 0 0,-1 1 0 0 0,2 0 0 0 0,-5 24 0 0 0,8-30-220 0 0,-5 16-17 0 0,1 1 0 0 0,1 0 0 0 0,1 1 0 0 0,2-1 0 0 0,1 32 0 0 0,16-147-517 0 0,-12 63 596 0 0,1-1-1 0 0,1 1 0 0 0,1 0 1 0 0,1 0-1 0 0,2 1 0 0 0,0 0 1 0 0,2 0-1 0 0,0 1 0 0 0,29-43 1 0 0,-31 54 99 0 0,30-38 492 0 0,-37 47-598 0 0,0 1-1 0 0,0 0 1 0 0,0 1-1 0 0,0-1 1 0 0,0 0 0 0 0,0 0-1 0 0,1 1 1 0 0,-1-1-1 0 0,0 1 1 0 0,1 0 0 0 0,-1 0-1 0 0,1 0 1 0 0,0 0-1 0 0,-1 0 1 0 0,1 0 0 0 0,0 1-1 0 0,0 0 1 0 0,3-1-1 0 0,-4 2-19 0 0,1 0 0 0 0,-1 0 0 0 0,1 0 0 0 0,-1 1 0 0 0,0-1-1 0 0,1 0 1 0 0,-1 1 0 0 0,0 0 0 0 0,0 0 0 0 0,0-1-1 0 0,0 1 1 0 0,-1 0 0 0 0,1 1 0 0 0,0-1 0 0 0,-1 0-1 0 0,1 0 1 0 0,-1 1 0 0 0,0-1 0 0 0,0 1 0 0 0,0-1 0 0 0,0 1-1 0 0,1 3 1 0 0,16 66 299 0 0,-17-64-309 0 0,21 171 35 0 0,-5-29-259 0 0,-13-136-212 0 0,0-14 140 0 0,5-27 48 0 0,2-46 126 0 0,-6 24 76 0 0,0-2-4 0 0,13-61 0 0 0,-15 99 68 0 0,0 0-1 0 0,1 0 0 0 0,1 0 1 0 0,0 0-1 0 0,1 1 0 0 0,0-1 1 0 0,1 2-1 0 0,0-1 0 0 0,14-16 0 0 0,-20 27-26 0 0,0-1-1 0 0,1 1 0 0 0,-1-1 0 0 0,0 1 0 0 0,0 0 1 0 0,1-1-1 0 0,-1 1 0 0 0,1 0 0 0 0,-1 0 0 0 0,1 0 1 0 0,-1 0-1 0 0,1 0 0 0 0,0 1 0 0 0,-1-1 0 0 0,1 0 0 0 0,0 1 1 0 0,0-1-1 0 0,-1 1 0 0 0,1 0 0 0 0,0-1 0 0 0,0 1 1 0 0,0 0-1 0 0,2 0 0 0 0,-2 1-1 0 0,0 0-1 0 0,-1 0 1 0 0,1 0 0 0 0,0 0-1 0 0,-1 0 1 0 0,1 1-1 0 0,-1-1 1 0 0,1 0 0 0 0,-1 1-1 0 0,0-1 1 0 0,1 1 0 0 0,-1-1-1 0 0,0 1 1 0 0,0 0-1 0 0,0 0 1 0 0,0-1 0 0 0,0 4-1 0 0,4 7 24 0 0,-2 0 0 0 0,0 0-1 0 0,0 0 1 0 0,-1 1-1 0 0,1 17 1 0 0,-1 42-255 0 0,8 100-391 0 0,8-59-3927 0 0,-15-95 2763 0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2:39.039"/>
    </inkml:context>
    <inkml:brush xml:id="br0">
      <inkml:brushProperty name="width" value="0.05" units="cm"/>
      <inkml:brushProperty name="height" value="0.05" units="cm"/>
      <inkml:brushProperty name="color" value="#FFFFFF"/>
    </inkml:brush>
  </inkml:definitions>
  <inkml:trace contextRef="#ctx0" brushRef="#br0">367 116 2481 0 0,'-39'-37'7404'0'0,"25"23"-6195"0"0,0 0 0 0 0,-21-14 0 0 0,31 25-1084 0 0,1 0-1 0 0,-1 1 0 0 0,-1 0 1 0 0,1-1-1 0 0,0 1 0 0 0,-1 1 1 0 0,1-1-1 0 0,-1 1 1 0 0,1 0-1 0 0,-1 0 0 0 0,1 0 1 0 0,-1 0-1 0 0,0 1 1 0 0,-7 0-1 0 0,5 2-54 0 0,1 0-1 0 0,0 0 1 0 0,0 0 0 0 0,0 1-1 0 0,0-1 1 0 0,1 2 0 0 0,-1-1-1 0 0,1 1 1 0 0,0-1 0 0 0,0 1-1 0 0,0 1 1 0 0,-6 5 0 0 0,-49 61 58 0 0,54-62-143 0 0,0 0 1 0 0,0 0-1 0 0,1 1 1 0 0,0 0-1 0 0,0 0 1 0 0,1 0-1 0 0,1 0 1 0 0,-1 0-1 0 0,2 1 1 0 0,-1 0-1 0 0,2-1 1 0 0,-2 21-1 0 0,4-23 5 0 0,-1 0 0 0 0,1 0-1 0 0,1 0 1 0 0,0 0-1 0 0,0 0 1 0 0,1 0-1 0 0,-1-1 1 0 0,2 1-1 0 0,-1-1 1 0 0,1 0 0 0 0,0 0-1 0 0,0 0 1 0 0,1-1-1 0 0,0 1 1 0 0,0-1-1 0 0,1 0 1 0 0,11 9-1 0 0,-10-8 11 0 0,1-1-1 0 0,-1 0 1 0 0,2-1-1 0 0,-1 1 1 0 0,1-2-1 0 0,-1 1 1 0 0,1-1-1 0 0,1 0 1 0 0,-1-1-1 0 0,16 4 0 0 0,-21-7 1 0 0,0 1 0 0 0,0-1 0 0 0,0 0 0 0 0,0 0 0 0 0,0-1 0 0 0,-1 1 0 0 0,1-1 0 0 0,0 0 0 0 0,0 0 0 0 0,-1 0 0 0 0,1 0 0 0 0,0-1 0 0 0,-1 1-1 0 0,1-1 1 0 0,-1 0 0 0 0,0 0 0 0 0,0 0 0 0 0,1-1 0 0 0,-1 1 0 0 0,-1-1 0 0 0,1 1 0 0 0,0-1 0 0 0,-1 0 0 0 0,1 0 0 0 0,-1-1 0 0 0,0 1 0 0 0,0 0 0 0 0,0-1-1 0 0,2-5 1 0 0,19-48 287 0 0,24-85-1 0 0,-20 56 1023 0 0,-9 145 865 0 0,-5 8-2192 0 0,-4-17-737 0 0,25 76 0 0 0,-34-125 725 0 0,0-1-106 0 0,0 1 0 0 0,1 0 0 0 0,-1 0 0 0 0,0 0 0 0 0,0-1 0 0 0,0 1 0 0 0,1 0 0 0 0,-1 0-1 0 0,0-1 1 0 0,1 1 0 0 0,-1 0 0 0 0,1 0 0 0 0,-1-1 0 0 0,1 1 0 0 0,-1-1 0 0 0,1 1 0 0 0,-1 0 0 0 0,1-1 0 0 0,0 1 0 0 0,-1-1 0 0 0,1 1 0 0 0,0-1 0 0 0,-1 0 0 0 0,1 1-1 0 0,0-1 1 0 0,0 0 0 0 0,-1 1 0 0 0,1-1 0 0 0,0 0 0 0 0,1 0 0 0 0,3-3-1496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2:39.583"/>
    </inkml:context>
    <inkml:brush xml:id="br0">
      <inkml:brushProperty name="width" value="0.05" units="cm"/>
      <inkml:brushProperty name="height" value="0.05" units="cm"/>
      <inkml:brushProperty name="color" value="#FFFFFF"/>
    </inkml:brush>
  </inkml:definitions>
  <inkml:trace contextRef="#ctx0" brushRef="#br0">8 0 2569 0 0,'-3'20'1670'0'0,"1"0"0"0"0,0-1 0 0 0,2 32 0 0 0,22 116 1807 0 0,-13-116-2704 0 0,4 79-1 0 0,-17 14-240 0 0,6-185-636 0 0,1 1 0 0 0,2 0 0 0 0,14-52 0 0 0,46-121 236 0 0,-60 198-68 0 0,27-65 257 0 0,-30 75-210 0 0,1-1 1 0 0,0 1-1 0 0,0-1 1 0 0,0 1 0 0 0,1 0-1 0 0,0 0 1 0 0,0 1 0 0 0,0-1-1 0 0,0 1 1 0 0,9-7-1 0 0,-12 11-70 0 0,1-1 0 0 0,-1 1 0 0 0,0-1 0 0 0,1 1 0 0 0,-1 0 0 0 0,1-1 0 0 0,-1 1 0 0 0,0 0-1 0 0,1 0 1 0 0,-1 0 0 0 0,1 0 0 0 0,-1 0 0 0 0,1 0 0 0 0,-1 1 0 0 0,1-1 0 0 0,-1 0-1 0 0,0 1 1 0 0,1-1 0 0 0,-1 1 0 0 0,0-1 0 0 0,1 1 0 0 0,-1 0 0 0 0,0-1 0 0 0,0 1-1 0 0,1 0 1 0 0,-1 0 0 0 0,0 0 0 0 0,0 0 0 0 0,0 0 0 0 0,0 0 0 0 0,0 1 0 0 0,0-1 0 0 0,-1 0-1 0 0,1 0 1 0 0,0 1 0 0 0,-1-1 0 0 0,1 0 0 0 0,-1 1 0 0 0,2 1 0 0 0,3 10 137 0 0,1 1 0 0 0,-2-1 0 0 0,4 17 0 0 0,-5-19-64 0 0,10 46 107 0 0,7 73 0 0 0,-14-81-293 0 0,2 0 0 0 0,19 66 0 0 0,-25-118-66 0 0,0 0 1 0 0,0-1 0 0 0,-1 1-1 0 0,1 0 1 0 0,-1 0 0 0 0,0-1-1 0 0,1 1 1 0 0,-2-1-1 0 0,2-3 1 0 0,-1-66-2011 0 0,-1 53 1382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2:40.265"/>
    </inkml:context>
    <inkml:brush xml:id="br0">
      <inkml:brushProperty name="width" value="0.05" units="cm"/>
      <inkml:brushProperty name="height" value="0.05" units="cm"/>
      <inkml:brushProperty name="color" value="#FFFFFF"/>
    </inkml:brush>
  </inkml:definitions>
  <inkml:trace contextRef="#ctx0" brushRef="#br0">29 247 3921 0 0,'-5'-1'1208'0'0,"-13"-3"3288"0"0,18 4-4439 0 0,0 0 1 0 0,-1 0-1 0 0,1 0 1 0 0,0 0-1 0 0,0 0 0 0 0,0 0 1 0 0,-1 0-1 0 0,1 0 0 0 0,0-1 1 0 0,0 1-1 0 0,0 0 1 0 0,0 0-1 0 0,-1 0 0 0 0,1 0 1 0 0,0 0-1 0 0,0 0 1 0 0,0 0-1 0 0,-1 0 0 0 0,1-1 1 0 0,0 1-1 0 0,0 0 0 0 0,0 0 1 0 0,0 0-1 0 0,0 0 1 0 0,0 0-1 0 0,-1-1 0 0 0,1 1 1 0 0,0 0-1 0 0,0 0 1 0 0,0 0-1 0 0,0-1 0 0 0,0 1 1 0 0,0 0-1 0 0,0 0 0 0 0,0 0 1 0 0,0-1-1 0 0,0 1 1 0 0,0 0-1 0 0,0 0 0 0 0,0 0 1 0 0,0-1-1 0 0,0 1 1 0 0,0 0-1 0 0,0 0 0 0 0,0 0 1 0 0,0-1-1 0 0,0 1 0 0 0,0 0 1 0 0,0 0-1 0 0,0 0 1 0 0,0-1-1 0 0,1 1 0 0 0,-1 0 1 0 0,0 0-1 0 0,0 0 0 0 0,0 0 1 0 0,0 0-1 0 0,0-1 1 0 0,1 1-1 0 0,-1 0 0 0 0,0 0 1 0 0,0 0-1 0 0,84-72 211 0 0,-64 52-182 0 0,2 0 1 0 0,0 2 0 0 0,1 0-1 0 0,1 2 1 0 0,0 0-1 0 0,1 2 1 0 0,48-20-1 0 0,-71 33-35 0 0,0 0-1 0 0,1 1 0 0 0,-1-1 1 0 0,0 1-1 0 0,1-1 0 0 0,-1 1 0 0 0,1 0 1 0 0,-1 0-1 0 0,0 0 0 0 0,1 0 1 0 0,-1 0-1 0 0,1 1 0 0 0,-1-1 1 0 0,0 1-1 0 0,1 0 0 0 0,-1-1 1 0 0,0 1-1 0 0,0 0 0 0 0,1 0 0 0 0,-1 1 1 0 0,2 0-1 0 0,-1 1 26 0 0,1 1 0 0 0,-1-1 0 0 0,0 0-1 0 0,0 1 1 0 0,-1 0 0 0 0,1 0 0 0 0,-1-1 0 0 0,0 2 0 0 0,0-1-1 0 0,3 7 1 0 0,1 10 109 0 0,-1 0 1 0 0,0 0-1 0 0,2 39 0 0 0,-6-52-185 0 0,43 402-1651 0 0,-43-404 1216 0 0,-1 1 0 0 0,2 0 0 0 0,-1-1 0 0 0,1 1 1 0 0,0-1-1 0 0,5 11 0 0 0,-4-14-582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2:41.049"/>
    </inkml:context>
    <inkml:brush xml:id="br0">
      <inkml:brushProperty name="width" value="0.05" units="cm"/>
      <inkml:brushProperty name="height" value="0.05" units="cm"/>
      <inkml:brushProperty name="color" value="#FFFFFF"/>
    </inkml:brush>
  </inkml:definitions>
  <inkml:trace contextRef="#ctx0" brushRef="#br0">350 241 5049 0 0,'-11'-48'7623'0'0,"8"39"-7136"0"0,-1 1 0 0 0,0 0 0 0 0,-1 0 0 0 0,0 0 0 0 0,0 1 0 0 0,-7-8 0 0 0,6 7-196 0 0,-59-64 1597 0 0,59 66-1768 0 0,1 1 1 0 0,-1 0-1 0 0,0 0 1 0 0,-1 1-1 0 0,1 0 0 0 0,-1 0 1 0 0,0 0-1 0 0,0 1 0 0 0,0 0 1 0 0,-10-3-1 0 0,14 6-108 0 0,-1-1 0 0 0,1 1 0 0 0,0 0 0 0 0,-1 0-1 0 0,1 0 1 0 0,0 1 0 0 0,-1-1 0 0 0,1 1 0 0 0,0 0 0 0 0,0 0 0 0 0,-1 0-1 0 0,1 0 1 0 0,0 0 0 0 0,0 1 0 0 0,0-1 0 0 0,0 1 0 0 0,1 0 0 0 0,-1 0-1 0 0,0 0 1 0 0,1 0 0 0 0,-1 0 0 0 0,1 1 0 0 0,0-1 0 0 0,0 1 0 0 0,0 0-1 0 0,0-1 1 0 0,0 1 0 0 0,1 0 0 0 0,-1 0 0 0 0,1 0 0 0 0,-1 0 0 0 0,0 4-1 0 0,-5 12-93 0 0,1 1 0 0 0,1 0 0 0 0,-5 41 0 0 0,8-46 49 0 0,-3 18-65 0 0,2 1 0 0 0,2 0 1 0 0,4 48-1 0 0,-2-63 79 0 0,2-1 1 0 0,0 1-1 0 0,1-1 0 0 0,1 0 1 0 0,0 0-1 0 0,1 0 0 0 0,16 29 0 0 0,-21-45 15 0 0,0 0-1 0 0,0 1 0 0 0,0-1 0 0 0,1 0 0 0 0,-1 0 1 0 0,0 0-1 0 0,1-1 0 0 0,-1 1 0 0 0,1 0 0 0 0,0-1 1 0 0,0 1-1 0 0,0-1 0 0 0,-1 1 0 0 0,1-1 0 0 0,1 0 0 0 0,-1 0 1 0 0,0 1-1 0 0,0-2 0 0 0,0 1 0 0 0,0 0 0 0 0,1 0 1 0 0,-1-1-1 0 0,0 1 0 0 0,1-1 0 0 0,-1 0 0 0 0,1 0 1 0 0,-1 0-1 0 0,0 0 0 0 0,1 0 0 0 0,-1 0 0 0 0,0-1 1 0 0,1 1-1 0 0,-1-1 0 0 0,0 1 0 0 0,1-1 0 0 0,-1 0 0 0 0,0 0 1 0 0,0 0-1 0 0,0 0 0 0 0,0-1 0 0 0,0 1 0 0 0,0 0 1 0 0,3-4-1 0 0,9-7-8 0 0,0-1 1 0 0,-1-1 0 0 0,0 0-1 0 0,16-25 1 0 0,-9 13 47 0 0,-17 22-14 0 0,1 0 0 0 0,-1 0 0 0 0,1 0 0 0 0,-1 1 0 0 0,1 0 0 0 0,0-1-1 0 0,7-3 1 0 0,-10 7-13 0 0,0-1-1 0 0,-1 1 1 0 0,1 0-1 0 0,-1 0 1 0 0,1 0-1 0 0,0-1 0 0 0,0 1 1 0 0,-1 0-1 0 0,1 0 1 0 0,0 0-1 0 0,-1 0 1 0 0,1 0-1 0 0,0 1 0 0 0,-1-1 1 0 0,1 0-1 0 0,0 0 1 0 0,-1 0-1 0 0,1 1 1 0 0,0-1-1 0 0,-1 0 0 0 0,1 0 1 0 0,-1 1-1 0 0,2 0 1 0 0,0 1 6 0 0,-1-1 1 0 0,1 1-1 0 0,-1 0 1 0 0,0 0-1 0 0,0 0 1 0 0,1 0-1 0 0,-1 0 1 0 0,0 0-1 0 0,-1 0 1 0 0,2 5-1 0 0,9 26 47 0 0,-2 2 0 0 0,-1-1 0 0 0,-1 1 0 0 0,2 61 0 0 0,-9-79-31 0 0,0-1-1 0 0,-2 0 0 0 0,0 0 1 0 0,-1 0-1 0 0,0 0 0 0 0,-1 0 1 0 0,-1-1-1 0 0,-1 0 0 0 0,0 0 1 0 0,-1 0-1 0 0,0 0 1 0 0,-17 23-1 0 0,16-27-5 0 0,-1 1 0 0 0,0-1 0 0 0,-1-1 0 0 0,0 0 1 0 0,0 0-1 0 0,-1-1 0 0 0,0 0 0 0 0,-15 8 0 0 0,23-15-58 0 0,-1 0 0 0 0,1-1 0 0 0,-1 0 0 0 0,1 1 0 0 0,-1-1 0 0 0,1 0 0 0 0,-1 0 0 0 0,0-1 0 0 0,1 1 0 0 0,-1-1 0 0 0,0 0 0 0 0,0 0 0 0 0,1 0-1 0 0,-1-1 1 0 0,0 1 0 0 0,0-1 0 0 0,1 0 0 0 0,-1 0 0 0 0,1 0 0 0 0,-1 0 0 0 0,1 0 0 0 0,-1-1 0 0 0,1 0 0 0 0,0 0 0 0 0,0 0 0 0 0,0 0 0 0 0,0 0 0 0 0,0-1 0 0 0,0 1 0 0 0,1-1 0 0 0,-1 0 0 0 0,1 0 0 0 0,-1 0 0 0 0,1 0 0 0 0,-3-5 0 0 0,-6-9-796 0 0,0-1 1 0 0,2 0 0 0 0,0 0 0 0 0,0 0-1 0 0,2-1 1 0 0,1-1 0 0 0,0 1-1 0 0,1-1 1 0 0,1 0 0 0 0,1 0 0 0 0,-1-25-1 0 0,5 16-1155 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2:41.532"/>
    </inkml:context>
    <inkml:brush xml:id="br0">
      <inkml:brushProperty name="width" value="0.05" units="cm"/>
      <inkml:brushProperty name="height" value="0.05" units="cm"/>
      <inkml:brushProperty name="color" value="#FFFFFF"/>
    </inkml:brush>
  </inkml:definitions>
  <inkml:trace contextRef="#ctx0" brushRef="#br0">363 194 4745 0 0,'-50'-59'8797'0'0,"-36"-25"-4616"0"0,60 59-3185 0 0,25 23-941 0 0,-1 0-1 0 0,0 0 1 0 0,0 0 0 0 0,-1 0 0 0 0,1 0 0 0 0,0 0 0 0 0,-1 1 0 0 0,1-1 0 0 0,-1 1 0 0 0,1-1-1 0 0,-1 1 1 0 0,1 0 0 0 0,-1 0 0 0 0,0 1 0 0 0,0-1 0 0 0,0 0 0 0 0,1 1 0 0 0,-1 0 0 0 0,0-1-1 0 0,0 1 1 0 0,0 0 0 0 0,0 1 0 0 0,0-1 0 0 0,0 0 0 0 0,1 1 0 0 0,-1 0 0 0 0,-4 1 0 0 0,2 1-33 0 0,0 0 0 0 0,0 1 0 0 0,1-1 1 0 0,-1 1-1 0 0,1 1 0 0 0,0-1 1 0 0,0 0-1 0 0,1 1 0 0 0,-1 0 1 0 0,1 0-1 0 0,0 0 0 0 0,-4 9 1 0 0,-5 12-118 0 0,0-1 0 0 0,2 1 0 0 0,1 1 0 0 0,1 0 0 0 0,-5 29 0 0 0,11-45 58 0 0,0 0 1 0 0,2 0-1 0 0,-1 0 1 0 0,1 0-1 0 0,1 0 1 0 0,-1 0-1 0 0,2 0 1 0 0,0 0-1 0 0,0-1 1 0 0,1 1-1 0 0,0 0 1 0 0,1-1 0 0 0,0 0-1 0 0,1 0 1 0 0,10 17-1 0 0,-13-25 37 0 0,-1 0 1 0 0,0 0-1 0 0,0 0 0 0 0,1 0 0 0 0,-1-1 0 0 0,1 1 0 0 0,0 0 1 0 0,-1-1-1 0 0,1 1 0 0 0,0-1 0 0 0,0 0 0 0 0,0 0 0 0 0,0 1 1 0 0,0-1-1 0 0,0 0 0 0 0,0-1 0 0 0,0 1 0 0 0,0 0 1 0 0,1-1-1 0 0,-1 1 0 0 0,0-1 0 0 0,1 0 0 0 0,-1 1 0 0 0,0-1 1 0 0,0 0-1 0 0,1-1 0 0 0,-1 1 0 0 0,0 0 0 0 0,4-1 0 0 0,2-3 25 0 0,0 0 0 0 0,0 0 0 0 0,0 0-1 0 0,-1-1 1 0 0,0 0 0 0 0,9-8-1 0 0,26-16 241 0 0,-40 29-251 0 0,0 0-1 0 0,0-1 1 0 0,-1 1 0 0 0,1 0 0 0 0,0 0-1 0 0,0 1 1 0 0,0-1 0 0 0,-1 0 0 0 0,1 1 0 0 0,0-1-1 0 0,0 1 1 0 0,-1-1 0 0 0,1 1 0 0 0,0 0-1 0 0,-1 0 1 0 0,1-1 0 0 0,0 1 0 0 0,-1 0-1 0 0,0 1 1 0 0,1-1 0 0 0,-1 0 0 0 0,1 0-1 0 0,-1 1 1 0 0,0-1 0 0 0,0 0 0 0 0,0 1-1 0 0,2 2 1 0 0,30 48 92 0 0,-30-46-98 0 0,2 4-78 0 0,-1-3-130 0 0,0 1-1 0 0,1 0 1 0 0,-1-1 0 0 0,1 0-1 0 0,1 0 1 0 0,0 0 0 0 0,10 9-1 0 0,-15-16 97 0 0,0 0-1 0 0,0 0 1 0 0,0 1-1 0 0,0-1 0 0 0,0 0 1 0 0,0 0-1 0 0,0 0 1 0 0,-1 0-1 0 0,1-1 1 0 0,0 1-1 0 0,0 0 0 0 0,0 0 1 0 0,0 0-1 0 0,0-1 1 0 0,0 1-1 0 0,0-1 0 0 0,0 1 1 0 0,-1 0-1 0 0,1-1 1 0 0,0 0-1 0 0,0 1 1 0 0,-1-1-1 0 0,1 1 0 0 0,0-1 1 0 0,-1 0-1 0 0,1 1 1 0 0,0-1-1 0 0,-1 0 0 0 0,1 0 1 0 0,-1 0-1 0 0,1 1 1 0 0,-1-1-1 0 0,0 0 1 0 0,1 0-1 0 0,-1 0 0 0 0,0 0 1 0 0,0 0-1 0 0,1-1 1 0 0,-1 1-12 0 0,8-15-1324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2:42.076"/>
    </inkml:context>
    <inkml:brush xml:id="br0">
      <inkml:brushProperty name="width" value="0.05" units="cm"/>
      <inkml:brushProperty name="height" value="0.05" units="cm"/>
      <inkml:brushProperty name="color" value="#FFFFFF"/>
    </inkml:brush>
  </inkml:definitions>
  <inkml:trace contextRef="#ctx0" brushRef="#br0">42 1 6849 0 0,'-19'104'6354'0'0,"2"56"-4359"0"0,14-123-1260 0 0,2-27-665 0 0,0 0 0 0 0,1-1 0 0 0,0 1 1 0 0,0 0-1 0 0,1-1 0 0 0,1 1 0 0 0,0-1 1 0 0,3 13-1 0 0,-5-22-74 0 0,0 0 1 0 0,0 0-1 0 0,1 0 1 0 0,-1 1-1 0 0,0-1 1 0 0,0 0-1 0 0,0 0 1 0 0,0 1-1 0 0,1-1 1 0 0,-1 0-1 0 0,0 0 1 0 0,0 0-1 0 0,0 0 1 0 0,1 1-1 0 0,-1-1 1 0 0,0 0-1 0 0,0 0 1 0 0,1 0-1 0 0,-1 0 1 0 0,0 0-1 0 0,0 0 1 0 0,1 0 0 0 0,-1 0-1 0 0,0 1 1 0 0,0-1-1 0 0,1 0 1 0 0,-1 0-1 0 0,0 0 1 0 0,0 0-1 0 0,1 0 1 0 0,-1-1-1 0 0,0 1 1 0 0,1 0-1 0 0,-1 0 1 0 0,0 0-1 0 0,0 0 1 0 0,1 0-1 0 0,-1 0 1 0 0,0 0-1 0 0,0 0 1 0 0,0-1-1 0 0,1 1 1 0 0,-1 0-1 0 0,0 0 1 0 0,10-16-74 0 0,2-18 29 0 0,-3-16 148 0 0,3 1 0 0 0,2 1 0 0 0,2 0-1 0 0,23-48 1 0 0,-38 93-32 0 0,1 0 1 0 0,0 0-1 0 0,-1 0 0 0 0,1 0 0 0 0,0 0 0 0 0,1 1 1 0 0,-1-1-1 0 0,0 1 0 0 0,1-1 0 0 0,0 1 0 0 0,-1 0 0 0 0,1 0 1 0 0,5-3-1 0 0,-8 5-34 0 0,1 0 0 0 0,0-1 1 0 0,0 1-1 0 0,0 0 0 0 0,0 0 0 0 0,0-1 1 0 0,0 1-1 0 0,0 0 0 0 0,0 0 0 0 0,-1 0 1 0 0,1 0-1 0 0,0 0 0 0 0,0 1 1 0 0,0-1-1 0 0,0 0 0 0 0,0 0 0 0 0,0 1 1 0 0,0-1-1 0 0,-1 0 0 0 0,3 2 0 0 0,-2-1 1 0 0,1 0 0 0 0,-1 1-1 0 0,0-1 1 0 0,1 1 0 0 0,-1-1-1 0 0,0 1 1 0 0,0-1 0 0 0,0 1-1 0 0,0 0 1 0 0,0 0-1 0 0,0 0 1 0 0,0-1 0 0 0,0 4-1 0 0,9 33 84 0 0,-1 0 1 0 0,-1 0-1 0 0,3 69 0 0 0,-12 118-341 0 0,31-331-644 0 0,13-65 746 0 0,-36 149 156 0 0,1 0 1 0 0,1 1 0 0 0,1 0 0 0 0,1 0 0 0 0,20-28-1 0 0,-29 47-2 0 0,-1 1-1 0 0,0-1 1 0 0,0 0 0 0 0,0 1-1 0 0,1-1 1 0 0,-1 1 0 0 0,1-1-1 0 0,-1 1 1 0 0,1 0-1 0 0,-1 0 1 0 0,1 0 0 0 0,0 0-1 0 0,0 0 1 0 0,3-1-1 0 0,-5 2-14 0 0,1 0 0 0 0,-1 0 0 0 0,1 0-1 0 0,-1 0 1 0 0,1 0 0 0 0,0 1-1 0 0,-1-1 1 0 0,1 0 0 0 0,-1 0 0 0 0,1 1-1 0 0,-1-1 1 0 0,1 0 0 0 0,-1 1-1 0 0,0-1 1 0 0,1 1 0 0 0,-1-1 0 0 0,1 0-1 0 0,-1 1 1 0 0,0-1 0 0 0,1 1-1 0 0,-1-1 1 0 0,0 1 0 0 0,1-1 0 0 0,-1 1-1 0 0,0-1 1 0 0,0 1 0 0 0,0 0-1 0 0,0-1 1 0 0,1 1 0 0 0,-1-1 0 0 0,0 1-1 0 0,2 11 180 0 0,-1-1 0 0 0,0 1 0 0 0,-2 20 0 0 0,1-13-196 0 0,24 318-960 0 0,-17-303-532 0 0,-6-33 1325 0 0,-1 0 0 0 0,0 0 0 0 0,0 0 0 0 0,1 0 0 0 0,-1 1-1 0 0,0-1 1 0 0,1 0 0 0 0,-1 0 0 0 0,1 0 0 0 0,0 0 0 0 0,-1 0 0 0 0,1 0-1 0 0,0 0 1 0 0,0 0 0 0 0,-1-1 0 0 0,1 1 0 0 0,0 0 0 0 0,0 0 0 0 0,0-1-1 0 0,0 1 1 0 0,0 0 0 0 0,2 0 0 0 0,3-3-1614 0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2:42.454"/>
    </inkml:context>
    <inkml:brush xml:id="br0">
      <inkml:brushProperty name="width" value="0.05" units="cm"/>
      <inkml:brushProperty name="height" value="0.05" units="cm"/>
      <inkml:brushProperty name="color" value="#FFFFFF"/>
    </inkml:brush>
  </inkml:definitions>
  <inkml:trace contextRef="#ctx0" brushRef="#br0">7 235 9290 0 0,'-1'2'380'0'0,"0"-1"1"0"0,0 1-1 0 0,1 0 1 0 0,-1-1-1 0 0,0 1 0 0 0,1 0 1 0 0,-1 0-1 0 0,1 0 1 0 0,0 0-1 0 0,-1 0 0 0 0,1-1 1 0 0,0 1-1 0 0,0 0 1 0 0,0 0-1 0 0,0 0 0 0 0,1 0 1 0 0,-1 0-1 0 0,1 3 0 0 0,1-2-155 0 0,-1-1-1 0 0,0 1 0 0 0,1 0 0 0 0,0-1 1 0 0,-1 1-1 0 0,1-1 0 0 0,0 0 0 0 0,0 1 0 0 0,0-1 1 0 0,1 0-1 0 0,1 2 0 0 0,0-1-169 0 0,0-1-1 0 0,0 1 0 0 0,-1-1 1 0 0,2 0-1 0 0,-1 0 1 0 0,0 0-1 0 0,0 0 1 0 0,1-1-1 0 0,-1 0 0 0 0,0 0 1 0 0,1 0-1 0 0,-1 0 1 0 0,1-1-1 0 0,0 0 1 0 0,8 0-1 0 0,0-4-63 0 0,0-1-1 0 0,0-1 1 0 0,-1 0-1 0 0,1 0 1 0 0,-1-1-1 0 0,-1-1 1 0 0,1 0 0 0 0,-1 0-1 0 0,-1-1 1 0 0,1-1-1 0 0,-2 0 1 0 0,1 0 0 0 0,-2-1-1 0 0,1 0 1 0 0,7-14-1 0 0,-13 20 13 0 0,-1 1-1 0 0,0-1 1 0 0,0 0 0 0 0,-1 1-1 0 0,1-1 1 0 0,-1 0-1 0 0,0 0 1 0 0,-1 0 0 0 0,1 0-1 0 0,-1 0 1 0 0,0 0-1 0 0,0 0 1 0 0,0 0 0 0 0,-1 0-1 0 0,0 0 1 0 0,0 0-1 0 0,0 0 1 0 0,0 0 0 0 0,-1 0-1 0 0,0 0 1 0 0,0 1-1 0 0,0-1 1 0 0,-1 1 0 0 0,1 0-1 0 0,-1-1 1 0 0,0 1-1 0 0,0 0 1 0 0,-1 1 0 0 0,1-1-1 0 0,-8-6 1 0 0,7 7 2 0 0,1 0 1 0 0,0 0-1 0 0,-1 0 1 0 0,0 0-1 0 0,0 1 1 0 0,0 0-1 0 0,0-1 1 0 0,0 1-1 0 0,0 1 1 0 0,0-1-1 0 0,-1 1 1 0 0,1-1-1 0 0,-1 1 1 0 0,1 0-1 0 0,-1 1 1 0 0,1-1 0 0 0,-1 1-1 0 0,1 0 1 0 0,-1 0-1 0 0,0 1 1 0 0,1-1-1 0 0,-1 1 1 0 0,1 0-1 0 0,-1 0 1 0 0,1 0-1 0 0,0 1 1 0 0,-1 0-1 0 0,1-1 1 0 0,0 2-1 0 0,0-1 1 0 0,0 0-1 0 0,0 1 1 0 0,-4 4-1 0 0,-4 5-7 0 0,2 2-1 0 0,-1-1 1 0 0,2 1-1 0 0,0 1 1 0 0,0 0 0 0 0,2 0-1 0 0,0 1 1 0 0,0-1-1 0 0,2 2 1 0 0,0-1-1 0 0,0 1 1 0 0,2-1-1 0 0,-3 28 1 0 0,4-19-38 0 0,1-1 1 0 0,1 0 0 0 0,0 1-1 0 0,2-1 1 0 0,1 0-1 0 0,1 0 1 0 0,2 0-1 0 0,14 44 1 0 0,-18-64-167 0 0,-1 0-1 0 0,1 0 1 0 0,0 0 0 0 0,0 0 0 0 0,0-1 0 0 0,0 1-1 0 0,1-1 1 0 0,-1 1 0 0 0,1-1 0 0 0,0 0 0 0 0,0 0-1 0 0,1 0 1 0 0,-1 0 0 0 0,0-1 0 0 0,1 1 0 0 0,0-1-1 0 0,-1 0 1 0 0,1 0 0 0 0,0 0 0 0 0,0-1 0 0 0,0 1-1 0 0,0-1 1 0 0,0 0 0 0 0,1 0 0 0 0,-1 0 0 0 0,0-1-1 0 0,0 0 1 0 0,5 0 0 0 0,11-2-1923 0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2:42.877"/>
    </inkml:context>
    <inkml:brush xml:id="br0">
      <inkml:brushProperty name="width" value="0.05" units="cm"/>
      <inkml:brushProperty name="height" value="0.05" units="cm"/>
      <inkml:brushProperty name="color" value="#FFFFFF"/>
    </inkml:brush>
  </inkml:definitions>
  <inkml:trace contextRef="#ctx0" brushRef="#br0">439 239 11034 0 0,'-8'0'900'0'0,"1"0"0"0"0,-1-1 0 0 0,1 0 0 0 0,-1-1 0 0 0,1 1 0 0 0,0-1 0 0 0,-8-4-1 0 0,7 3-607 0 0,1-1-1 0 0,0 0 1 0 0,0 0-1 0 0,1 0 1 0 0,-12-11-1 0 0,4 1-300 0 0,1 0-1 0 0,1-2 1 0 0,0 1-1 0 0,-17-32 1 0 0,-24-39 352 0 0,53 86-340 0 0,0 1 0 0 0,0-1-1 0 0,0 0 1 0 0,0 0 0 0 0,0 0 0 0 0,0 1 0 0 0,0-1 0 0 0,0 0 0 0 0,0 0 0 0 0,0 1 0 0 0,0-1 0 0 0,0 0 0 0 0,0 0 0 0 0,0 1 0 0 0,0-1 0 0 0,0 0 0 0 0,0 0-1 0 0,0 1 1 0 0,0-1 0 0 0,-1 0 0 0 0,1 0 0 0 0,0 0 0 0 0,0 1 0 0 0,0-1 0 0 0,0 0 0 0 0,-1 0 0 0 0,1 0 0 0 0,0 0 0 0 0,0 0 0 0 0,0 1 0 0 0,0-1 0 0 0,-1 0-1 0 0,1 0 1 0 0,0 0 0 0 0,0 0 0 0 0,-1 0 0 0 0,1 0 0 0 0,0 0 0 0 0,0 0 0 0 0,-1 0 0 0 0,1 0 0 0 0,0 0 0 0 0,0 0 0 0 0,-1 0 0 0 0,1 0 0 0 0,0 0 0 0 0,0 0-1 0 0,0 0 1 0 0,-1 0 0 0 0,1 0 0 0 0,0 0 0 0 0,0 0 0 0 0,-1 0 0 0 0,1 0 0 0 0,0 0 0 0 0,0 0 0 0 0,0-1 0 0 0,-1 1 0 0 0,1 0 0 0 0,0 0 0 0 0,0 0 0 0 0,0 0-1 0 0,-1-1 1 0 0,1 1 0 0 0,0 0 0 0 0,0 0 0 0 0,0 0 0 0 0,0-1 0 0 0,0 1 0 0 0,1 26-70 0 0,2-1 0 0 0,1 1 0 0 0,1-1 0 0 0,1 0 0 0 0,1-1 0 0 0,2 1 0 0 0,15 32 0 0 0,8 5-53 0 0,62 91 1 0 0,-85-139 157 0 0,-1 0 0 0 0,0 0 0 0 0,-1 1 0 0 0,0 0 0 0 0,-2 0-1 0 0,0 0 1 0 0,0 1 0 0 0,-1 0 0 0 0,1 17 0 0 0,-4-28-7 0 0,-1 0 1 0 0,0 0-1 0 0,0 0 1 0 0,0 0-1 0 0,0 0 0 0 0,-1 0 1 0 0,0-1-1 0 0,0 1 1 0 0,0 0-1 0 0,0 0 1 0 0,-1 0-1 0 0,0-1 0 0 0,0 1 1 0 0,0-1-1 0 0,-1 1 1 0 0,0-1-1 0 0,1 0 0 0 0,-1 0 1 0 0,-1 0-1 0 0,1 0 1 0 0,-1-1-1 0 0,1 0 1 0 0,-1 1-1 0 0,0-1 0 0 0,0 0 1 0 0,0-1-1 0 0,-1 1 1 0 0,1-1-1 0 0,-1 0 1 0 0,1 0-1 0 0,-1 0 0 0 0,0 0 1 0 0,-5 0-1 0 0,1 0-63 0 0,0-1-1 0 0,0 0 1 0 0,-1 0 0 0 0,1-1-1 0 0,0 0 1 0 0,0-1-1 0 0,0 0 1 0 0,0-1 0 0 0,0 1-1 0 0,0-2 1 0 0,1 1 0 0 0,-1-1-1 0 0,1-1 1 0 0,-1 1-1 0 0,1-1 1 0 0,0-1 0 0 0,-9-6-1 0 0,-14-11-1970 0 0,2-1-1 0 0,-49-49 1 0 0,77 71 1909 0 0,-26-25-2187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2:59.076"/>
    </inkml:context>
    <inkml:brush xml:id="br0">
      <inkml:brushProperty name="width" value="0.05" units="cm"/>
      <inkml:brushProperty name="height" value="0.05" units="cm"/>
      <inkml:brushProperty name="color" value="#FFFFFF"/>
    </inkml:brush>
  </inkml:definitions>
  <inkml:trace contextRef="#ctx0" brushRef="#br0">57 44 3449 0 0,'-11'-6'1985'0'0,"7"4"-1614"0"0,1 1-1 0 0,0 0 1 0 0,0-1-1 0 0,-1 0 0 0 0,1 0 1 0 0,1 0-1 0 0,-1 0 1 0 0,0 0-1 0 0,0-1 0 0 0,1 1 1 0 0,-1-1-1 0 0,1 1 1 0 0,0-1-1 0 0,-3-6 3234 0 0,7 26-2998 0 0,21 194-53 0 0,-5-25-475 0 0,27 293 287 0 0,-47-334-100 0 0,1-162 291 0 0,4-11 19 0 0,-1 25-551 0 0,-1 1-1 0 0,1-1 1 0 0,1 1-1 0 0,-1 0 1 0 0,0 0-1 0 0,1-1 1 0 0,-1 2-1 0 0,1-1 0 0 0,-1 0 1 0 0,1 0-1 0 0,3-1 1 0 0,6-2 8 0 0,-1 0 1 0 0,1 1 0 0 0,0 0 0 0 0,0 1-1 0 0,0 0 1 0 0,1 1 0 0 0,12-1-1 0 0,101-1 46 0 0,-51 3-60 0 0,114-10 15 0 0,298-4 89 0 0,-154 14 119 0 0,-130-1-70 0 0,590-22 281 0 0,-666 18-411 0 0,1651-25 233 0 0,-1279 43-261 0 0,76 0 10 0 0,0-46-22 0 0,-168-32-762 0 0,-137 4-2596 0 0,-218 49 2330 0 0,-5 2-257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19.692"/>
    </inkml:context>
    <inkml:brush xml:id="br0">
      <inkml:brushProperty name="width" value="0.05" units="cm"/>
      <inkml:brushProperty name="height" value="0.05" units="cm"/>
      <inkml:brushProperty name="color" value="#FFFFFF"/>
    </inkml:brush>
  </inkml:definitions>
  <inkml:trace contextRef="#ctx0" brushRef="#br0">0 0 200 0 0,'19'93'858'0'0,"-5"-18"-676"0"0,26 76 0 0 0,-5-9 546 0 0,-3-15 240 0 0,2 4 507 0 0,-5 1 0 0 0,21 252 0 0 0,-32-255-339 0 0,-9-81-226 0 0,3 92-1 0 0,0-50-541 0 0,-9-66-3303 0 0,-3-60 2062 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2:59.605"/>
    </inkml:context>
    <inkml:brush xml:id="br0">
      <inkml:brushProperty name="width" value="0.05" units="cm"/>
      <inkml:brushProperty name="height" value="0.05" units="cm"/>
      <inkml:brushProperty name="color" value="#FFFFFF"/>
    </inkml:brush>
  </inkml:definitions>
  <inkml:trace contextRef="#ctx0" brushRef="#br0">91 75 3889 0 0,'4'-11'1565'0'0,"-1"3"-338"0"0,0 0 0 0 0,0-1 0 0 0,-1 1-1 0 0,0-1 1 0 0,1-13 0 0 0,-16 49 3320 0 0,-1 2-4155 0 0,-6 33-408 0 0,3 0-1 0 0,2 1 1 0 0,3 0-1 0 0,3 1 0 0 0,2 0 1 0 0,4 0-1 0 0,2 1 1 0 0,10 86-1 0 0,-9-151 7 0 0,6 34-1695 0 0,-6-32 1555 0 0,0-1-1 0 0,0 1 0 0 0,1-1 0 0 0,-1 1 1 0 0,0-1-1 0 0,1 1 0 0 0,0-1 1 0 0,-1 1-1 0 0,1-1 0 0 0,0 1 0 0 0,0-1 1 0 0,0 0-1 0 0,0 1 0 0 0,0-1 1 0 0,0 0-1 0 0,0 0 0 0 0,2 2 0 0 0,4-5-1584 0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3:36.700"/>
    </inkml:context>
    <inkml:brush xml:id="br0">
      <inkml:brushProperty name="width" value="0.05" units="cm"/>
      <inkml:brushProperty name="height" value="0.05" units="cm"/>
      <inkml:brushProperty name="color" value="#FFFFFF"/>
    </inkml:brush>
  </inkml:definitions>
  <inkml:trace contextRef="#ctx0" brushRef="#br0">120 225 1224 0 0,'17'-64'1812'0'0,"-9"40"-560"0"0,-2-1 0 0 0,-1 0 0 0 0,0 0-1 0 0,0-26 1 0 0,-5 50-1183 0 0,0 1 0 0 0,1 0 0 0 0,-1-1 0 0 0,0 1 0 0 0,0-1-1 0 0,-1 1 1 0 0,1 0 0 0 0,0-1 0 0 0,0 1 0 0 0,0 0 0 0 0,0-1-1 0 0,0 1 1 0 0,0-1 0 0 0,0 1 0 0 0,-1 0 0 0 0,1-1 0 0 0,0 1-1 0 0,0 0 1 0 0,0 0 0 0 0,-1-1 0 0 0,1 1 0 0 0,0 0 0 0 0,0-1-1 0 0,-1 1 1 0 0,1 0 0 0 0,0 0 0 0 0,-1 0 0 0 0,1-1 0 0 0,0 1-1 0 0,-1 0 1 0 0,1 0 0 0 0,0 0 0 0 0,-1 0 0 0 0,1 0 0 0 0,0-1-1 0 0,-1 1 1 0 0,1 0 0 0 0,-1 0 0 0 0,1 0 0 0 0,-20 6 423 0 0,-7 11-689 0 0,21-11 185 0 0,0-1-1 0 0,1 1 1 0 0,0 0-1 0 0,0 1 1 0 0,1-1-1 0 0,0 1 1 0 0,0 0-1 0 0,0 0 1 0 0,1 0 0 0 0,0 0-1 0 0,1 1 1 0 0,-1-1-1 0 0,1 1 1 0 0,1 0-1 0 0,-2 12 1 0 0,0-6-6 0 0,-15 92-230 0 0,-10 200 1 0 0,27 112-3 0 0,2-293 186 0 0,24 1046-22 0 0,2 328-74 0 0,-12-714-2984 0 0,-15-753 2418 0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3:37.278"/>
    </inkml:context>
    <inkml:brush xml:id="br0">
      <inkml:brushProperty name="width" value="0.05" units="cm"/>
      <inkml:brushProperty name="height" value="0.05" units="cm"/>
      <inkml:brushProperty name="color" value="#FFFFFF"/>
    </inkml:brush>
  </inkml:definitions>
  <inkml:trace contextRef="#ctx0" brushRef="#br0">1 1954 416 0 0,'5'-47'118'0'0,"2"1"-1"0"0,2-1 0 0 0,20-61 1 0 0,-19 81-9 0 0,1 0 0 0 0,1 0 0 0 0,2 1 0 0 0,0 1-1 0 0,2 0 1 0 0,30-36 0 0 0,-13 24 165 0 0,3 2-1 0 0,0 2 1 0 0,2 1-1 0 0,2 2 0 0 0,1 1 1 0 0,1 3-1 0 0,1 1 0 0 0,1 2 1 0 0,1 3-1 0 0,1 1 1 0 0,59-16-1 0 0,515-112 188 0 0,16 52 105 0 0,-333 52-151 0 0,3726-467 718 0 0,-3562 459-1107 0 0,-22 10 2 0 0,-262 25-23 0 0,1977-143 50 0 0,-580 93-21 0 0,-520 51-20 0 0,3317 213 135 0 0,-3997-160-61 0 0,6 0 451 0 0,-206-20-174 0 0,243 26 43 0 0,2913 273 2109 0 0,-3263-310-2501 0 0,1794 155 372 0 0,163-31-1804 0 0,-1419-106 130 0 0,-320-14-18 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3:38.056"/>
    </inkml:context>
    <inkml:brush xml:id="br0">
      <inkml:brushProperty name="width" value="0.05" units="cm"/>
      <inkml:brushProperty name="height" value="0.05" units="cm"/>
      <inkml:brushProperty name="color" value="#FFFFFF"/>
    </inkml:brush>
  </inkml:definitions>
  <inkml:trace contextRef="#ctx0" brushRef="#br0">74 1687 8234 0 0,'-9'3'1218'0'0,"3"-2"-989"0"0,-1 1-1 0 0,1 0 0 0 0,0 0 0 0 0,0 1 1 0 0,0-1-1 0 0,0 1 0 0 0,0 0 0 0 0,-7 7 0 0 0,12-10-235 0 0,1 0 0 0 0,0 0-1 0 0,0 1 1 0 0,0-1-1 0 0,-1 0 1 0 0,1 0-1 0 0,0 1 1 0 0,0-1 0 0 0,0 0-1 0 0,0 0 1 0 0,0 1-1 0 0,0-1 1 0 0,0 0-1 0 0,0 1 1 0 0,0-1 0 0 0,0 0-1 0 0,0 0 1 0 0,0 1-1 0 0,0-1 1 0 0,0 0-1 0 0,0 1 1 0 0,0-1-1 0 0,0 0 1 0 0,0 0 0 0 0,0 1-1 0 0,0-1 1 0 0,0 0-1 0 0,0 0 1 0 0,1 1-1 0 0,-1-1 1 0 0,0 0 0 0 0,0 0-1 0 0,0 1 1 0 0,0-1-1 0 0,1 0 1 0 0,-1 0-1 0 0,0 0 1 0 0,0 1 0 0 0,0-1-1 0 0,1 0 1 0 0,-1 0-1 0 0,19 9-212 0 0,21 1 25 0 0,-39-10 193 0 0,34 5-30 0 0,0-1-1 0 0,0-1 1 0 0,63-5-1 0 0,108-22 200 0 0,-151 16-148 0 0,1214-186 159 0 0,235-32 13 0 0,1223-90-291 0 0,13 112-6 0 0,2180 54 79 0 0,-2078 150 159 0 0,-2 53 117 0 0,-2481-45-210 0 0,882-2 101 0 0,-64-52-49 0 0,492-95 24 0 0,-13-119-1066 0 0,-961 72-244 0 0,-487 122 440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3:38.420"/>
    </inkml:context>
    <inkml:brush xml:id="br0">
      <inkml:brushProperty name="width" value="0.05" units="cm"/>
      <inkml:brushProperty name="height" value="0.05" units="cm"/>
      <inkml:brushProperty name="color" value="#FFFFFF"/>
    </inkml:brush>
  </inkml:definitions>
  <inkml:trace contextRef="#ctx0" brushRef="#br0">1 0 11074 0 0,'22'16'412'0'0,"-1"2"0"0"0,-1 0 0 0 0,0 1-1 0 0,-1 0 1 0 0,-2 2 0 0 0,0 0 0 0 0,-1 1-1 0 0,-1 1 1 0 0,15 30 0 0 0,1 10-581 0 0,-4 1 0 0 0,29 98-1 0 0,-18-20 161 0 0,-6 2 0 0 0,18 197 0 0 0,-8 303 216 0 0,-40-611-182 0 0,21 1454 1726 0 0,-7-169-4647 0 0,-12-1207 1851 0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3:38.936"/>
    </inkml:context>
    <inkml:brush xml:id="br0">
      <inkml:brushProperty name="width" value="0.05" units="cm"/>
      <inkml:brushProperty name="height" value="0.05" units="cm"/>
      <inkml:brushProperty name="color" value="#FFFFFF"/>
    </inkml:brush>
  </inkml:definitions>
  <inkml:trace contextRef="#ctx0" brushRef="#br0">1 1 2240 0 0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3:39.285"/>
    </inkml:context>
    <inkml:brush xml:id="br0">
      <inkml:brushProperty name="width" value="0.05" units="cm"/>
      <inkml:brushProperty name="height" value="0.05" units="cm"/>
      <inkml:brushProperty name="color" value="#FFFFFF"/>
    </inkml:brush>
  </inkml:definitions>
  <inkml:trace contextRef="#ctx0" brushRef="#br0">6 217 1368 0 0,'-1'-1'384'0'0,"0"0"0"0"0,1 0-1 0 0,-1 0 1 0 0,0-1 0 0 0,1 1-1 0 0,0 0 1 0 0,-1 0 0 0 0,1 0 0 0 0,0-1-1 0 0,-1 1 1 0 0,1 0 0 0 0,0-1-1 0 0,0 1 1 0 0,0 0 0 0 0,0 0-1 0 0,1-2 1 0 0,6-34-501 0 0,-6 33 679 0 0,2-5-277 0 0,0 0 0 0 0,0 1-1 0 0,1-1 1 0 0,0 1 0 0 0,0-1-1 0 0,1 1 1 0 0,0 0-1 0 0,1 1 1 0 0,-1-1 0 0 0,2 1-1 0 0,-1 1 1 0 0,1-1-1 0 0,0 1 1 0 0,0 0 0 0 0,0 0-1 0 0,10-4 1 0 0,-12 7-226 0 0,-1 0 0 0 0,1 0 1 0 0,0 1-1 0 0,0 0 0 0 0,0 0 0 0 0,0 0 0 0 0,0 0 1 0 0,0 1-1 0 0,1 0 0 0 0,-1 0 0 0 0,0 1 0 0 0,1-1 1 0 0,-1 1-1 0 0,1 0 0 0 0,-1 1 0 0 0,1-1 0 0 0,-1 1 1 0 0,0 0-1 0 0,1 0 0 0 0,-1 1 0 0 0,0 0 0 0 0,0 0 1 0 0,0 0-1 0 0,0 0 0 0 0,-1 1 0 0 0,1 0 0 0 0,6 4 0 0 0,7 11 26 0 0,1 0-1 0 0,-2 1 0 0 0,-1 1 1 0 0,0 0-1 0 0,13 25 0 0 0,59 119 114 0 0,-43-76-124 0 0,86 135 84 0 0,-115-199-262 0 0,2-1 0 0 0,0 0 1 0 0,2-2-1 0 0,0 0 0 0 0,2-1 1 0 0,43 32-1 0 0,-55-47-153 0 0,0 1-1 0 0,0-1 1 0 0,0-1 0 0 0,0 1 0 0 0,1-2 0 0 0,0 0-1 0 0,18 4 1 0 0,3-7-732 0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3:39.636"/>
    </inkml:context>
    <inkml:brush xml:id="br0">
      <inkml:brushProperty name="width" value="0.05" units="cm"/>
      <inkml:brushProperty name="height" value="0.05" units="cm"/>
      <inkml:brushProperty name="color" value="#FFFFFF"/>
    </inkml:brush>
  </inkml:definitions>
  <inkml:trace contextRef="#ctx0" brushRef="#br0">758 0 8186 0 0,'-70'130'6300'0'0,"53"-103"-5912"0"0,-2 0 1 0 0,-1-1-1 0 0,-1-1 0 0 0,-41 38 1 0 0,-4-6-143 0 0,2 2 0 0 0,3 4 1 0 0,-73 95-1 0 0,67-66-577 0 0,-80 124-6333 0 0,137-193 4752 0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3:40.182"/>
    </inkml:context>
    <inkml:brush xml:id="br0">
      <inkml:brushProperty name="width" value="0.05" units="cm"/>
      <inkml:brushProperty name="height" value="0.05" units="cm"/>
      <inkml:brushProperty name="color" value="#FFFFFF"/>
    </inkml:brush>
  </inkml:definitions>
  <inkml:trace contextRef="#ctx0" brushRef="#br0">51 226 4369 0 0,'-3'-4'739'0'0,"-1"1"0"0"0,1 1 0 0 0,-1-1 0 0 0,1 0 0 0 0,-1 1 0 0 0,0 0 0 0 0,0 0 0 0 0,0 0 0 0 0,0 0 0 0 0,-1 1 0 0 0,-4-2 0 0 0,9 13-556 0 0,3 13-139 0 0,1 0-1 0 0,0 0 0 0 0,2 0 1 0 0,17 42-1 0 0,51 91-46 0 0,-15-34 27 0 0,77 174 36 0 0,-131-287-60 0 0,-1 0 0 0 0,1-1 1 0 0,1 0-1 0 0,0 0 1 0 0,0 0-1 0 0,1-1 0 0 0,10 10 1 0 0,-16-16 9 0 0,0 1 1 0 0,0-1-1 0 0,1 0 1 0 0,-1 0-1 0 0,0 0 1 0 0,1 0-1 0 0,-1 0 1 0 0,1 0-1 0 0,-1 0 1 0 0,1 0 0 0 0,0 0-1 0 0,-1-1 1 0 0,1 1-1 0 0,0-1 1 0 0,0 1-1 0 0,-1-1 1 0 0,1 0-1 0 0,0 0 1 0 0,0 0-1 0 0,0 0 1 0 0,-1 0-1 0 0,1 0 1 0 0,0 0-1 0 0,0 0 1 0 0,0-1-1 0 0,-1 1 1 0 0,1-1-1 0 0,0 0 1 0 0,-1 1-1 0 0,1-1 1 0 0,0 0-1 0 0,-1 0 1 0 0,1 0-1 0 0,-1 0 1 0 0,0 0-1 0 0,1 0 1 0 0,-1 0-1 0 0,0 0 1 0 0,1-1-1 0 0,-1 1 1 0 0,0-1-1 0 0,0 1 1 0 0,0-1-1 0 0,0 1 1 0 0,0-1 0 0 0,0-1-1 0 0,7-13 144 0 0,-1-1 0 0 0,0 1-1 0 0,-1-1 1 0 0,-1-1 0 0 0,3-22 0 0 0,9-94 377 0 0,-14 98-449 0 0,5-276 334 0 0,2-18-2015 0 0,-5 295 1110 0 0,1 6-171 0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3:40.739"/>
    </inkml:context>
    <inkml:brush xml:id="br0">
      <inkml:brushProperty name="width" value="0.05" units="cm"/>
      <inkml:brushProperty name="height" value="0.05" units="cm"/>
      <inkml:brushProperty name="color" value="#FFFFFF"/>
    </inkml:brush>
  </inkml:definitions>
  <inkml:trace contextRef="#ctx0" brushRef="#br0">473 701 6297 0 0,'-8'-10'627'0'0,"0"1"-1"0"0,-1 0 0 0 0,0 0 0 0 0,0 1 0 0 0,-1 0 0 0 0,0 1 1 0 0,-21-12-1 0 0,-17-13 603 0 0,43 27-1095 0 0,-77-53 1468 0 0,75 53-1470 0 0,0 2 1 0 0,0-1-1 0 0,-1 1 1 0 0,1 0-1 0 0,-1 0 1 0 0,0 1-1 0 0,1 0 1 0 0,-1 0-1 0 0,-17-1 1 0 0,22 4-114 0 0,-1-1 0 0 0,1 1 1 0 0,-1 0-1 0 0,1 0 0 0 0,-1 1 0 0 0,1-1 1 0 0,-1 1-1 0 0,1-1 0 0 0,0 1 0 0 0,0 0 1 0 0,0 0-1 0 0,0 1 0 0 0,0-1 1 0 0,0 1-1 0 0,1-1 0 0 0,-1 1 0 0 0,1 0 1 0 0,0 0-1 0 0,0 0 0 0 0,0 0 1 0 0,0 0-1 0 0,-2 6 0 0 0,-4 8-34 0 0,0 0-1 0 0,-9 34 1 0 0,3-3-29 0 0,3 0-1 0 0,1 1 1 0 0,3 0-1 0 0,2 1 1 0 0,2-1-1 0 0,3 1 1 0 0,1 0-1 0 0,3-1 1 0 0,2 0-1 0 0,1 0 1 0 0,4 0-1 0 0,1-1 1 0 0,24 62-1 0 0,-31-98 16 0 0,1-1 0 0 0,0 1 0 0 0,0-1 0 0 0,1-1 0 0 0,0 1 0 0 0,1-1 0 0 0,0 0 0 0 0,17 15 0 0 0,-21-22 15 0 0,-1-1 0 0 0,0 1 1 0 0,1-1-1 0 0,0 0 0 0 0,0 0 0 0 0,-1 0 1 0 0,1 0-1 0 0,0 0 0 0 0,0-1 0 0 0,1 0 1 0 0,-1 0-1 0 0,0 0 0 0 0,0 0 0 0 0,0-1 1 0 0,1 0-1 0 0,-1 0 0 0 0,0 0 0 0 0,1 0 1 0 0,-1-1-1 0 0,0 1 0 0 0,0-1 0 0 0,1 0 1 0 0,-1 0-1 0 0,0-1 0 0 0,0 1 0 0 0,0-1 1 0 0,-1 0-1 0 0,7-4 0 0 0,-1-1 1 0 0,0 0 0 0 0,0 0 1 0 0,-1-1-1 0 0,0 0 0 0 0,0 0 0 0 0,-1-1 0 0 0,0 0 0 0 0,-1-1 1 0 0,0 1-1 0 0,9-20 0 0 0,2-10 2 0 0,17-61 0 0 0,-28 81 10 0 0,12-47 46 0 0,-3 0-1 0 0,-3-2 1 0 0,-2 0 0 0 0,0-120 0 0 0,-35-276 1440 0 0,23 435-1317 0 0,-4-35 379 0 0,-2 0 0 0 0,-18-66 0 0 0,16 105-85 0 0,10 25-454 0 0,0 0 0 0 0,0 0 0 0 0,0 0 0 0 0,0 0 0 0 0,0 0 0 0 0,-1 0 0 0 0,1 0 0 0 0,0 0 0 0 0,0 0 0 0 0,0-1 0 0 0,0 1 0 0 0,0 0 0 0 0,-1 0 0 0 0,1 0 0 0 0,0 0 0 0 0,0 0 0 0 0,0 0 0 0 0,0 0 0 0 0,0 0 0 0 0,0 0 0 0 0,-1 0 0 0 0,1 0 0 0 0,0 0 0 0 0,0 1 0 0 0,0-1-1 0 0,0 0 1 0 0,0 0 0 0 0,-1 0 0 0 0,1 0 0 0 0,0 0 0 0 0,0 0 0 0 0,0 0 0 0 0,0 0 0 0 0,0 0 0 0 0,0 0 0 0 0,0 0 0 0 0,0 1 0 0 0,-1-1 0 0 0,1 0 0 0 0,0 0 0 0 0,0 0 0 0 0,0 0 0 0 0,0 0 0 0 0,0 0 0 0 0,0 0 0 0 0,0 1 0 0 0,0-1 0 0 0,0 0 0 0 0,0 0 0 0 0,0 0 0 0 0,0 0 0 0 0,0 0 0 0 0,0 1 0 0 0,0-1 0 0 0,0 0 0 0 0,0 0 0 0 0,0 0-1 0 0,0 0 1 0 0,0 0 0 0 0,0 1 0 0 0,0-1 0 0 0,0 0 0 0 0,0 0 0 0 0,0 0 0 0 0,0 40 211 0 0,57 370-227 0 0,-26-220-41 0 0,-7-22-94 0 0,91 464-3996 0 0,-96-570 3152 0 0,-3-16-204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20.299"/>
    </inkml:context>
    <inkml:brush xml:id="br0">
      <inkml:brushProperty name="width" value="0.05" units="cm"/>
      <inkml:brushProperty name="height" value="0.05" units="cm"/>
      <inkml:brushProperty name="color" value="#FFFFFF"/>
    </inkml:brush>
  </inkml:definitions>
  <inkml:trace contextRef="#ctx0" brushRef="#br0">1 1 1352 0 0,'2'44'1183'0'0,"3"0"-1"0"0,13 58 0 0 0,4 36-1024 0 0,0 94-281 0 0,53 233 1 0 0,-40-308-883 0 0,-24-106 423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3:41.372"/>
    </inkml:context>
    <inkml:brush xml:id="br0">
      <inkml:brushProperty name="width" value="0.05" units="cm"/>
      <inkml:brushProperty name="height" value="0.05" units="cm"/>
      <inkml:brushProperty name="color" value="#FFFFFF"/>
    </inkml:brush>
  </inkml:definitions>
  <inkml:trace contextRef="#ctx0" brushRef="#br0">602 506 4449 0 0,'-17'-27'5747'0'0,"-2"-4"-3411"0"0,-2-49-253 0 0,9 35-1235 0 0,-1 0 1 0 0,-33-75-1 0 0,40 109-785 0 0,0-1 0 0 0,0 1 0 0 0,-1 1 0 0 0,-1-1-1 0 0,0 1 1 0 0,0 0 0 0 0,-1 1 0 0 0,0 0 0 0 0,0 0-1 0 0,-1 1 1 0 0,-1 0 0 0 0,1 1 0 0 0,-1 0 0 0 0,-21-9 0 0 0,28 14-43 0 0,-1 0 0 0 0,0 1 0 0 0,1-1 0 0 0,-1 1 0 0 0,0 0 0 0 0,0 1 1 0 0,0-1-1 0 0,0 1 0 0 0,0 0 0 0 0,0 0 0 0 0,0 1 0 0 0,0-1 0 0 0,0 1 1 0 0,0 0-1 0 0,-8 3 0 0 0,6-1-16 0 0,0 1 1 0 0,0 0-1 0 0,0 0 1 0 0,1 0-1 0 0,-1 1 0 0 0,1 0 1 0 0,0 0-1 0 0,0 0 1 0 0,-5 8-1 0 0,-4 7-32 0 0,0 1 0 0 0,1 0 0 0 0,1 1 0 0 0,1 1 0 0 0,-10 28 0 0 0,6-6-9 0 0,1 0 0 0 0,2 1 0 0 0,3 1 0 0 0,1 0 1 0 0,3 0-1 0 0,1 1 0 0 0,3 0 0 0 0,2-1 0 0 0,10 86 0 0 0,-8-117 24 0 0,2 0 1 0 0,0-1-1 0 0,1 1 1 0 0,0-1-1 0 0,1 0 1 0 0,12 22-1 0 0,-16-33 9 0 0,1 1-1 0 0,-1-1 1 0 0,1 0-1 0 0,0 0 0 0 0,0 0 1 0 0,1 0-1 0 0,-1-1 1 0 0,1 1-1 0 0,0-1 0 0 0,0 0 1 0 0,0 0-1 0 0,0 0 1 0 0,0 0-1 0 0,1-1 1 0 0,-1 0-1 0 0,1 0 0 0 0,-1 0 1 0 0,1 0-1 0 0,0-1 1 0 0,0 0-1 0 0,0 0 0 0 0,0 0 1 0 0,0-1-1 0 0,0 1 1 0 0,5-1-1 0 0,-3-2 14 0 0,-1 1 1 0 0,0-1-1 0 0,0 0 0 0 0,0 0 0 0 0,0-1 1 0 0,0 0-1 0 0,0 0 0 0 0,0-1 1 0 0,-1 1-1 0 0,0-1 0 0 0,1 0 0 0 0,-2 0 1 0 0,1-1-1 0 0,0 0 0 0 0,6-9 0 0 0,8-11 158 0 0,-2 0 0 0 0,15-30 0 0 0,-20 34-57 0 0,37-72 351 0 0,-37 65-325 0 0,2 0 1 0 0,1 1-1 0 0,1 1 0 0 0,1 1 1 0 0,39-44-1 0 0,-55 67-121 0 0,1 0 1 0 0,0 0 0 0 0,0 0-1 0 0,0 1 1 0 0,0-1 0 0 0,0 1-1 0 0,0 0 1 0 0,1-1-1 0 0,-1 1 1 0 0,0 0 0 0 0,1 0-1 0 0,-1 1 1 0 0,1-1-1 0 0,-1 0 1 0 0,1 1 0 0 0,-1 0-1 0 0,1-1 1 0 0,-1 1-1 0 0,1 0 1 0 0,0 0 0 0 0,-1 0-1 0 0,1 1 1 0 0,2 0-1 0 0,-1 0 4 0 0,1 1 0 0 0,-1 0-1 0 0,0 1 1 0 0,0-1-1 0 0,0 0 1 0 0,-1 1-1 0 0,1 0 1 0 0,-1 0-1 0 0,1 0 1 0 0,-1 1-1 0 0,6 6 1 0 0,1 6 10 0 0,1 0 1 0 0,-2 0-1 0 0,0 1 1 0 0,-1 0-1 0 0,8 25 0 0 0,24 107-562 0 0,-37-143 444 0 0,10 23-2084 0 0,-12-28 2079 0 0,-1 0 1 0 0,1-1-1 0 0,-1 1 0 0 0,1 0 1 0 0,-1-1-1 0 0,1 1 0 0 0,0-1 1 0 0,-1 1-1 0 0,1-1 0 0 0,0 1 1 0 0,0-1-1 0 0,-1 0 0 0 0,1 1 1 0 0,0-1-1 0 0,0 0 0 0 0,-1 0 1 0 0,1 1-1 0 0,0-1 0 0 0,0 0 1 0 0,0 0-1 0 0,0 0 0 0 0,-1 0 1 0 0,1 0-1 0 0,0 0 0 0 0,0 0 1 0 0,0 0-1 0 0,-1-1 0 0 0,1 1 1 0 0,0 0-1 0 0,0 0 0 0 0,0-1 1 0 0,-1 1-1 0 0,2-1 0 0 0,8-6-1387 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3:42.890"/>
    </inkml:context>
    <inkml:brush xml:id="br0">
      <inkml:brushProperty name="width" value="0.05" units="cm"/>
      <inkml:brushProperty name="height" value="0.05" units="cm"/>
      <inkml:brushProperty name="color" value="#FFFFFF"/>
    </inkml:brush>
  </inkml:definitions>
  <inkml:trace contextRef="#ctx0" brushRef="#br0">66 0 5985 0 0,'-32'5'4313'0'0,"30"-4"-4229"0"0,0 0-1 0 0,1 0 0 0 0,-1 1 0 0 0,0-1 0 0 0,1 1 0 0 0,-1-1 1 0 0,1 1-1 0 0,-1 0 0 0 0,1 0 0 0 0,0-1 0 0 0,0 1 1 0 0,-1 0-1 0 0,1 0 0 0 0,1 0 0 0 0,-1 0 0 0 0,0 0 1 0 0,0 1-1 0 0,1-1 0 0 0,-1 0 0 0 0,1 3 0 0 0,-4 21 14 0 0,1 1-1 0 0,2 0 1 0 0,3 52 0 0 0,0-30-84 0 0,15 386 64 0 0,19-1 0 0 0,104 489 0 0 0,-121-834-1337 0 0,58 164 0 0 0,-60-211 218 0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3:43.268"/>
    </inkml:context>
    <inkml:brush xml:id="br0">
      <inkml:brushProperty name="width" value="0.05" units="cm"/>
      <inkml:brushProperty name="height" value="0.05" units="cm"/>
      <inkml:brushProperty name="color" value="#FFFFFF"/>
    </inkml:brush>
  </inkml:definitions>
  <inkml:trace contextRef="#ctx0" brushRef="#br0">2 1352 8394 0 0,'-1'-135'4046'0'0,"1"-3"-3722"0"0,0 132-285 0 0,1-1 0 0 0,0 1 1 0 0,1-1-1 0 0,0 1 0 0 0,0 0 0 0 0,0 0 0 0 0,1 0 0 0 0,-1 0 1 0 0,2 1-1 0 0,-1-1 0 0 0,0 1 0 0 0,8-9 0 0 0,-2 4-7 0 0,0 1 0 0 0,1 0 0 0 0,0 1 0 0 0,0 0 0 0 0,21-12 0 0 0,0 3-6 0 0,0 2 0 0 0,1 2 0 0 0,62-18 1 0 0,335-52 111 0 0,-227 50-67 0 0,923-132 377 0 0,-722 111-264 0 0,940-90 538 0 0,7 48-150 0 0,38 20-320 0 0,79-5-174 0 0,-491 2-2908 0 0,-665 51 269 0 0,-164 14 111 0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3:43.779"/>
    </inkml:context>
    <inkml:brush xml:id="br0">
      <inkml:brushProperty name="width" value="0.05" units="cm"/>
      <inkml:brushProperty name="height" value="0.05" units="cm"/>
      <inkml:brushProperty name="color" value="#FFFFFF"/>
    </inkml:brush>
  </inkml:definitions>
  <inkml:trace contextRef="#ctx0" brushRef="#br0">1 1098 11050 0 0,'19'-8'1515'0'0,"0"0"1"0"0,33-21-1 0 0,73-61-1219 0 0,-38 25-254 0 0,49-26-58 0 0,3 5-1 0 0,172-75 1 0 0,-138 88 18 0 0,4 8 0 0 0,2 8 1 0 0,266-49-1 0 0,-210 68-2 0 0,1 11 0 0 0,311 4 0 0 0,542 73 36 0 0,338 33 34 0 0,-973-80-224 0 0,515-64 1 0 0,-762 34-1023 0 0,0-10 1 0 0,291-89 0 0 0,-331 71-158 0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3:44.170"/>
    </inkml:context>
    <inkml:brush xml:id="br0">
      <inkml:brushProperty name="width" value="0.05" units="cm"/>
      <inkml:brushProperty name="height" value="0.05" units="cm"/>
      <inkml:brushProperty name="color" value="#FFFFFF"/>
    </inkml:brush>
  </inkml:definitions>
  <inkml:trace contextRef="#ctx0" brushRef="#br0">404 1 8066 0 0,'-40'62'2472'0'0,"-193"336"4800"0"0,210-351-7012 0 0,2 1 1 0 0,2 1-1 0 0,3 0 0 0 0,1 1 1 0 0,3 1-1 0 0,-10 92 0 0 0,19-70-174 0 0,3 0-1 0 0,4 0 1 0 0,2 0-1 0 0,4-1 1 0 0,29 114 0 0 0,196 519-1244 0 0,-96-320-4735 0 0,-115-311 3960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3:45.117"/>
    </inkml:context>
    <inkml:brush xml:id="br0">
      <inkml:brushProperty name="width" value="0.05" units="cm"/>
      <inkml:brushProperty name="height" value="0.05" units="cm"/>
      <inkml:brushProperty name="color" value="#FFFFFF"/>
    </inkml:brush>
  </inkml:definitions>
  <inkml:trace contextRef="#ctx0" brushRef="#br0">11 864 4281 0 0,'-2'5'201'0'0,"0"0"0"0"0,1 0 1 0 0,-1 0-1 0 0,1 1 0 0 0,0-1 0 0 0,0 0 0 0 0,1 1 1 0 0,-1-1-1 0 0,1 0 0 0 0,1 1 0 0 0,-1-1 0 0 0,1 0 1 0 0,0 1-1 0 0,0-1 0 0 0,0 0 0 0 0,1 0 0 0 0,2 7 1 0 0,-1-4-42 0 0,0 0 1 0 0,0-1-1 0 0,1 1 0 0 0,0-1 1 0 0,0 0-1 0 0,1 0 1 0 0,0 0-1 0 0,0 0 1 0 0,1-1-1 0 0,8 8 0 0 0,-10-11-95 0 0,-1-1-1 0 0,1 0 1 0 0,0 0-1 0 0,0-1 1 0 0,0 1 0 0 0,0-1-1 0 0,0 0 1 0 0,0 0-1 0 0,0 0 1 0 0,0 0-1 0 0,1-1 1 0 0,-1 1-1 0 0,0-1 1 0 0,0 0-1 0 0,1-1 1 0 0,-1 1-1 0 0,0-1 1 0 0,0 0-1 0 0,0 0 1 0 0,0 0-1 0 0,0 0 1 0 0,0-1-1 0 0,0 0 1 0 0,0 1-1 0 0,0-1 1 0 0,3-3-1 0 0,11-7 66 0 0,0-1 0 0 0,-2 0 0 0 0,30-30 0 0 0,-38 35-83 0 0,18-20 15 0 0,0-2 0 0 0,-2 0 0 0 0,-2-2 0 0 0,-1 0 0 0 0,-1-2 0 0 0,22-50 1 0 0,73-229 70 0 0,-46 114-26 0 0,-54 157-71 0 0,-9 22 2 0 0,1 0 0 0 0,1 1 1 0 0,0 1-1 0 0,2-1 1 0 0,11-17-1 0 0,-21 36-31 0 0,0 0 0 0 0,1-1 0 0 0,-1 1 0 0 0,0 0 0 0 0,0-1 0 0 0,0 1 0 0 0,0 0 0 0 0,1-1 0 0 0,-1 1 0 0 0,0 0-1 0 0,0 0 1 0 0,0-1 0 0 0,1 1 0 0 0,-1 0 0 0 0,0 0 0 0 0,1-1 0 0 0,-1 1 0 0 0,0 0 0 0 0,0 0 0 0 0,1 0 0 0 0,-1 0 0 0 0,0-1-1 0 0,1 1 1 0 0,-1 0 0 0 0,0 0 0 0 0,1 0 0 0 0,-1 0 0 0 0,0 0 0 0 0,1 0 0 0 0,-1 0 0 0 0,0 0 0 0 0,1 0 0 0 0,-1 0-1 0 0,1 0 1 0 0,-1 0 0 0 0,0 0 0 0 0,1 0 0 0 0,-1 1 0 0 0,0-1 0 0 0,1 0 0 0 0,-1 0 0 0 0,0 0 0 0 0,0 0 0 0 0,1 1 0 0 0,6 18 246 0 0,-3 31 41 0 0,-4-48-284 0 0,-7 548 664 0 0,2 27-703 0 0,30-172-4912 0 0,-20-356 3061 0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3:45.452"/>
    </inkml:context>
    <inkml:brush xml:id="br0">
      <inkml:brushProperty name="width" value="0.05" units="cm"/>
      <inkml:brushProperty name="height" value="0.05" units="cm"/>
      <inkml:brushProperty name="color" value="#FFFFFF"/>
    </inkml:brush>
  </inkml:definitions>
  <inkml:trace contextRef="#ctx0" brushRef="#br0">41 360 9666 0 0,'-17'28'4056'0'0,"14"-25"-3756"0"0,0 0 0 0 0,1 0 1 0 0,0 1-1 0 0,0-1 1 0 0,0 1-1 0 0,0-1 0 0 0,1 1 1 0 0,-1 0-1 0 0,1 0 1 0 0,0 0-1 0 0,-1 6 0 0 0,9-13 54 0 0,129-36 1046 0 0,197-85 1 0 0,-221 79-1287 0 0,90-27-389 0 0,-102 39-2332 0 0,118-56 1 0 0,-162 58 606 0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3:46.070"/>
    </inkml:context>
    <inkml:brush xml:id="br0">
      <inkml:brushProperty name="width" value="0.05" units="cm"/>
      <inkml:brushProperty name="height" value="0.05" units="cm"/>
      <inkml:brushProperty name="color" value="#FFFFFF"/>
    </inkml:brush>
  </inkml:definitions>
  <inkml:trace contextRef="#ctx0" brushRef="#br0">174 0 6321 0 0,'-9'1'646'0'0,"1"0"0"0"0,0 1 1 0 0,-1 0-1 0 0,1 0 0 0 0,0 1 0 0 0,0 0 0 0 0,0 0 0 0 0,0 1 0 0 0,-12 8 0 0 0,15-8-562 0 0,1 0 0 0 0,-1 0 0 0 0,1 1 0 0 0,0-1 0 0 0,0 1 0 0 0,0 0 0 0 0,1 0 0 0 0,0 1 0 0 0,0-1 0 0 0,0 1 0 0 0,1 0 0 0 0,-1-1 0 0 0,1 1 0 0 0,-2 10 0 0 0,-5 34 29 0 0,1 0 0 0 0,3 1 1 0 0,0 60-1 0 0,17 156-12 0 0,-7-192-86 0 0,109 1203 169 0 0,-106-1214-195 0 0,1 20-1936 0 0,34 142 0 0 0,-34-196 499 0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3:46.418"/>
    </inkml:context>
    <inkml:brush xml:id="br0">
      <inkml:brushProperty name="width" value="0.05" units="cm"/>
      <inkml:brushProperty name="height" value="0.05" units="cm"/>
      <inkml:brushProperty name="color" value="#FFFFFF"/>
    </inkml:brush>
  </inkml:definitions>
  <inkml:trace contextRef="#ctx0" brushRef="#br0">47 974 9154 0 0,'-23'-156'5116'0'0,"15"122"-4847"0"0,2-1 0 0 0,1 0 0 0 0,2-1 0 0 0,1 1 1 0 0,6-68-1 0 0,-2 93-231 0 0,1 1-1 0 0,0 0 1 0 0,1-1 0 0 0,0 1 0 0 0,0 1 0 0 0,1-1 0 0 0,0 1 0 0 0,1 0-1 0 0,0 0 1 0 0,0 0 0 0 0,1 1 0 0 0,0 0 0 0 0,0 0 0 0 0,0 0-1 0 0,1 1 1 0 0,0 1 0 0 0,12-8 0 0 0,17-7-52 0 0,1 0 1 0 0,67-23-1 0 0,-96 40 27 0 0,75-23-18 0 0,1 3 0 0 0,1 4-1 0 0,152-12 1 0 0,986-29 212 0 0,-550 40 78 0 0,1225-77-1521 0 0,-1631 76-2594 0 0,-202 13 1625 0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3:46.747"/>
    </inkml:context>
    <inkml:brush xml:id="br0">
      <inkml:brushProperty name="width" value="0.05" units="cm"/>
      <inkml:brushProperty name="height" value="0.05" units="cm"/>
      <inkml:brushProperty name="color" value="#FFFFFF"/>
    </inkml:brush>
  </inkml:definitions>
  <inkml:trace contextRef="#ctx0" brushRef="#br0">0 252 12947 0 0,'36'18'6013'0'0,"-28"-16"-6012"0"0,-1 0-1 0 0,1-1 1 0 0,0 0-1 0 0,-1 0 1 0 0,1-1-1 0 0,0 1 1 0 0,-1-2-1 0 0,1 1 0 0 0,0-1 1 0 0,8-2-1 0 0,441-83-100 0 0,-96 17 159 0 0,333-32 60 0 0,-468 85-427 0 0,272 15 0 0 0,226 63-4215 0 0,-561-42 2646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22.011"/>
    </inkml:context>
    <inkml:brush xml:id="br0">
      <inkml:brushProperty name="width" value="0.05" units="cm"/>
      <inkml:brushProperty name="height" value="0.05" units="cm"/>
      <inkml:brushProperty name="color" value="#FFFFFF"/>
    </inkml:brush>
  </inkml:definitions>
  <inkml:trace contextRef="#ctx0" brushRef="#br0">1 475 1488 0 0,'9'0'400'0'0,"-1"-1"1"0"0,1 0-1 0 0,-1 0 0 0 0,1-1 0 0 0,10-4 0 0 0,14-2 408 0 0,28-5-72 0 0,1 3 1 0 0,0 3-1 0 0,0 3 1 0 0,1 2-1 0 0,105 11 0 0 0,-22 1-99 0 0,275-14-1 0 0,-375 2-414 0 0,256-32 612 0 0,-45 2-325 0 0,15 4 298 0 0,59-3 185 0 0,-89 5-607 0 0,19 0-174 0 0,-194 22-131 0 0,0-3 0 0 0,-1-4-1 0 0,88-24 1 0 0,5-2 94 0 0,2 7 0 0 0,176-10 0 0 0,117 18 117 0 0,-378 19-273 0 0,0 4 36 0 0,120 17 0 0 0,-84-5-9 0 0,-17-9-4 0 0,-1-4 0 0 0,141-19-1 0 0,-118 8 29 0 0,53-7 24 0 0,166-8 78 0 0,4 16-107 0 0,-83 5-41 0 0,29-4 3 0 0,-184 4-10 0 0,184 15 0 0 0,-180-4-1 0 0,203-3 43 0 0,-171-4-83 0 0,-133 1 19 0 0,53 3-617 0 0,-55-3 211 0 0,1 1 1 0 0,-1 0-1 0 0,1 0 1 0 0,-1 0 0 0 0,1 0-1 0 0,-1 0 1 0 0,0 1-1 0 0,1-1 1 0 0,-1 1 0 0 0,0 0-1 0 0,0 0 1 0 0,0 0 0 0 0,3 4-1 0 0,-1 1-1056 0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3:47.080"/>
    </inkml:context>
    <inkml:brush xml:id="br0">
      <inkml:brushProperty name="width" value="0.05" units="cm"/>
      <inkml:brushProperty name="height" value="0.05" units="cm"/>
      <inkml:brushProperty name="color" value="#FFFFFF"/>
    </inkml:brush>
  </inkml:definitions>
  <inkml:trace contextRef="#ctx0" brushRef="#br0">337 0 11154 0 0,'-55'17'4461'0'0,"44"-13"-4447"0"0,0 1 0 0 0,0 0-1 0 0,0 0 1 0 0,1 1 0 0 0,0 1 0 0 0,0 0-1 0 0,1 0 1 0 0,0 1 0 0 0,-13 14 0 0 0,-12 15 394 0 0,25-29-253 0 0,1 1 1 0 0,0-1 0 0 0,0 2 0 0 0,-8 12 0 0 0,2 5-8 0 0,1 1 0 0 0,2 0 0 0 0,1 0 0 0 0,1 1 0 0 0,1 0 0 0 0,1 1 0 0 0,2-1 0 0 0,1 1 0 0 0,0 38 0 0 0,8 645 128 0 0,4-364-247 0 0,17 421-108 0 0,63-5-3569 0 0,-38-567 1527 0 0,-24-111 302 0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3:47.775"/>
    </inkml:context>
    <inkml:brush xml:id="br0">
      <inkml:brushProperty name="width" value="0.05" units="cm"/>
      <inkml:brushProperty name="height" value="0.05" units="cm"/>
      <inkml:brushProperty name="color" value="#FFFFFF"/>
    </inkml:brush>
  </inkml:definitions>
  <inkml:trace contextRef="#ctx0" brushRef="#br0">14 614 7042 0 0,'-6'-19'4309'0'0,"-1"-4"-4158"0"0,7 11 43 0 0,0-1 0 0 0,0 1-1 0 0,1 0 1 0 0,1-1 0 0 0,0 1-1 0 0,1 0 1 0 0,0 0 0 0 0,1 0-1 0 0,0 0 1 0 0,1 1 0 0 0,8-14 0 0 0,-4 9-58 0 0,2 0 1 0 0,0 1 0 0 0,1 0 0 0 0,1 1 0 0 0,0 1 0 0 0,25-21 0 0 0,6 2-55 0 0,2 3 0 0 0,2 1-1 0 0,0 2 1 0 0,52-19 0 0 0,-40 19-43 0 0,2 3 0 0 0,0 3 0 0 0,1 2 0 0 0,1 3-1 0 0,122-12 1 0 0,-176 26-23 0 0,1 1 0 0 0,-1 0-1 0 0,1 1 1 0 0,-1 0-1 0 0,1 0 1 0 0,-1 1 0 0 0,0 1-1 0 0,1-1 1 0 0,-1 2-1 0 0,0 0 1 0 0,-1 0 0 0 0,1 0-1 0 0,13 10 1 0 0,-18-11 8 0 0,-1 1 0 0 0,1 0 0 0 0,0 1 0 0 0,-1-1 1 0 0,0 1-1 0 0,0 0 0 0 0,0 0 0 0 0,-1 0 0 0 0,0 0 0 0 0,0 1 0 0 0,0-1 0 0 0,-1 1 0 0 0,1 0 1 0 0,-1 0-1 0 0,-1 0 0 0 0,1 0 0 0 0,-1 0 0 0 0,0 0 0 0 0,0 0 0 0 0,-1 0 0 0 0,0 0 0 0 0,0 1 1 0 0,0-1-1 0 0,-2 6 0 0 0,-4 24 93 0 0,-2-1 1 0 0,-1-1 0 0 0,-26 65-1 0 0,-60 91 70 0 0,8-54 21 0 0,-179 213-1 0 0,132-181 200 0 0,-35 28 1230 0 0,166-194-1601 0 0,1 0 0 0 0,0 1 0 0 0,0-1 0 0 0,0 1 0 0 0,0 0 0 0 0,1-1 0 0 0,-1 1 0 0 0,1 0 0 0 0,0 0 0 0 0,-1 0 0 0 0,0 5 0 0 0,2-7-21 0 0,0 1-1 0 0,0-1 0 0 0,0 1 1 0 0,0-1-1 0 0,0 0 0 0 0,0 1 1 0 0,0-1-1 0 0,1 1 0 0 0,-1-1 1 0 0,1 0-1 0 0,-1 1 0 0 0,1-1 1 0 0,-1 0-1 0 0,1 0 0 0 0,0 1 0 0 0,-1-1 1 0 0,1 0-1 0 0,0 0 0 0 0,1 1 1 0 0,3 2 14 0 0,0 0 1 0 0,1 0 0 0 0,-1-1-1 0 0,1 0 1 0 0,-1 0 0 0 0,1 0-1 0 0,0-1 1 0 0,1 0 0 0 0,11 3-1 0 0,21 2 194 0 0,0-2-1 0 0,1-1 0 0 0,-1-2 1 0 0,78-7-1 0 0,-65 2-79 0 0,302-20 440 0 0,70 17-520 0 0,-298 7-1061 0 0,-106-2 112 0 0,-1 0 0 0 0,1-1 0 0 0,32-8-1 0 0,-24-3-992 0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3:48.241"/>
    </inkml:context>
    <inkml:brush xml:id="br0">
      <inkml:brushProperty name="width" value="0.05" units="cm"/>
      <inkml:brushProperty name="height" value="0.05" units="cm"/>
      <inkml:brushProperty name="color" value="#FFFFFF"/>
    </inkml:brush>
  </inkml:definitions>
  <inkml:trace contextRef="#ctx0" brushRef="#br0">92 0 11987 0 0,'-3'1'354'0'0,"0"0"1"0"0,1 0 0 0 0,-1 0-1 0 0,0 0 1 0 0,1 1-1 0 0,-1-1 1 0 0,1 1 0 0 0,0 0-1 0 0,0-1 1 0 0,-1 1 0 0 0,1 0-1 0 0,0 0 1 0 0,-1 3 0 0 0,-20 37 453 0 0,17-22-1028 0 0,1 0 0 0 0,-4 32-1 0 0,9-49 352 0 0,-10 95-61 0 0,6 151 0 0 0,5-129-44 0 0,41 672 1 0 0,-28-623-90 0 0,115 841-7423 0 0,-105-893 5518 0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3:48.603"/>
    </inkml:context>
    <inkml:brush xml:id="br0">
      <inkml:brushProperty name="width" value="0.05" units="cm"/>
      <inkml:brushProperty name="height" value="0.05" units="cm"/>
      <inkml:brushProperty name="color" value="#FFFFFF"/>
    </inkml:brush>
  </inkml:definitions>
  <inkml:trace contextRef="#ctx0" brushRef="#br0">43 584 10586 0 0,'-1'-13'1059'0'0,"-1"1"0"0"0,-1-1 0 0 0,0 0 0 0 0,-8-20 0 0 0,5 18-820 0 0,1-1-1 0 0,-5-27 0 0 0,10 38-175 0 0,-1 0 1 0 0,1 0-1 0 0,0 0 1 0 0,0 1-1 0 0,1-1 0 0 0,-1 0 1 0 0,1 0-1 0 0,0 0 1 0 0,0 1-1 0 0,1-1 0 0 0,-1 1 1 0 0,1-1-1 0 0,4-6 1 0 0,3-2-19 0 0,0 0 1 0 0,2 0 0 0 0,0 1-1 0 0,0 0 1 0 0,1 1 0 0 0,0 1-1 0 0,1-1 1 0 0,0 2-1 0 0,1 0 1 0 0,22-11 0 0 0,18-5-16 0 0,83-29 0 0 0,-135 53-27 0 0,91-28 11 0 0,1 4-1 0 0,1 4 1 0 0,126-11 0 0 0,295 1 190 0 0,-461 29-163 0 0,2523 20 1132 0 0,-1762 14-1565 0 0,-276-16-4322 0 0,-449-15 2853 0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3:48.950"/>
    </inkml:context>
    <inkml:brush xml:id="br0">
      <inkml:brushProperty name="width" value="0.05" units="cm"/>
      <inkml:brushProperty name="height" value="0.05" units="cm"/>
      <inkml:brushProperty name="color" value="#FFFFFF"/>
    </inkml:brush>
  </inkml:definitions>
  <inkml:trace contextRef="#ctx0" brushRef="#br0">1 117 12947 0 0,'0'12'1754'0'0,"0"-2"-710"0"0,0 0 0 0 0,0 0 0 0 0,1 1 0 0 0,4 13-1 0 0,-4-20-1011 0 0,0 0 0 0 0,1 0-1 0 0,0-1 1 0 0,-1 1 0 0 0,1-1-1 0 0,1 1 1 0 0,-1-1 0 0 0,0 0-1 0 0,1 0 1 0 0,0 0-1 0 0,-1 0 1 0 0,1 0 0 0 0,0-1-1 0 0,7 5 1 0 0,6 2-67 0 0,0 0-1 0 0,1-1 1 0 0,-1-1-1 0 0,2 0 1 0 0,19 4-1 0 0,94 17-48 0 0,-93-21 56 0 0,114 18-26 0 0,1-8 0 0 0,209-1 0 0 0,308-43 58 0 0,-580 21 0 0 0,2467-189-159 0 0,-1464 82-4870 0 0,-896 89 3357 0 0,-23-2-734 0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3:49.280"/>
    </inkml:context>
    <inkml:brush xml:id="br0">
      <inkml:brushProperty name="width" value="0.05" units="cm"/>
      <inkml:brushProperty name="height" value="0.05" units="cm"/>
      <inkml:brushProperty name="color" value="#FFFFFF"/>
    </inkml:brush>
  </inkml:definitions>
  <inkml:trace contextRef="#ctx0" brushRef="#br0">41 0 13291 0 0,'-4'3'204'0'0,"1"-1"-1"0"0,0 1 1 0 0,0 0 0 0 0,0 0-1 0 0,1 0 1 0 0,-1 0 0 0 0,1 1 0 0 0,-1-1-1 0 0,1 1 1 0 0,0-1 0 0 0,0 1-1 0 0,1 0 1 0 0,-1-1 0 0 0,1 1 0 0 0,0 0-1 0 0,0 0 1 0 0,0 0 0 0 0,1 0-1 0 0,-1 0 1 0 0,1 1 0 0 0,0-1 0 0 0,0 0-1 0 0,0 0 1 0 0,1 0 0 0 0,-1 0-1 0 0,3 7 1 0 0,3 8-450 0 0,1-1-1 0 0,0 0 1 0 0,2-1-1 0 0,15 27 0 0 0,0-2 718 0 0,59 137-333 0 0,-8 4 0 0 0,-8 3 1 0 0,64 287-1 0 0,32 595-2275 0 0,-115-619-2200 0 0,-39-350 2871 0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3:50.068"/>
    </inkml:context>
    <inkml:brush xml:id="br0">
      <inkml:brushProperty name="width" value="0.05" units="cm"/>
      <inkml:brushProperty name="height" value="0.05" units="cm"/>
      <inkml:brushProperty name="color" value="#FFFFFF"/>
    </inkml:brush>
  </inkml:definitions>
  <inkml:trace contextRef="#ctx0" brushRef="#br0">61 349 8634 0 0,'0'0'70'0'0,"-48"0"3563"0"0,47-1-3648 0 0,0 1 0 0 0,1 0-1 0 0,-1 0 1 0 0,1 0 0 0 0,-1 0-1 0 0,0-1 1 0 0,1 1 0 0 0,-1 0-1 0 0,1-1 1 0 0,-1 1 0 0 0,1 0 0 0 0,-1-1-1 0 0,1 1 1 0 0,-1-1 0 0 0,1 1-1 0 0,-1-1 1 0 0,1 1 0 0 0,-1-1 0 0 0,1 1-1 0 0,0-1 1 0 0,-1 1 0 0 0,1-1-1 0 0,0 1 1 0 0,-1-2 0 0 0,1 0 13 0 0,0 1 0 0 0,1-1 0 0 0,-1 1 1 0 0,0-1-1 0 0,1 1 0 0 0,-1 0 0 0 0,1-1 0 0 0,-1 1 0 0 0,1 0 1 0 0,0-1-1 0 0,-1 1 0 0 0,1 0 0 0 0,0 0 0 0 0,0-1 1 0 0,0 1-1 0 0,1-1 0 0 0,36-44 297 0 0,-7 6 389 0 0,2 2 0 0 0,49-43 0 0 0,-69 70-582 0 0,0 0-1 0 0,1 2 1 0 0,1-1-1 0 0,0 2 0 0 0,0 0 1 0 0,0 0-1 0 0,1 2 1 0 0,0 0-1 0 0,0 1 1 0 0,32-6-1 0 0,6 3-47 0 0,0 3-1 0 0,1 2 0 0 0,61 6 0 0 0,-81-1-23 0 0,1 3-1 0 0,-1 0 1 0 0,0 3-1 0 0,-1 1 0 0 0,60 23 1 0 0,-85-28 1 0 0,-1-1 1 0 0,0 1-1 0 0,0 1 1 0 0,-1-1-1 0 0,1 1 1 0 0,-1 1-1 0 0,0-1 1 0 0,-1 1-1 0 0,8 8 1 0 0,-12-11-3 0 0,0 0 0 0 0,0 1 0 0 0,0-1 0 0 0,0 0 0 0 0,-1 1 1 0 0,0-1-1 0 0,1 1 0 0 0,-1 0 0 0 0,-1-1 0 0 0,1 1 0 0 0,0 0 1 0 0,-1 0-1 0 0,0-1 0 0 0,0 1 0 0 0,0 0 0 0 0,0 0 0 0 0,0 0 1 0 0,-1-1-1 0 0,0 1 0 0 0,0 0 0 0 0,0-1 0 0 0,0 1 0 0 0,-3 4 1 0 0,-3 9 39 0 0,-1-1 1 0 0,-1-1-1 0 0,0 0 1 0 0,-1 0-1 0 0,-1-1 1 0 0,0 0-1 0 0,-1-1 1 0 0,-1 0-1 0 0,0-1 1 0 0,-22 17-1 0 0,-13 3 333 0 0,-96 50 1 0 0,114-66-180 0 0,21-11-137 0 0,0 0 1 0 0,0 0-1 0 0,0 1 1 0 0,-12 12-1 0 0,21-17-88 0 0,0-1-1 0 0,0 1 0 0 0,0-1 1 0 0,1 1-1 0 0,-1-1 1 0 0,0 1-1 0 0,0-1 1 0 0,1 1-1 0 0,-1-1 0 0 0,0 1 1 0 0,0-1-1 0 0,1 1 1 0 0,-1-1-1 0 0,1 1 1 0 0,-1-1-1 0 0,0 0 1 0 0,1 1-1 0 0,-1-1 0 0 0,1 0 1 0 0,-1 1-1 0 0,1-1 1 0 0,-1 0-1 0 0,1 0 1 0 0,-1 0-1 0 0,1 1 0 0 0,-1-1 1 0 0,1 0-1 0 0,0 0 1 0 0,-1 0-1 0 0,1 0 1 0 0,-1 0-1 0 0,1 0 1 0 0,-1 0-1 0 0,1 0 0 0 0,0 0 1 0 0,31 6-126 0 0,-28-5 104 0 0,102 17-102 0 0,103 20 75 0 0,-167-27 72 0 0,1 1 0 0 0,71 31 1 0 0,-108-41-7 0 0,0 1 1 0 0,0 0-1 0 0,1 1 1 0 0,-2-1-1 0 0,1 1 1 0 0,0 0-1 0 0,-1 0 1 0 0,0 1-1 0 0,0 0 1 0 0,0 0-1 0 0,-1 0 1 0 0,1 0 0 0 0,-1 1-1 0 0,-1-1 1 0 0,1 1-1 0 0,-1 0 1 0 0,0 1-1 0 0,0-1 1 0 0,0 0-1 0 0,-1 1 1 0 0,0-1-1 0 0,-1 1 1 0 0,1 0-1 0 0,-1 0 1 0 0,-1-1-1 0 0,1 1 1 0 0,-1 0 0 0 0,0 0-1 0 0,-1 0 1 0 0,-1 9-1 0 0,0-10 33 0 0,0 0-1 0 0,-1-1 1 0 0,0 0-1 0 0,1 1 1 0 0,-2-1-1 0 0,1 0 1 0 0,-1 0 0 0 0,0-1-1 0 0,0 1 1 0 0,0-1-1 0 0,-7 6 1 0 0,-56 40 664 0 0,64-48-681 0 0,-19 11 116 0 0,-1 0 1 0 0,0-2-1 0 0,0-1 1 0 0,-1 0-1 0 0,0-2 0 0 0,-1-1 1 0 0,0-1-1 0 0,0-1 1 0 0,-30 2-1 0 0,-33-2-77 0 0,-117-7-1 0 0,68-1-63 0 0,18-1-355 0 0,71-2-2154 0 0,47 6 2455 0 0,1 0-1 0 0,0 0 0 0 0,0 0 0 0 0,-1 0 0 0 0,1 0 0 0 0,0 0 0 0 0,-1 0 0 0 0,1 0 0 0 0,0 0 0 0 0,-1 0 1 0 0,1 0-1 0 0,0 0 0 0 0,0 0 0 0 0,-1 0 0 0 0,1 0 0 0 0,0 0 0 0 0,0 0 0 0 0,-1-1 0 0 0,1 1 0 0 0,0 0 1 0 0,0 0-1 0 0,-1 0 0 0 0,1 0 0 0 0,0-1 0 0 0,0 1 0 0 0,0 0 0 0 0,-1 0 0 0 0,1-1 0 0 0,0 1 0 0 0,0 0 1 0 0,0 0-1 0 0,0-1 0 0 0,-1 1 0 0 0,1 0 0 0 0,0 0 0 0 0,0-1 0 0 0,0 1 0 0 0,0-1 0 0 0,6-2-1742 0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4:05.309"/>
    </inkml:context>
    <inkml:brush xml:id="br0">
      <inkml:brushProperty name="width" value="0.05" units="cm"/>
      <inkml:brushProperty name="height" value="0.05" units="cm"/>
      <inkml:brushProperty name="color" value="#FFFFFF"/>
    </inkml:brush>
  </inkml:definitions>
  <inkml:trace contextRef="#ctx0" brushRef="#br0">0 0 9282 0 0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4:05.777"/>
    </inkml:context>
    <inkml:brush xml:id="br0">
      <inkml:brushProperty name="width" value="0.05" units="cm"/>
      <inkml:brushProperty name="height" value="0.05" units="cm"/>
      <inkml:brushProperty name="color" value="#FFFFFF"/>
    </inkml:brush>
  </inkml:definitions>
  <inkml:trace contextRef="#ctx0" brushRef="#br0">153 916 32 0 0,'-15'39'2766'0'0,"2"1"0"0"0,-13 65 0 0 0,-3 85 1150 0 0,-5 31-3934 0 0,34-220 26 0 0,0 0 1 0 0,-1 1-1 0 0,1-1 0 0 0,0 1 0 0 0,0-1 1 0 0,-1 1-1 0 0,1-1 0 0 0,0 0 1 0 0,-1 1-1 0 0,1-1 0 0 0,-1 0 1 0 0,0 1-1 0 0,0-1 0 0 0,1 0 1 0 0,-1 0-1 0 0,0 0 0 0 0,0 0 1 0 0,0 0-1 0 0,0 0 0 0 0,-1 1 0 0 0,1-2 2 0 0,0-1 0 0 0,0 1 0 0 0,0-1 0 0 0,0 0 0 0 0,1 0 0 0 0,-1 0 0 0 0,0 1 0 0 0,1-1 0 0 0,-1 0-1 0 0,1 0 1 0 0,-1 0 0 0 0,1 0 0 0 0,-1 0 0 0 0,1 0 0 0 0,0 0 0 0 0,-1 0 0 0 0,1 0 0 0 0,0 0 0 0 0,0-2-1 0 0,-11-66 176 0 0,11 38-43 0 0,1 0-1 0 0,2 0 0 0 0,1 0 0 0 0,1 0 0 0 0,2 1 0 0 0,1 0 1 0 0,1 0-1 0 0,2 1 0 0 0,20-39 0 0 0,-3 16 365 0 0,3 1 1 0 0,2 2-1 0 0,79-89 0 0 0,-79 100-316 0 0,18-21 87 0 0,1 1 1 0 0,4 3 0 0 0,88-67-1 0 0,-121 107-235 0 0,1 1 0 0 0,1 2 0 0 0,0 0 0 0 0,1 2 0 0 0,0 1 0 0 0,54-12 0 0 0,169-14 88 0 0,-228 33-120 0 0,391-24 189 0 0,-178 14 19 0 0,1497-194 622 0 0,-1418 155-806 0 0,2 14 0 0 0,1 13-1 0 0,522 28 1 0 0,-342 41 0 0 0,-359-31-103 0 0,-61-6-672 0 0,0-3-1 0 0,0-3 0 0 0,138-15 0 0 0,-161 2-361 0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4:06.124"/>
    </inkml:context>
    <inkml:brush xml:id="br0">
      <inkml:brushProperty name="width" value="0.05" units="cm"/>
      <inkml:brushProperty name="height" value="0.05" units="cm"/>
      <inkml:brushProperty name="color" value="#FFFFFF"/>
    </inkml:brush>
  </inkml:definitions>
  <inkml:trace contextRef="#ctx0" brushRef="#br0">0 0 6697 0 0,'27'35'7164'0'0,"-24"-32"-6931"0"0,0 0 0 0 0,0 0-1 0 0,0 1 1 0 0,-1-1 0 0 0,1 1 0 0 0,-1-1 0 0 0,1 1 0 0 0,-1 0 0 0 0,-1 0 0 0 0,1 0 0 0 0,0 0 0 0 0,-1 1 0 0 0,0-1-1 0 0,1 6 1 0 0,14 405 618 0 0,-11-134-2235 0 0,1-218 638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0:57.119"/>
    </inkml:context>
    <inkml:brush xml:id="br0">
      <inkml:brushProperty name="width" value="0.05" units="cm"/>
      <inkml:brushProperty name="height" value="0.05" units="cm"/>
      <inkml:brushProperty name="color" value="#FFFFFF"/>
    </inkml:brush>
  </inkml:definitions>
  <inkml:trace contextRef="#ctx0" brushRef="#br0">0 1899 3001 0 0,'13'7'195'0'0,"1"-2"0"0"0,-1 1 0 0 0,1-2 0 0 0,0 0 0 0 0,1 0 0 0 0,-1-1 0 0 0,20 1 0 0 0,104-1-203 0 0,-132-3 55 0 0,44-4 133 0 0,1-2 1 0 0,68-17-1 0 0,-49 8 29 0 0,457-117 902 0 0,-278 63-997 0 0,761-176 511 0 0,-505 126 226 0 0,1501-300 497 0 0,1034-53-210 0 0,-1093 263 910 0 0,5 81-725 0 0,-427 111-292 0 0,0 40 190 0 0,-259-3-748 0 0,1909-11 296 0 0,-1406-55-492 0 0,-1509 38-374 0 0,668-58-5472 0 0,-826 53 4142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23.184"/>
    </inkml:context>
    <inkml:brush xml:id="br0">
      <inkml:brushProperty name="width" value="0.05" units="cm"/>
      <inkml:brushProperty name="height" value="0.05" units="cm"/>
      <inkml:brushProperty name="color" value="#FFFFFF"/>
    </inkml:brush>
  </inkml:definitions>
  <inkml:trace contextRef="#ctx0" brushRef="#br0">1 1 1480 0 0,'6'31'3365'0'0,"-8"27"-2514"0"0,2-38-580 0 0,22 215 1041 0 0,-3-62-1279 0 0,64 781-40 0 0,-46-570-123 0 0,-11-48-375 0 0,24 210 352 0 0,63 143 1372 0 0,-24-47-579 0 0,-69-459-558 0 0,55 893 395 0 0,-73-1022-462 0 0,63 479 1532 0 0,-56-488-1531 0 0,24 64-1 0 0,-20-71-1 0 0,-2 1 0 0 0,10 65 0 0 0,-12 74 23 0 0,-9-122-17 0 0,3-1-1 0 0,14 82 1 0 0,-8-85-543 0 0,14 51-1372 0 0,-22-102 1337 0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4:08.698"/>
    </inkml:context>
    <inkml:brush xml:id="br0">
      <inkml:brushProperty name="width" value="0.05" units="cm"/>
      <inkml:brushProperty name="height" value="0.05" units="cm"/>
      <inkml:brushProperty name="color" value="#FFFFFF"/>
    </inkml:brush>
  </inkml:definitions>
  <inkml:trace contextRef="#ctx0" brushRef="#br0">0 77 6553 0 0,'23'-15'1509'0'0,"-11"5"-886"0"0,1 1 1 0 0,0 1-1 0 0,1 0 1 0 0,0 1-1 0 0,27-9 1 0 0,-36 14-517 0 0,0 2 1 0 0,0-1 0 0 0,0 0 0 0 0,0 1 0 0 0,0 0 0 0 0,0 0 0 0 0,0 1 0 0 0,0-1 0 0 0,0 1 0 0 0,0 0 0 0 0,0 0 0 0 0,-1 1 0 0 0,1-1 0 0 0,0 1 0 0 0,-1 0 0 0 0,1 0 0 0 0,-1 1 0 0 0,0 0 0 0 0,0-1 0 0 0,0 1 0 0 0,0 1 0 0 0,0-1 0 0 0,3 5 0 0 0,31 34 426 0 0,-2 1 0 0 0,-1 3 0 0 0,41 74 0 0 0,13 15-335 0 0,-70-107-306 0 0,1 0 108 0 0,32 36 0 0 0,-45-56-473 0 0,1-1 0 0 0,0 0 0 0 0,0 0-1 0 0,1-1 1 0 0,9 6 0 0 0,11-3-1634 0 0,-16-9 351 0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4:09.045"/>
    </inkml:context>
    <inkml:brush xml:id="br0">
      <inkml:brushProperty name="width" value="0.05" units="cm"/>
      <inkml:brushProperty name="height" value="0.05" units="cm"/>
      <inkml:brushProperty name="color" value="#FFFFFF"/>
    </inkml:brush>
  </inkml:definitions>
  <inkml:trace contextRef="#ctx0" brushRef="#br0">608 0 8210 0 0,'-13'23'5101'0'0,"-21"12"-3374"0"0,10-10-567 0 0,-142 197 1913 0 0,116-149-3065 0 0,-2-3 1 0 0,-4-2-1 0 0,-93 89 0 0 0,143-151-196 0 0,-28 20-944 0 0,12-19-2518 0 0,21-12 2036 0 0,1-7-768 0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4:09.407"/>
    </inkml:context>
    <inkml:brush xml:id="br0">
      <inkml:brushProperty name="width" value="0.05" units="cm"/>
      <inkml:brushProperty name="height" value="0.05" units="cm"/>
      <inkml:brushProperty name="color" value="#FFFFFF"/>
    </inkml:brush>
  </inkml:definitions>
  <inkml:trace contextRef="#ctx0" brushRef="#br0">0 78 4161 0 0,'32'71'8443'0'0,"24"31"-6563"0"0,-1-3-1193 0 0,-35-60-219 0 0,44 61 0 0 0,-54-85-338 0 0,2-1-1 0 0,0 0 1 0 0,0-1 0 0 0,1 0 0 0 0,1-1 0 0 0,28 19 0 0 0,-40-30-120 0 0,-1 1 0 0 0,1-1 0 0 0,0 0 0 0 0,0 1 1 0 0,0-1-1 0 0,0 0 0 0 0,0 0 0 0 0,1 0 0 0 0,-1-1 1 0 0,0 1-1 0 0,0-1 0 0 0,1 1 0 0 0,-1-1 0 0 0,0 1 1 0 0,0-1-1 0 0,1 0 0 0 0,-1 0 0 0 0,0 0 0 0 0,1-1 1 0 0,-1 1-1 0 0,0-1 0 0 0,0 1 0 0 0,1-1 0 0 0,-1 1 1 0 0,0-1-1 0 0,0 0 0 0 0,0 0 0 0 0,0 0 0 0 0,0-1 0 0 0,0 1 1 0 0,0 0-1 0 0,3-4 0 0 0,-1 0 10 0 0,0-1-1 0 0,-1 0 1 0 0,0 0-1 0 0,0 0 1 0 0,0-1-1 0 0,-1 1 1 0 0,0-1 0 0 0,0 1-1 0 0,2-14 1 0 0,4-35 58 0 0,0-84 0 0 0,0-3-61 0 0,-6 124 2 0 0,0-4-165 0 0,0 1 0 0 0,2 0 0 0 0,0 0 1 0 0,1 0-1 0 0,9-21 0 0 0,-3 20-187 0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4:09.937"/>
    </inkml:context>
    <inkml:brush xml:id="br0">
      <inkml:brushProperty name="width" value="0.05" units="cm"/>
      <inkml:brushProperty name="height" value="0.05" units="cm"/>
      <inkml:brushProperty name="color" value="#FFFFFF"/>
    </inkml:brush>
  </inkml:definitions>
  <inkml:trace contextRef="#ctx0" brushRef="#br0">463 866 272 0 0,'2'-6'846'0'0,"0"1"0"0"0,0-1 0 0 0,0 0 1 0 0,-1 1-1 0 0,0-1 0 0 0,-1 0 0 0 0,1 0 0 0 0,-1 0 0 0 0,0 1 0 0 0,0-1 0 0 0,-1 0 1 0 0,-2-10-1 0 0,-1-3 475 0 0,0 0 1 0 0,-11-25 0 0 0,6 21-866 0 0,0 1 1 0 0,-2 0 0 0 0,-1 1-1 0 0,-1 0 1 0 0,-26-33 0 0 0,32 46-333 0 0,0 0 1 0 0,-1 0 0 0 0,1 1 0 0 0,-2 0 0 0 0,1 0 0 0 0,-1 1 0 0 0,0 0 0 0 0,0 0 0 0 0,-1 1 0 0 0,0 1-1 0 0,1-1 1 0 0,-2 2 0 0 0,1-1 0 0 0,0 1 0 0 0,-16-2 0 0 0,20 4-103 0 0,1 1-1 0 0,-1 0 1 0 0,1 0 0 0 0,-1 0-1 0 0,1 1 1 0 0,-1 0 0 0 0,1 0-1 0 0,0 0 1 0 0,-1 1 0 0 0,1-1-1 0 0,0 1 1 0 0,0 1 0 0 0,0-1-1 0 0,0 1 1 0 0,1-1 0 0 0,-6 5-1 0 0,4-1-21 0 0,-1 0 1 0 0,1 0-1 0 0,0 0 0 0 0,1 1 0 0 0,0 0 1 0 0,0 0-1 0 0,0 1 0 0 0,1-1 0 0 0,-4 11 1 0 0,-1 6-45 0 0,1-1 0 0 0,1 2 0 0 0,2-1 0 0 0,0 0 0 0 0,1 1 0 0 0,1 25 0 0 0,1-17-36 0 0,2 0 1 0 0,1 0 0 0 0,9 55 0 0 0,-7-77 51 0 0,-1 1 1 0 0,1 0 0 0 0,1-1 0 0 0,0 0 0 0 0,1 0-1 0 0,0 0 1 0 0,1-1 0 0 0,0 1 0 0 0,0-1 0 0 0,1-1 0 0 0,1 1-1 0 0,0-1 1 0 0,12 11 0 0 0,-15-16 11 0 0,0 1 0 0 0,1-1 0 0 0,-1 0 0 0 0,1-1 0 0 0,0 1 0 0 0,1-1 0 0 0,-1-1 0 0 0,0 1 0 0 0,1-1 0 0 0,-1 0 1 0 0,1 0-1 0 0,0-1 0 0 0,0 0 0 0 0,0 0 0 0 0,-1-1 0 0 0,1 1 0 0 0,0-2 0 0 0,0 1 0 0 0,0-1 0 0 0,0 0 0 0 0,0 0 0 0 0,-1-1 0 0 0,1 0 0 0 0,-1 0 0 0 0,1 0 0 0 0,-1-1 0 0 0,0 0 0 0 0,0-1 0 0 0,0 1 0 0 0,8-7 0 0 0,2-2-2 0 0,-1 0 0 0 0,-1-1 0 0 0,0-1 0 0 0,-1 0 0 0 0,-1-1-1 0 0,0-1 1 0 0,-1 0 0 0 0,0 0 0 0 0,14-30 0 0 0,3-22 35 0 0,-3-1 0 0 0,-4 0 0 0 0,17-89 0 0 0,-30 117 85 0 0,-2 1 0 0 0,-1-1 0 0 0,-2 0 1 0 0,-2-1-1 0 0,-2 1 0 0 0,-2 0 0 0 0,-2 0 0 0 0,-1 0 0 0 0,-2 1 0 0 0,-2 0 0 0 0,-15-40 1 0 0,25 79-87 0 0,0 0 1 0 0,-1-1-1 0 0,1 1 1 0 0,0 0-1 0 0,-1-1 1 0 0,1 1-1 0 0,-1 0 1 0 0,1 0-1 0 0,-1 0 1 0 0,0-1-1 0 0,1 1 1 0 0,-1 0-1 0 0,0 0 1 0 0,0 0-1 0 0,0 0 0 0 0,0 0 1 0 0,0 0-1 0 0,0 1 1 0 0,0-1-1 0 0,0 0 1 0 0,0 0-1 0 0,0 1 1 0 0,-1-1-1 0 0,-1 0 1 0 0,2 1-4 0 0,0 1 1 0 0,0 0-1 0 0,0 0 0 0 0,0-1 1 0 0,0 1-1 0 0,0 0 1 0 0,0 0-1 0 0,0 0 0 0 0,0 0 1 0 0,1 0-1 0 0,-1 0 1 0 0,0 0-1 0 0,0 0 0 0 0,1 0 1 0 0,-1 1-1 0 0,1-1 0 0 0,-1 0 1 0 0,1 0-1 0 0,-1 2 1 0 0,-3 11 15 0 0,1 1 0 0 0,0-1 1 0 0,-2 18-1 0 0,0 82-148 0 0,11 155 0 0 0,1-193-1176 0 0,3-1 0 0 0,4-1 0 0 0,24 78 0 0 0,-32-136 679 0 0,0 1 0 0 0,1-1 0 0 0,1 0 0 0 0,12 18 0 0 0,6 7-2007 0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4:10.617"/>
    </inkml:context>
    <inkml:brush xml:id="br0">
      <inkml:brushProperty name="width" value="0.05" units="cm"/>
      <inkml:brushProperty name="height" value="0.05" units="cm"/>
      <inkml:brushProperty name="color" value="#FFFFFF"/>
    </inkml:brush>
  </inkml:definitions>
  <inkml:trace contextRef="#ctx0" brushRef="#br0">47 0 40 0 0,'-3'5'5'0'0,"1"0"0"0"0,0 0 0 0 0,1 0-1 0 0,-1 1 1 0 0,1-1 0 0 0,0 0 0 0 0,0 1 0 0 0,1-1 0 0 0,0 0 0 0 0,0 1-1 0 0,0-1 1 0 0,2 11 0 0 0,14 83 399 0 0,-9-58 896 0 0,38 337 9725 0 0,-35 2-9769 0 0,-22-269-1353 0 0,15-160-270 0 0,14-71 1 0 0,-7 58 319 0 0,-6 37-294 0 0,3-25-1609 0 0,20-74 0 0 0,-23 111 2114 0 0,0 0 1 0 0,1 0-1 0 0,0 1 0 0 0,1-1 0 0 0,0 1 0 0 0,1 1 0 0 0,1-1 0 0 0,0 1 0 0 0,0 1 1 0 0,18-17-1 0 0,-20 22 62 0 0,1 0 1 0 0,-1 1 0 0 0,1 0 0 0 0,1 1 0 0 0,-1 0 0 0 0,0 0-1 0 0,1 0 1 0 0,0 1 0 0 0,-1 0 0 0 0,1 0 0 0 0,0 1 0 0 0,0 0-1 0 0,0 1 1 0 0,0 0 0 0 0,0 0 0 0 0,0 0 0 0 0,0 1 0 0 0,0 0 0 0 0,0 1-1 0 0,0 0 1 0 0,-1 0 0 0 0,1 1 0 0 0,-1 0 0 0 0,9 4 0 0 0,-8-3-140 0 0,1 0-1 0 0,0 0 1 0 0,-1 1 0 0 0,0 0 0 0 0,0 1 0 0 0,-1 0 0 0 0,0 0 0 0 0,1 0 0 0 0,-2 1 0 0 0,1 0 0 0 0,-1 1 0 0 0,0-1 0 0 0,-1 1 0 0 0,0 0 0 0 0,0 0 0 0 0,-1 1 0 0 0,0 0 0 0 0,0 0 0 0 0,-1 0 0 0 0,2 9 0 0 0,-1 12 120 0 0,-2 0 0 0 0,0 1 0 0 0,-3-1 0 0 0,0 0 0 0 0,-2 0 0 0 0,-1 0 0 0 0,-1 0-1 0 0,-2-1 1 0 0,-1 1 0 0 0,-1-2 0 0 0,-2 1 0 0 0,-1-1 0 0 0,-15 27 0 0 0,21-47-154 0 0,0 0 1 0 0,-1 0-1 0 0,1-1 0 0 0,-1 0 1 0 0,-1 0-1 0 0,0-1 0 0 0,0 1 1 0 0,0-2-1 0 0,0 1 0 0 0,-1-1 1 0 0,0-1-1 0 0,0 1 0 0 0,0-1 1 0 0,-1-1-1 0 0,1 0 0 0 0,-1 0 1 0 0,0-1-1 0 0,0 0 1 0 0,0-1-1 0 0,-11 0 0 0 0,-2 0-151 0 0,1-1-1 0 0,0-1 1 0 0,0-1 0 0 0,0-1-1 0 0,0-1 1 0 0,1-1-1 0 0,-1-1 1 0 0,-24-10 0 0 0,40 14-283 0 0,0-1 0 0 0,1 1 0 0 0,-1-1 0 0 0,1 0 1 0 0,-1 0-1 0 0,1-1 0 0 0,0 0 0 0 0,0 0 1 0 0,0 0-1 0 0,1 0 0 0 0,0-1 0 0 0,-1 1 0 0 0,2-1 1 0 0,-1 0-1 0 0,0-1 0 0 0,1 1 0 0 0,0-1 0 0 0,-2-5 1 0 0,-2-11-2436 0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4:11.572"/>
    </inkml:context>
    <inkml:brush xml:id="br0">
      <inkml:brushProperty name="width" value="0.05" units="cm"/>
      <inkml:brushProperty name="height" value="0.05" units="cm"/>
      <inkml:brushProperty name="color" value="#FFFFFF"/>
    </inkml:brush>
  </inkml:definitions>
  <inkml:trace contextRef="#ctx0" brushRef="#br0">114 717 32 0 0,'-6'8'4'0'0,"-1"0"1"0"0,1 1-1 0 0,1 0 1 0 0,-1 0-1 0 0,1 0 0 0 0,1 1 1 0 0,0 0-1 0 0,0 0 0 0 0,-4 20 1 0 0,-12 99-2 0 0,18-111-2 0 0,-32 183-9 0 0,34-200 8 0 0,-1 0 0 0 0,1 0 0 0 0,0 0 0 0 0,-1 0 0 0 0,1 0 0 0 0,0-1 0 0 0,0 1 0 0 0,0 0 0 0 0,0 0 0 0 0,0 0 0 0 0,0 0 0 0 0,0 0-1 0 0,0 0 1 0 0,0 0 0 0 0,0 0 0 0 0,1 0 0 0 0,-1 0 0 0 0,0-1 0 0 0,0 1 0 0 0,1 0 0 0 0,-1 0 0 0 0,1 0 0 0 0,-1 0 0 0 0,2 1 0 0 0,11-22-7 0 0,12-48-8 0 0,4-81 14 0 0,-22 102 1 0 0,2-1 1 0 0,29-87-1 0 0,-31 118-41 0 0,1 1 0 0 0,1 0 0 0 0,0 1-1 0 0,1 0 1 0 0,20-23-1 0 0,-13 19 828 0 0,1 1 1 0 0,1 1 0 0 0,30-21 0 0 0,-2 8 2030 0 0,0 2 1 0 0,2 2-1 0 0,54-20 1 0 0,-11 12-2308 0 0,1 4 0 0 0,1 4-1 0 0,2 4 1 0 0,115-12 0 0 0,395-6-1604 0 0,-373 31 1568 0 0,136 2-427 0 0,-90 4-23 0 0,578-31 41 0 0,-3-40 137 0 0,-744 60-352 0 0,513-52-1405 0 0,-578 64-690 0 0,81 7 0 0 0,-73-2-315 0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4:11.918"/>
    </inkml:context>
    <inkml:brush xml:id="br0">
      <inkml:brushProperty name="width" value="0.05" units="cm"/>
      <inkml:brushProperty name="height" value="0.05" units="cm"/>
      <inkml:brushProperty name="color" value="#FFFFFF"/>
    </inkml:brush>
  </inkml:definitions>
  <inkml:trace contextRef="#ctx0" brushRef="#br0">25 0 88 0 0,'2'2'170'0'0,"-1"0"-492"0"0,-3 9 2486 0 0,6 216 10120 0 0,0 48-9622 0 0,-31 97-9076 0 0,21-302 4112 0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4:29.659"/>
    </inkml:context>
    <inkml:brush xml:id="br0">
      <inkml:brushProperty name="width" value="0.05" units="cm"/>
      <inkml:brushProperty name="height" value="0.05" units="cm"/>
      <inkml:brushProperty name="color" value="#FFFFFF"/>
    </inkml:brush>
  </inkml:definitions>
  <inkml:trace contextRef="#ctx0" brushRef="#br0">0 1 6065 0 0,'0'0'4076'0'0,"1"7"-3580"0"0,8 244 2624 0 0,12 141-2515 0 0,9-107-320 0 0,79 595 62 0 0,-83-729-671 0 0,7-1 1 0 0,6-1 0 0 0,93 229-1 0 0,-120-351-455 0 0,1-1 1 0 0,29 45-1 0 0,-25-51-335 0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4:30.041"/>
    </inkml:context>
    <inkml:brush xml:id="br0">
      <inkml:brushProperty name="width" value="0.05" units="cm"/>
      <inkml:brushProperty name="height" value="0.05" units="cm"/>
      <inkml:brushProperty name="color" value="#FFFFFF"/>
    </inkml:brush>
  </inkml:definitions>
  <inkml:trace contextRef="#ctx0" brushRef="#br0">77 1063 6353 0 0,'-11'-5'2932'0'0,"8"3"-2654"0"0,0 0 0 0 0,0 1 1 0 0,0-1-1 0 0,0 1 0 0 0,0 0 1 0 0,0 0-1 0 0,-1 0 0 0 0,1 0 1 0 0,0 0-1 0 0,-1 1 0 0 0,1 0 0 0 0,-4-1 1 0 0,-2 21 393 0 0,7-14-600 0 0,0-1-1 0 0,0 1 1 0 0,1 0-1 0 0,-1 0 1 0 0,1 0 0 0 0,1 0-1 0 0,-1 0 1 0 0,1 0 0 0 0,0 0-1 0 0,0 0 1 0 0,1 0-1 0 0,0 0 1 0 0,0 0 0 0 0,0-1-1 0 0,1 1 1 0 0,3 10-1 0 0,8 9 115 0 0,2-1-1 0 0,0 0 0 0 0,1-1 0 0 0,2-1 0 0 0,0-1 0 0 0,26 24 0 0 0,138 107 224 0 0,-120-103-273 0 0,-20-16-75 0 0,-6-2 53 0 0,1-3 0 0 0,2-1-1 0 0,49 27 1 0 0,-79-50-63 0 0,0 0 0 0 0,0 0 0 0 0,0-1 0 0 0,1-1 0 0 0,-1 0 0 0 0,0 0 0 0 0,1 0 0 0 0,0-2 0 0 0,-1 1 0 0 0,1-1 0 0 0,0 0 1 0 0,-1-1-1 0 0,14-2 0 0 0,-10-1 18 0 0,0 1-1 0 0,-1-2 1 0 0,0 0 0 0 0,0 0 0 0 0,0-1 0 0 0,0-1 0 0 0,-1 0 0 0 0,19-15-1 0 0,-2-4 39 0 0,-1-2-1 0 0,-1 0 0 0 0,-1-2 0 0 0,-2 0 0 0 0,34-60 0 0 0,-22 27-80 0 0,-3-2 1 0 0,32-89-1 0 0,31-150-585 0 0,32-348-4394 0 0,-113 565 4282 0 0,5-43-743 0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4:30.901"/>
    </inkml:context>
    <inkml:brush xml:id="br0">
      <inkml:brushProperty name="width" value="0.05" units="cm"/>
      <inkml:brushProperty name="height" value="0.05" units="cm"/>
      <inkml:brushProperty name="color" value="#FFFFFF"/>
    </inkml:brush>
  </inkml:definitions>
  <inkml:trace contextRef="#ctx0" brushRef="#br0">18 196 4265 0 0,'0'-1'321'0'0,"-1"0"1"0"0,1 0-1 0 0,-1 0 1 0 0,0 0-1 0 0,1 0 1 0 0,-1 0-1 0 0,0 0 1 0 0,1 1-1 0 0,-1-1 1 0 0,0 0-1 0 0,0 0 1 0 0,0 1-1 0 0,0-1 1 0 0,0 0-1 0 0,0 1 1 0 0,0-1-1 0 0,0 1 1 0 0,0-1-1 0 0,-2 0 0 0 0,8 21 1303 0 0,19 36-1567 0 0,127 203 877 0 0,-125-219-857 0 0,3-2 0 0 0,1-1 0 0 0,2-1 0 0 0,45 40 0 0 0,-75-74-79 0 0,1 0 0 0 0,-1 0 0 0 0,0 0 0 0 0,1-1 0 0 0,-1 1 0 0 0,1-1 1 0 0,-1 0-1 0 0,1 0 0 0 0,0 0 0 0 0,-1 0 0 0 0,6 1 0 0 0,-7-2-1 0 0,0 0 0 0 0,1 0 0 0 0,-1 0 0 0 0,0 0-1 0 0,0 0 1 0 0,1 0 0 0 0,-1 0 0 0 0,0-1 0 0 0,0 1-1 0 0,1-1 1 0 0,-1 1 0 0 0,0-1 0 0 0,0 1 0 0 0,0-1-1 0 0,0 0 1 0 0,0 1 0 0 0,0-1 0 0 0,0 0 0 0 0,1-1 0 0 0,1-2-6 0 0,0 0 0 0 0,-1 0 0 0 0,1 0 0 0 0,-1 0 1 0 0,0-1-1 0 0,0 1 0 0 0,-1-1 0 0 0,1 1 1 0 0,-1-1-1 0 0,0 0 0 0 0,0 1 0 0 0,0-8 1 0 0,0-18-50 0 0,-1 0 0 0 0,-2 0 1 0 0,0 0-1 0 0,-9-37 1 0 0,4 29-43 0 0,-2-70-1 0 0,7 40 9 0 0,0 39-16 0 0,1 0-1 0 0,1 0 0 0 0,2 0 1 0 0,1 0-1 0 0,13-54 0 0 0,-16 82 42 0 0,2-5-215 0 0,-1 0-1 0 0,2 1 1 0 0,-1-1 0 0 0,1 1 0 0 0,-1-1 0 0 0,2 1 0 0 0,3-6 0 0 0,3 4-709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24.935"/>
    </inkml:context>
    <inkml:brush xml:id="br0">
      <inkml:brushProperty name="width" value="0.05" units="cm"/>
      <inkml:brushProperty name="height" value="0.05" units="cm"/>
      <inkml:brushProperty name="color" value="#FFFFFF"/>
    </inkml:brush>
  </inkml:definitions>
  <inkml:trace contextRef="#ctx0" brushRef="#br0">1 1214 2521 0 0,'10'-6'5139'0'0,"46"-11"-2901"0"0,192-22-579 0 0,-39 8-1615 0 0,-91 11 25 0 0,125-4-1 0 0,96-16-65 0 0,-16-6 173 0 0,21-5 446 0 0,-151 21-267 0 0,-120 21-117 0 0,0-3 0 0 0,87-26 0 0 0,-88 18 8 0 0,129-19 1 0 0,-125 28-96 0 0,113-33 0 0 0,145-33 79 0 0,-22 8 119 0 0,-231 49-218 0 0,164-18-1 0 0,35-8-14 0 0,-179 25 57 0 0,118-8-1 0 0,78-14 206 0 0,-240 33-322 0 0,1 3 0 0 0,79-1 1 0 0,-74 7 28 0 0,107-18 0 0 0,-88 3 69 0 0,1 3-1 0 0,1 4 1 0 0,113 3 0 0 0,-115 4-56 0 0,1-4 0 0 0,-1-4 0 0 0,94-22 1 0 0,-2 0 58 0 0,116-36 57 0 0,-165 34-170 0 0,3 8-13 0 0,-83 18 1 0 0,1-1 0 0 0,53-19 0 0 0,-55 15-6 0 0,1 2 1 0 0,0 1 0 0 0,1 3-1 0 0,-1 2 1 0 0,1 2 0 0 0,74 4-1 0 0,-56 10 62 0 0,-51-8-354 0 0,1 0 1 0 0,-1-1-1 0 0,18 1 0 0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4:31.250"/>
    </inkml:context>
    <inkml:brush xml:id="br0">
      <inkml:brushProperty name="width" value="0.05" units="cm"/>
      <inkml:brushProperty name="height" value="0.05" units="cm"/>
      <inkml:brushProperty name="color" value="#FFFFFF"/>
    </inkml:brush>
  </inkml:definitions>
  <inkml:trace contextRef="#ctx0" brushRef="#br0">338 1 8370 0 0,'-4'0'455'0'0,"0"1"0"0"0,0-1 0 0 0,1 1 0 0 0,-1 0 0 0 0,0 0 0 0 0,1 0 0 0 0,-1 0 0 0 0,-4 4 0 0 0,-47 32-261 0 0,29-18 219 0 0,9-7-415 0 0,1 1-1 0 0,1 1 1 0 0,0 1 0 0 0,1 0-1 0 0,1 0 1 0 0,0 1-1 0 0,1 1 1 0 0,-12 22 0 0 0,11-16-108 0 0,1 1 0 0 0,1 1 0 0 0,1-1 0 0 0,1 2 0 0 0,-10 49 0 0 0,19-71-63 0 0,-2 1-210 0 0,1 0 1 0 0,0 0-1 0 0,0 0 0 0 0,1 1 1 0 0,0-1-1 0 0,0 0 0 0 0,1 8 1 0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4:32.232"/>
    </inkml:context>
    <inkml:brush xml:id="br0">
      <inkml:brushProperty name="width" value="0.05" units="cm"/>
      <inkml:brushProperty name="height" value="0.05" units="cm"/>
      <inkml:brushProperty name="color" value="#FFFFFF"/>
    </inkml:brush>
  </inkml:definitions>
  <inkml:trace contextRef="#ctx0" brushRef="#br0">22 4 1392 0 0,'-1'-1'420'0'0,"1"1"1"0"0,-1 0-1 0 0,1-1 0 0 0,-1 1 0 0 0,1 0 0 0 0,-1-1 0 0 0,1 1 1 0 0,-1 0-1 0 0,0 0 0 0 0,1 0 0 0 0,-1 0 0 0 0,0 0 0 0 0,1 0 1 0 0,-1-1-1 0 0,1 1 0 0 0,-1 0 0 0 0,0 1 0 0 0,1-1 0 0 0,-1 0 0 0 0,0 0 1 0 0,1 0-1 0 0,-1 0 0 0 0,1 0 0 0 0,-1 1 0 0 0,1-1 0 0 0,-1 0 1 0 0,0 1-1 0 0,-4 15 2491 0 0,12 22-4614 0 0,-6-36 2599 0 0,14 58-663 0 0,3-2 0 0 0,2-1 0 0 0,33 67 0 0 0,-35-87-242 0 0,1-1 0 0 0,1-1 0 0 0,2-1 0 0 0,2-1 0 0 0,1 0 0 0 0,1-3 0 0 0,57 53 0 0 0,-37-39-254 0 0,-36-33-129 0 0,1 1 0 0 0,1-2 0 0 0,0 1 0 0 0,0-2 0 0 0,1 1 0 0 0,0-2 0 0 0,23 11-1 0 0,-32-17 138 0 0,-4-1 184 0 0,1-1 0 0 0,0 0 1 0 0,0 1-1 0 0,0-1 0 0 0,0 1 0 0 0,0-1 0 0 0,0 0 0 0 0,0 0 0 0 0,-1 0 0 0 0,1 1 1 0 0,0-1-1 0 0,0 0 0 0 0,0 0 0 0 0,0 0 0 0 0,0 0 0 0 0,0-1 0 0 0,0 1 1 0 0,0 0-1 0 0,0 0 0 0 0,0-1 0 0 0,0 1 0 0 0,0 0 0 0 0,-1-1 0 0 0,1 1 0 0 0,1-1 1 0 0,11-12-1832 0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4:33.035"/>
    </inkml:context>
    <inkml:brush xml:id="br0">
      <inkml:brushProperty name="width" value="0.05" units="cm"/>
      <inkml:brushProperty name="height" value="0.05" units="cm"/>
      <inkml:brushProperty name="color" value="#FFFFFF"/>
    </inkml:brush>
  </inkml:definitions>
  <inkml:trace contextRef="#ctx0" brushRef="#br0">60 848 4617 0 0,'-7'-12'1021'0'0,"0"1"0"0"0,0-1 0 0 0,1 0 0 0 0,1 0 0 0 0,0 0 1 0 0,1-1-1 0 0,-4-13 0 0 0,4 6-193 0 0,1 0 1 0 0,1 0 0 0 0,1-41-1 0 0,6 1-704 0 0,3 1-1 0 0,17-69 1 0 0,-9 54 374 0 0,2-5-1786 0 0,38-107-1 0 0,-49 170 520 0 0,1 1-235 0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4:33.597"/>
    </inkml:context>
    <inkml:brush xml:id="br0">
      <inkml:brushProperty name="width" value="0.05" units="cm"/>
      <inkml:brushProperty name="height" value="0.05" units="cm"/>
      <inkml:brushProperty name="color" value="#FFFFFF"/>
    </inkml:brush>
  </inkml:definitions>
  <inkml:trace contextRef="#ctx0" brushRef="#br0">435 792 4425 0 0,'-3'-4'373'0'0,"-18"-29"2397"0"0,-33-39 0 0 0,48 65-2555 0 0,0 0 0 0 0,0 1-1 0 0,-1-1 1 0 0,0 1 0 0 0,0 0 0 0 0,-1 1 0 0 0,1 0 0 0 0,-1 0 0 0 0,0 0-1 0 0,-1 1 1 0 0,-13-5 0 0 0,18 9-168 0 0,0 0 0 0 0,-1 0 0 0 0,1 0 0 0 0,0 0 0 0 0,-1 0 0 0 0,1 1 0 0 0,0 0 0 0 0,-1 0 0 0 0,1 0 0 0 0,0 1 0 0 0,0-1 0 0 0,0 1 0 0 0,0 0 0 0 0,0 0 0 0 0,1 0 0 0 0,-1 1 0 0 0,0-1 0 0 0,1 1 0 0 0,0 0 0 0 0,0 0 0 0 0,-3 3 0 0 0,-10 11-120 0 0,1 1 1 0 0,-21 30-1 0 0,31-41 52 0 0,-8 13-89 0 0,1 0 0 0 0,2 0 1 0 0,0 2-1 0 0,1-1 0 0 0,1 1 0 0 0,1 0 1 0 0,-8 45-1 0 0,10-36 38 0 0,2 0 0 0 0,1 0-1 0 0,1 0 1 0 0,2 1 0 0 0,6 40 0 0 0,-5-62 71 0 0,1-1-1 0 0,-1 1 1 0 0,2-1 0 0 0,-1 0 0 0 0,1 0-1 0 0,0 0 1 0 0,1-1 0 0 0,0 1 0 0 0,1-1-1 0 0,0 0 1 0 0,0-1 0 0 0,0 1 0 0 0,1-1-1 0 0,0 0 1 0 0,0-1 0 0 0,1 0 0 0 0,0 0-1 0 0,0-1 1 0 0,0 0 0 0 0,1 0 0 0 0,0-1-1 0 0,0 0 1 0 0,0 0 0 0 0,0-1-1 0 0,1 0 1 0 0,-1-1 0 0 0,1 0 0 0 0,-1-1-1 0 0,1 0 1 0 0,0 0 0 0 0,0-1 0 0 0,-1 0-1 0 0,1-1 1 0 0,0 0 0 0 0,11-3 0 0 0,-13 1 9 0 0,0-1 0 0 0,0 0 0 0 0,0 0 0 0 0,-1-1 0 0 0,1 0 1 0 0,-1 0-1 0 0,0 0 0 0 0,-1-1 0 0 0,1 0 0 0 0,-1-1 0 0 0,0 0 1 0 0,-1 0-1 0 0,0 0 0 0 0,0 0 0 0 0,0-1 0 0 0,-1 0 0 0 0,0 0 0 0 0,3-10 1 0 0,6-15 39 0 0,-2 0-1 0 0,-1 0 1 0 0,6-43 0 0 0,-2-16 273 0 0,-4-1-1 0 0,-4 1 0 0 0,-4-1 0 0 0,-4 0 1 0 0,-4 0-1 0 0,-30-154 0 0 0,20 153 165 0 0,-15-67 937 0 0,65 327-1247 0 0,13 197-1 0 0,-11-61-2232 0 0,-2-103-1853 0 0,-22-145 1979 0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4:34.478"/>
    </inkml:context>
    <inkml:brush xml:id="br0">
      <inkml:brushProperty name="width" value="0.05" units="cm"/>
      <inkml:brushProperty name="height" value="0.05" units="cm"/>
      <inkml:brushProperty name="color" value="#FFFFFF"/>
    </inkml:brush>
  </inkml:definitions>
  <inkml:trace contextRef="#ctx0" brushRef="#br0">426 380 4153 0 0,'1'-3'562'0'0,"0"1"1"0"0,-1-1-1 0 0,0 1 1 0 0,0-1-1 0 0,1 1 1 0 0,-1 0-1 0 0,-1-1 0 0 0,1 1 1 0 0,0-1-1 0 0,-2-4 1 0 0,-17-49 1004 0 0,12 38-786 0 0,-7-20 260 0 0,-37-70 0 0 0,45 97-859 0 0,-1-1 1 0 0,0 1 0 0 0,-1 1-1 0 0,0 0 1 0 0,-1 0-1 0 0,0 0 1 0 0,0 1 0 0 0,-1 0-1 0 0,0 1 1 0 0,-13-8-1 0 0,20 15-140 0 0,0-1 0 0 0,0 0 0 0 0,0 1 0 0 0,0 0 0 0 0,-1 0 0 0 0,1 0 0 0 0,0 0 0 0 0,-1 0 0 0 0,1 1 1 0 0,0 0-1 0 0,-1-1 0 0 0,1 1 0 0 0,0 0 0 0 0,-1 1 0 0 0,1-1 0 0 0,0 1 0 0 0,-1-1 0 0 0,1 1 0 0 0,-6 2 0 0 0,3 0-23 0 0,1 0 1 0 0,0 0 0 0 0,0 1-1 0 0,0-1 1 0 0,0 1 0 0 0,1 0-1 0 0,0 1 1 0 0,-1-1 0 0 0,1 1-1 0 0,-4 6 1 0 0,-3 7-86 0 0,0 1 1 0 0,1 0-1 0 0,1 1 0 0 0,1-1 1 0 0,-8 29-1 0 0,4 6-117 0 0,3 0 0 0 0,1 1 0 0 0,3 0 0 0 0,3 0 0 0 0,1 0 0 0 0,4 0 0 0 0,14 88 0 0 0,-16-134 174 0 0,1 0 1 0 0,0 0 0 0 0,1-1 0 0 0,0 0-1 0 0,0 1 1 0 0,1-1 0 0 0,0 0-1 0 0,0-1 1 0 0,9 12 0 0 0,-11-17 4 0 0,-1 0-1 0 0,1 0 1 0 0,-1-1 0 0 0,1 1 0 0 0,0-1-1 0 0,0 1 1 0 0,0-1 0 0 0,0 1-1 0 0,0-1 1 0 0,0 0 0 0 0,0 0 0 0 0,0 0-1 0 0,0-1 1 0 0,0 1 0 0 0,1 0 0 0 0,-1-1-1 0 0,0 1 1 0 0,1-1 0 0 0,-1 0-1 0 0,0 0 1 0 0,1 0 0 0 0,-1 0 0 0 0,0 0-1 0 0,1 0 1 0 0,-1-1 0 0 0,0 1 0 0 0,0-1-1 0 0,1 0 1 0 0,-1 1 0 0 0,0-1 0 0 0,0 0-1 0 0,0 0 1 0 0,0-1 0 0 0,0 1-1 0 0,0 0 1 0 0,0-1 0 0 0,0 1 0 0 0,2-4-1 0 0,19-16 23 0 0,-1-2 0 0 0,-2-1 0 0 0,0-1 0 0 0,-2 0 0 0 0,0-1 0 0 0,-2-1 0 0 0,17-40 0 0 0,1 3 201 0 0,-16 27-71 0 0,-15 28-42 0 0,1 0 0 0 0,1 1-1 0 0,-1-1 1 0 0,1 1 0 0 0,1 0 0 0 0,-1 0 0 0 0,10-9 0 0 0,-14 17-86 0 0,-1 0 0 0 0,1-1 1 0 0,0 1-1 0 0,0 0 0 0 0,-1 0 0 0 0,1 0 0 0 0,0 0 0 0 0,0 0 1 0 0,0 1-1 0 0,-1-1 0 0 0,1 0 0 0 0,0 0 0 0 0,0 0 1 0 0,-1 1-1 0 0,1-1 0 0 0,0 0 0 0 0,-1 1 0 0 0,1-1 1 0 0,0 0-1 0 0,-1 1 0 0 0,1-1 0 0 0,0 1 0 0 0,-1-1 0 0 0,1 1 1 0 0,-1 0-1 0 0,1-1 0 0 0,-1 1 0 0 0,1 0 0 0 0,-1-1 1 0 0,1 1-1 0 0,-1 0 0 0 0,0-1 0 0 0,0 1 0 0 0,1 0 0 0 0,-1 0 1 0 0,0-1-1 0 0,0 1 0 0 0,0 0 0 0 0,1 1 0 0 0,12 32 215 0 0,25 124 151 0 0,-23-91-566 0 0,24 70 0 0 0,-21-98-488 0 0,-17-36 550 0 0,0-1 0 0 0,1 0 0 0 0,-1 0 0 0 0,1 0 0 0 0,-1 0 0 0 0,1-1 0 0 0,-1 1 0 0 0,1 0 0 0 0,0-1 1 0 0,0 1-1 0 0,0-1 0 0 0,0 1 0 0 0,0-1 0 0 0,0 0 0 0 0,3 1 0 0 0,4-2-853 0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4:46.058"/>
    </inkml:context>
    <inkml:brush xml:id="br0">
      <inkml:brushProperty name="width" value="0.05" units="cm"/>
      <inkml:brushProperty name="height" value="0.05" units="cm"/>
      <inkml:brushProperty name="color" value="#FFFFFF"/>
    </inkml:brush>
  </inkml:definitions>
  <inkml:trace contextRef="#ctx0" brushRef="#br0">14 1 7450 0 0,'3'8'5894'0'0,"9"18"-4925"0"0,-2-6-992 0 0,-4 4 168 0 0,-1 0 0 0 0,-2 0 1 0 0,0 1-1 0 0,-1-1 0 0 0,-1 1 0 0 0,-4 30 1 0 0,2 2-98 0 0,-44 1044-4466 0 0,41-1063 3837 0 0,-2-7-109 0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4:46.390"/>
    </inkml:context>
    <inkml:brush xml:id="br0">
      <inkml:brushProperty name="width" value="0.05" units="cm"/>
      <inkml:brushProperty name="height" value="0.05" units="cm"/>
      <inkml:brushProperty name="color" value="#FFFFFF"/>
    </inkml:brush>
  </inkml:definitions>
  <inkml:trace contextRef="#ctx0" brushRef="#br0">20 99 7058 0 0,'0'0'125'0'0,"0"-1"1"0"0,0 0 0 0 0,-1 1 0 0 0,1-1 0 0 0,0 1 0 0 0,-1-1 0 0 0,1 1 0 0 0,-1-1 0 0 0,1 1 0 0 0,0-1 0 0 0,-1 1 0 0 0,1-1 0 0 0,-1 1 0 0 0,1-1-1 0 0,-1 1 1 0 0,1 0 0 0 0,-1-1 0 0 0,0 1 0 0 0,1 0 0 0 0,-1 0 0 0 0,1-1 0 0 0,-1 1 0 0 0,0 0 0 0 0,1 0 0 0 0,-1 0 0 0 0,0 0 0 0 0,1 0 0 0 0,-2 0 0 0 0,-2 16 1175 0 0,8 28-644 0 0,13 65-340 0 0,42 206 804 0 0,-47-268-659 0 0,2-1 0 0 0,2 0 0 0 0,2-1 1 0 0,37 66-1 0 0,-51-103-406 0 0,0-1-1 0 0,1 0 1 0 0,0-1 0 0 0,0 1-1 0 0,0-1 1 0 0,1 0-1 0 0,0 0 1 0 0,0-1 0 0 0,1 0-1 0 0,0 0 1 0 0,13 8 0 0 0,-16-12-47 0 0,0 0 0 0 0,-1 0 0 0 0,1 0 0 0 0,0 0 0 0 0,-1 0 0 0 0,1-1 0 0 0,0 0 0 0 0,0 0 0 0 0,0 0 0 0 0,-1 0 0 0 0,1 0 0 0 0,0-1 0 0 0,0 0 0 0 0,-1 1 0 0 0,1-1 0 0 0,0-1 0 0 0,-1 1 0 0 0,1-1 0 0 0,-1 1 0 0 0,1-1 0 0 0,-1 0 0 0 0,0 0 0 0 0,0 0 0 0 0,0-1 0 0 0,0 1 0 0 0,0-1 0 0 0,-1 0 0 0 0,3-3 0 0 0,12-13 11 0 0,-1 0 0 0 0,-1-2 0 0 0,-1 0 0 0 0,-1 0 0 0 0,17-39 0 0 0,39-122-593 0 0,-68 180 557 0 0,137-483-4705 0 0,-117 394 3415 0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4:46.826"/>
    </inkml:context>
    <inkml:brush xml:id="br0">
      <inkml:brushProperty name="width" value="0.05" units="cm"/>
      <inkml:brushProperty name="height" value="0.05" units="cm"/>
      <inkml:brushProperty name="color" value="#FFFFFF"/>
    </inkml:brush>
  </inkml:definitions>
  <inkml:trace contextRef="#ctx0" brushRef="#br0">75 2 5825 0 0,'-3'0'274'0'0,"0"-1"0"0"0,-1 1 0 0 0,1 0 0 0 0,0 0 0 0 0,0 0 0 0 0,0 0 0 0 0,0 0 0 0 0,0 1 0 0 0,0-1 0 0 0,0 1 0 0 0,0 0 0 0 0,0 0 0 0 0,0 0 0 0 0,0 0 0 0 0,1 1 0 0 0,-1-1 0 0 0,0 1 0 0 0,1-1 0 0 0,-1 1 0 0 0,1 0 0 0 0,-3 2 0 0 0,4-1-156 0 0,0-1 1 0 0,-1 1-1 0 0,2-1 0 0 0,-1 1 0 0 0,0-1 1 0 0,0 1-1 0 0,1 0 0 0 0,-1-1 0 0 0,1 1 0 0 0,0 0 1 0 0,0-1-1 0 0,0 1 0 0 0,0 0 0 0 0,0-1 0 0 0,1 1 1 0 0,-1 0-1 0 0,1-1 0 0 0,0 1 0 0 0,0 0 0 0 0,0-1 1 0 0,0 1-1 0 0,0-1 0 0 0,0 0 0 0 0,3 4 0 0 0,79 123 857 0 0,-53-87-899 0 0,24 48-1 0 0,-12-3-58 0 0,-30-57-299 0 0,2-1 0 0 0,1 0 1 0 0,1-1-1 0 0,1 0 0 0 0,2-1 1 0 0,26 29-1 0 0,-43-54 184 0 0,0 0 1 0 0,1 0-1 0 0,-1 0 1 0 0,1 0-1 0 0,-1 0 1 0 0,1-1-1 0 0,0 1 1 0 0,0-1-1 0 0,0 0 0 0 0,0 1 1 0 0,0-1-1 0 0,5 1 1 0 0,12 0-980 0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4:47.157"/>
    </inkml:context>
    <inkml:brush xml:id="br0">
      <inkml:brushProperty name="width" value="0.05" units="cm"/>
      <inkml:brushProperty name="height" value="0.05" units="cm"/>
      <inkml:brushProperty name="color" value="#FFFFFF"/>
    </inkml:brush>
  </inkml:definitions>
  <inkml:trace contextRef="#ctx0" brushRef="#br0">521 1 5113 0 0,'-5'0'358'0'0,"1"1"-1"0"0,-1 0 0 0 0,0 0 1 0 0,1 1-1 0 0,-1-1 1 0 0,1 1-1 0 0,-1 0 1 0 0,1 0-1 0 0,0 0 1 0 0,0 1-1 0 0,0 0 0 0 0,0 0 1 0 0,0 0-1 0 0,1 0 1 0 0,-1 0-1 0 0,1 1 1 0 0,0-1-1 0 0,0 1 1 0 0,0 0-1 0 0,-4 7 1 0 0,-6 10 150 0 0,1 2 1 0 0,-15 39 0 0 0,19-43-19 0 0,-107 262 1795 0 0,-98 222-2716 0 0,211-498 247 0 0,0 0 23 0 0,0 0 0 0 0,0 0 0 0 0,-1 0 0 0 0,1 0 0 0 0,-1 0-1 0 0,0-1 1 0 0,0 0 0 0 0,-1 1 0 0 0,1-1 0 0 0,-1-1 0 0 0,-5 6-1 0 0,5-8-1015 0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4:47.579"/>
    </inkml:context>
    <inkml:brush xml:id="br0">
      <inkml:brushProperty name="width" value="0.05" units="cm"/>
      <inkml:brushProperty name="height" value="0.05" units="cm"/>
      <inkml:brushProperty name="color" value="#FFFFFF"/>
    </inkml:brush>
  </inkml:definitions>
  <inkml:trace contextRef="#ctx0" brushRef="#br0">14 106 5025 0 0,'-10'-17'3208'0'0,"7"22"-491"0"0,5 29-562 0 0,-1-28-2617 0 0,5 46 1136 0 0,2-1 0 0 0,2 0 0 0 0,32 95 0 0 0,-35-127-609 0 0,1-1 0 0 0,0 1 1 0 0,1-2-1 0 0,1 1 0 0 0,1-1 0 0 0,1-1 0 0 0,0 0 0 0 0,1 0 0 0 0,0-1 1 0 0,1-1-1 0 0,1 0 0 0 0,30 20 0 0 0,-40-30-60 0 0,-1-1-1 0 0,1-1 1 0 0,0 1-1 0 0,0-1 1 0 0,0 1-1 0 0,0-2 1 0 0,0 1-1 0 0,1 0 1 0 0,-1-1 0 0 0,1 0-1 0 0,-1 0 1 0 0,0-1-1 0 0,1 0 1 0 0,-1 0-1 0 0,1 0 1 0 0,-1 0-1 0 0,1-1 1 0 0,7-1-1 0 0,-7-1 14 0 0,-1 1 0 0 0,1-1-1 0 0,-1 0 1 0 0,1-1-1 0 0,-1 1 1 0 0,0-1 0 0 0,0 0-1 0 0,0 0 1 0 0,-1-1-1 0 0,1 1 1 0 0,-1-1-1 0 0,0 0 1 0 0,5-9 0 0 0,2-6 25 0 0,-1 0 0 0 0,-1 0 0 0 0,-1-1 1 0 0,-1 0-1 0 0,0-1 0 0 0,-2 0 1 0 0,5-40-1 0 0,-4-33-1050 0 0,-7-121 1 0 0,-2 137-967 0 0,4 52 680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27.209"/>
    </inkml:context>
    <inkml:brush xml:id="br0">
      <inkml:brushProperty name="width" value="0.05" units="cm"/>
      <inkml:brushProperty name="height" value="0.05" units="cm"/>
      <inkml:brushProperty name="color" value="#FFFFFF"/>
    </inkml:brush>
  </inkml:definitions>
  <inkml:trace contextRef="#ctx0" brushRef="#br0">1 0 1288 0 0,'1'20'6940'0'0,"3"2"-5488"0"0,5 35-1650 0 0,-3 37 940 0 0,30 152 0 0 0,43 90-434 0 0,-37-164-184 0 0,48 179-40 0 0,19 86-481 0 0,-79-310-52 0 0,46 246-1162 0 0,51 766 1323 0 0,-54-421 378 0 0,-16-318 692 0 0,136 492-1 0 0,-88-423-689 0 0,-86-384-258 0 0,-12-48-69 0 0,2 1 0 0 0,1-1 0 0 0,2-1 0 0 0,1 0 0 0 0,27 51 0 0 0,-28-72-793 0 0,-6-12 111 0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4:48.167"/>
    </inkml:context>
    <inkml:brush xml:id="br0">
      <inkml:brushProperty name="width" value="0.05" units="cm"/>
      <inkml:brushProperty name="height" value="0.05" units="cm"/>
      <inkml:brushProperty name="color" value="#FFFFFF"/>
    </inkml:brush>
  </inkml:definitions>
  <inkml:trace contextRef="#ctx0" brushRef="#br0">425 623 3537 0 0,'-24'-60'5031'0'0,"18"39"-4001"0"0,-2 1 0 0 0,0 1-1 0 0,-2-1 1 0 0,0 1 0 0 0,-16-22 0 0 0,22 37-945 0 0,1-1 0 0 0,-1 1 1 0 0,0 0-1 0 0,-1 1 1 0 0,1-1-1 0 0,-1 1 1 0 0,1-1-1 0 0,-1 1 1 0 0,0 1-1 0 0,0-1 1 0 0,0 1-1 0 0,-1 0 1 0 0,1 0-1 0 0,0 0 1 0 0,-1 1-1 0 0,1 0 1 0 0,-1 0-1 0 0,0 0 1 0 0,1 1-1 0 0,-1 0 1 0 0,1 0-1 0 0,-1 0 1 0 0,0 1-1 0 0,1 0 0 0 0,-7 1 1 0 0,5 0-67 0 0,-1 0 1 0 0,0 0-1 0 0,1 1 1 0 0,-1 0-1 0 0,1 1 1 0 0,0-1-1 0 0,0 1 1 0 0,0 1-1 0 0,1-1 1 0 0,-1 1-1 0 0,1 0 1 0 0,-10 11-1 0 0,8-5-27 0 0,-1 0 1 0 0,2 0-1 0 0,-1 0 0 0 0,1 1 1 0 0,1 0-1 0 0,-9 26 0 0 0,6-9-34 0 0,1 0 1 0 0,2 0-1 0 0,1 1 0 0 0,1 0 0 0 0,2 0 0 0 0,1 36 1 0 0,3-24-8 0 0,1 1 1 0 0,13 58-1 0 0,-13-88 29 0 0,0 0 1 0 0,1 0-1 0 0,1 0 1 0 0,-1 0-1 0 0,2-1 1 0 0,0 1-1 0 0,1-1 1 0 0,0-1-1 0 0,0 1 1 0 0,1-1-1 0 0,15 15 1 0 0,-21-23 20 0 0,1 0 0 0 0,0-1 0 0 0,1 1 0 0 0,-1 0 0 0 0,0-1 1 0 0,1 0-1 0 0,-1 0 0 0 0,1 0 0 0 0,0 0 0 0 0,0 0 1 0 0,0-1-1 0 0,0 0 0 0 0,0 0 0 0 0,0 0 0 0 0,0 0 0 0 0,0 0 1 0 0,0-1-1 0 0,0 0 0 0 0,0 0 0 0 0,0 0 0 0 0,1 0 0 0 0,-1-1 1 0 0,0 0-1 0 0,0 1 0 0 0,0-1 0 0 0,0-1 0 0 0,0 1 1 0 0,-1-1-1 0 0,1 1 0 0 0,0-1 0 0 0,0 0 0 0 0,-1-1 0 0 0,0 1 1 0 0,1-1-1 0 0,-1 1 0 0 0,0-1 0 0 0,0 0 0 0 0,0 0 1 0 0,3-5-1 0 0,7-8 55 0 0,0-2 0 0 0,-1 1 1 0 0,-1-2-1 0 0,-1 1 0 0 0,0-2 1 0 0,8-25-1 0 0,-5 6 15 0 0,-2 0 0 0 0,-1-1 0 0 0,-2-1 0 0 0,5-76 0 0 0,-12-173 168 0 0,-4 108 11 0 0,4 122 162 0 0,15-101-1 0 0,-4 257 144 0 0,-5 263-429 0 0,15 217-2935 0 0,-7-467 1583 0 0,-7-64 371 0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4:48.710"/>
    </inkml:context>
    <inkml:brush xml:id="br0">
      <inkml:brushProperty name="width" value="0.05" units="cm"/>
      <inkml:brushProperty name="height" value="0.05" units="cm"/>
      <inkml:brushProperty name="color" value="#FFFFFF"/>
    </inkml:brush>
  </inkml:definitions>
  <inkml:trace contextRef="#ctx0" brushRef="#br0">16 1 5593 0 0,'-2'3'487'0'0,"0"0"1"0"0,0 0-1 0 0,1 0 0 0 0,-1 0 1 0 0,1 1-1 0 0,0-1 0 0 0,-1 0 0 0 0,2 1 1 0 0,-1-1-1 0 0,0 1 0 0 0,1-1 0 0 0,-1 7 1 0 0,2 51 968 0 0,-1-47-942 0 0,44 557 1075 0 0,-10-173-4756 0 0,-36-521 1234 0 0,9-93 3211 0 0,-6 194-1127 0 0,1-21 594 0 0,2-1 1 0 0,1 1-1 0 0,13-48 1 0 0,-15 79-607 0 0,0-1-1 0 0,1 1 1 0 0,1 1 0 0 0,0-1 0 0 0,0 1 0 0 0,1-1 0 0 0,0 2 0 0 0,1-1 0 0 0,1 1 0 0 0,-1 0 0 0 0,2 0 0 0 0,-1 1 0 0 0,1 0 0 0 0,1 1 0 0 0,13-11 0 0 0,-15 15-122 0 0,0 0 1 0 0,0 1-1 0 0,0-1 0 0 0,1 2 1 0 0,-1-1-1 0 0,1 1 0 0 0,0 0 0 0 0,-1 1 1 0 0,1 0-1 0 0,0 1 0 0 0,0 0 1 0 0,0 0-1 0 0,0 0 0 0 0,-1 1 1 0 0,1 1-1 0 0,0 0 0 0 0,-1 0 0 0 0,1 0 1 0 0,-1 1-1 0 0,0 0 0 0 0,11 6 1 0 0,-5-1 22 0 0,0 0 0 0 0,0 1 1 0 0,0 0-1 0 0,-1 1 0 0 0,-1 0 1 0 0,0 1-1 0 0,0 1 0 0 0,-1 0 1 0 0,-1 0-1 0 0,15 23 0 0 0,-16-21 52 0 0,-1-1-1 0 0,-1 2 1 0 0,-1-1 0 0 0,0 1-1 0 0,0 0 1 0 0,-2 0-1 0 0,0 1 1 0 0,0-1 0 0 0,1 21-1 0 0,-5-26 18 0 0,0-1 0 0 0,0 1-1 0 0,-1-1 1 0 0,0 1 0 0 0,-1-1 0 0 0,0 0-1 0 0,0 1 1 0 0,-1-1 0 0 0,0 0 0 0 0,-1-1-1 0 0,0 1 1 0 0,0 0 0 0 0,-1-1 0 0 0,0 0-1 0 0,-1 0 1 0 0,-11 12 0 0 0,6-8-47 0 0,-1 0 0 0 0,-1-2-1 0 0,0 1 1 0 0,0-2 0 0 0,-1 0 0 0 0,0 0 0 0 0,0-1 0 0 0,-1-1 0 0 0,0 0 0 0 0,-1-1 0 0 0,1-1 0 0 0,-1-1 0 0 0,0 0-1 0 0,-19 2 1 0 0,10-3-139 0 0,1-2-1 0 0,-1-1 0 0 0,1 0 1 0 0,-1-2-1 0 0,1-1 0 0 0,0-1 1 0 0,0-1-1 0 0,-45-16 0 0 0,27 6-841 0 0,15 7-2507 0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5:08.244"/>
    </inkml:context>
    <inkml:brush xml:id="br0">
      <inkml:brushProperty name="width" value="0.05" units="cm"/>
      <inkml:brushProperty name="height" value="0.05" units="cm"/>
      <inkml:brushProperty name="color" value="#FFFFFF"/>
    </inkml:brush>
  </inkml:definitions>
  <inkml:trace contextRef="#ctx0" brushRef="#br0">16 158 1520 0 0,'-15'-17'8401'0'0,"16"16"-8266"0"0,-1 0-1 0 0,1 0 1 0 0,0 1-1 0 0,-1-1 1 0 0,1 0-1 0 0,0 0 1 0 0,0 0-1 0 0,0 0 1 0 0,0 1 0 0 0,0-1-1 0 0,0 0 1 0 0,0 1-1 0 0,0-1 1 0 0,0 1-1 0 0,0-1 1 0 0,0 1-1 0 0,0 0 1 0 0,0-1 0 0 0,1 1-1 0 0,1 0 1 0 0,37-13 282 0 0,0 2-1 0 0,82-10 1 0 0,89 4-256 0 0,-2 1-95 0 0,30-17-2448 0 0,-148 19-645 0 0,-62 11 1278 0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5:08.701"/>
    </inkml:context>
    <inkml:brush xml:id="br0">
      <inkml:brushProperty name="width" value="0.05" units="cm"/>
      <inkml:brushProperty name="height" value="0.05" units="cm"/>
      <inkml:brushProperty name="color" value="#FFFFFF"/>
    </inkml:brush>
  </inkml:definitions>
  <inkml:trace contextRef="#ctx0" brushRef="#br0">1047 34 3065 0 0,'-3'-3'393'0'0,"-1"-1"-1"0"0,0 1 1 0 0,0 0 0 0 0,0 1 0 0 0,0-1 0 0 0,0 1 0 0 0,0 0 0 0 0,-1 0 0 0 0,0 0 0 0 0,1 0-1 0 0,-1 1 1 0 0,0 0 0 0 0,1 0 0 0 0,-8-1 0 0 0,3 2-94 0 0,-1 0 1 0 0,1 1-1 0 0,0-1 0 0 0,-1 2 1 0 0,1-1-1 0 0,0 1 1 0 0,-9 4-1 0 0,-11 5-45 0 0,1 2 1 0 0,0 0-1 0 0,-40 28 1 0 0,-98 73 17 0 0,-100 57-16 0 0,260-168-253 0 0,-46 24 126 0 0,1 1 0 0 0,1 3 0 0 0,-81 66 0 0 0,130-96-129 0 0,-1 1 0 0 0,1-1 1 0 0,-1 1-1 0 0,1-1 0 0 0,0 1 1 0 0,0 0-1 0 0,0 0 1 0 0,-1-1-1 0 0,2 1 0 0 0,-1 0 1 0 0,0 0-1 0 0,0 0 1 0 0,1 0-1 0 0,-1 0 0 0 0,1 0 1 0 0,-1 0-1 0 0,1 0 1 0 0,0 1-1 0 0,0-1 0 0 0,0 0 1 0 0,0 0-1 0 0,0 0 1 0 0,1 0-1 0 0,-1 0 0 0 0,0 0 1 0 0,1 0-1 0 0,0 0 1 0 0,-1 0-1 0 0,1 0 0 0 0,0 0 1 0 0,0 0-1 0 0,0 0 1 0 0,0 0-1 0 0,1-1 0 0 0,-1 1 1 0 0,0-1-1 0 0,1 1 1 0 0,-1 0-1 0 0,1-1 0 0 0,0 0 1 0 0,3 3-1 0 0,5 4 3 0 0,1 0 0 0 0,0 0 0 0 0,0-2 0 0 0,1 1 0 0 0,16 6 0 0 0,434 155 956 0 0,-403-155-1409 0 0,1-2 0 0 0,0-3 0 0 0,0-2 0 0 0,1-3 0 0 0,88-7 0 0 0,-108 0-573 0 0,-4-3-519 0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5:09.320"/>
    </inkml:context>
    <inkml:brush xml:id="br0">
      <inkml:brushProperty name="width" value="0.05" units="cm"/>
      <inkml:brushProperty name="height" value="0.05" units="cm"/>
      <inkml:brushProperty name="color" value="#FFFFFF"/>
    </inkml:brush>
  </inkml:definitions>
  <inkml:trace contextRef="#ctx0" brushRef="#br0">22 1 4817 0 0,'16'0'5689'0'0,"22"5"-6010"0"0,-32-4 822 0 0,105 9 535 0 0,-64-8-942 0 0,-1 3-1 0 0,0 1 1 0 0,0 3 0 0 0,44 14 0 0 0,-74-18-53 0 0,0 1 1 0 0,0 1 0 0 0,0 0 0 0 0,-1 1 0 0 0,25 17 0 0 0,-37-23-1 0 0,1 1 1 0 0,-1 0-1 0 0,0 0 1 0 0,-1 0-1 0 0,1 0 0 0 0,0 0 1 0 0,-1 0-1 0 0,1 1 1 0 0,-1-1-1 0 0,0 1 0 0 0,-1 0 1 0 0,1 0-1 0 0,0 0 1 0 0,-1-1-1 0 0,0 1 1 0 0,0 1-1 0 0,0-1 0 0 0,-1 0 1 0 0,1 0-1 0 0,-1 0 1 0 0,0 0-1 0 0,0 0 0 0 0,0 0 1 0 0,-1 1-1 0 0,0-1 1 0 0,1 0-1 0 0,-1 0 1 0 0,-3 7-1 0 0,-2 2 60 0 0,-1 0-1 0 0,0 0 1 0 0,0 0 0 0 0,-2-1-1 0 0,1 0 1 0 0,-2 0 0 0 0,1-1-1 0 0,-2 0 1 0 0,1-1 0 0 0,-2 0 0 0 0,-19 13-1 0 0,-7 3-32 0 0,-2-2 0 0 0,-59 27 0 0 0,19-17-92 0 0,55-25-256 0 0,-1 1 1 0 0,1 2 0 0 0,1 0 0 0 0,0 2 0 0 0,1 0-1 0 0,-39 32 1 0 0,59-44 102 0 0,1 0 0 0 0,0 0 0 0 0,0 0 1 0 0,0 1-1 0 0,0-1 0 0 0,0 0 0 0 0,0 1 0 0 0,1 0 0 0 0,-1-1 0 0 0,1 1 0 0 0,0 0 0 0 0,0-1 0 0 0,0 1 1 0 0,0 0-1 0 0,0 0 0 0 0,0 4 0 0 0,3 7-1426 0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5:10.446"/>
    </inkml:context>
    <inkml:brush xml:id="br0">
      <inkml:brushProperty name="width" value="0.05" units="cm"/>
      <inkml:brushProperty name="height" value="0.05" units="cm"/>
      <inkml:brushProperty name="color" value="#FFFFFF"/>
    </inkml:brush>
  </inkml:definitions>
  <inkml:trace contextRef="#ctx0" brushRef="#br0">73 127 2665 0 0,'-28'-71'6505'0'0,"28"71"-6469"0"0,0 0-1 0 0,0-1 1 0 0,0 1 0 0 0,0 0-1 0 0,0 0 1 0 0,0-1-1 0 0,0 1 1 0 0,-1 0 0 0 0,1 0-1 0 0,0-1 1 0 0,0 1 0 0 0,0 0-1 0 0,0 0 1 0 0,-1-1 0 0 0,1 1-1 0 0,0 0 1 0 0,0 0-1 0 0,0 0 1 0 0,-1-1 0 0 0,1 1-1 0 0,0 0 1 0 0,0 0 0 0 0,-1 0-1 0 0,1 0 1 0 0,0 0 0 0 0,0 0-1 0 0,-1-1 1 0 0,1 1 0 0 0,0 0-1 0 0,-1 0 1 0 0,1 0-1 0 0,0 0 1 0 0,0 0 0 0 0,-1 0-1 0 0,1 0 1 0 0,0 0 0 0 0,-1 0-1 0 0,1 0 1 0 0,0 0 0 0 0,0 1-1 0 0,-1-1 1 0 0,1 0 0 0 0,0 0-1 0 0,0 0 1 0 0,-1 0-1 0 0,1 0 1 0 0,0 0 0 0 0,0 1-1 0 0,-1-1 1 0 0,1 0 0 0 0,0 0-1 0 0,0 0 1 0 0,0 1 0 0 0,-1-1-1 0 0,1 0 1 0 0,0 0-1 0 0,0 1 1 0 0,0-1 0 0 0,0 0-1 0 0,-1 0 1 0 0,1 1 0 0 0,0-1-1 0 0,0 0 1 0 0,0 0 0 0 0,0 1-1 0 0,0-1 1 0 0,0 0 0 0 0,0 1-1 0 0,-7 16 9 0 0,2 1 1 0 0,-1 0-1 0 0,2 0 0 0 0,1 0 0 0 0,0 0 1 0 0,1 0-1 0 0,1 28 0 0 0,14 140 376 0 0,-4-107-356 0 0,-3-19-75 0 0,2-1-1 0 0,19 66 1 0 0,-25-117-1 0 0,1-1-1 0 0,0 1 0 0 0,0-1 0 0 0,1 0 0 0 0,0 0 1 0 0,0 0-1 0 0,1 0 0 0 0,-1-1 0 0 0,2 0 0 0 0,-1 0 0 0 0,0 0 1 0 0,1-1-1 0 0,0 0 0 0 0,1 0 0 0 0,-1 0 0 0 0,1-1 1 0 0,12 7-1 0 0,-14-9 16 0 0,0 0 1 0 0,0 0-1 0 0,0-1 0 0 0,1 1 1 0 0,-1-1-1 0 0,0-1 0 0 0,1 1 1 0 0,-1-1-1 0 0,1 1 0 0 0,-1-1 1 0 0,1-1-1 0 0,-1 1 0 0 0,0-1 1 0 0,1 0-1 0 0,-1 0 0 0 0,0-1 1 0 0,1 0-1 0 0,-1 0 1 0 0,0 0-1 0 0,0 0 0 0 0,-1-1 1 0 0,1 0-1 0 0,0 0 0 0 0,-1 0 1 0 0,0 0-1 0 0,6-6 0 0 0,0-2 87 0 0,-1 1 0 0 0,-1-2 0 0 0,1 1 0 0 0,-2-1 0 0 0,0 0-1 0 0,0-1 1 0 0,9-24 0 0 0,25-102 564 0 0,-29 96-500 0 0,16-59 617 0 0,-5-1 0 0 0,19-203 0 0 0,-41 289-108 0 0,-2 37-487 0 0,-1 38-178 0 0,17 256 38 0 0,-8-249-496 0 0,2 0-1 0 0,32 111 1 0 0,-16-119-1166 0 0,-24-54 1429 0 0,1 0 0 0 0,0 0 0 0 0,-1 0 1 0 0,1 0-1 0 0,0-1 0 0 0,1 1 0 0 0,-1-1 1 0 0,0 1-1 0 0,1-1 0 0 0,-1 0 0 0 0,1 0 0 0 0,0 0 1 0 0,0-1-1 0 0,0 1 0 0 0,5 2 0 0 0,2-4-1227 0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5:10.944"/>
    </inkml:context>
    <inkml:brush xml:id="br0">
      <inkml:brushProperty name="width" value="0.05" units="cm"/>
      <inkml:brushProperty name="height" value="0.05" units="cm"/>
      <inkml:brushProperty name="color" value="#FFFFFF"/>
    </inkml:brush>
  </inkml:definitions>
  <inkml:trace contextRef="#ctx0" brushRef="#br0">21 192 7346 0 0,'-2'2'408'0'0,"0"1"1"0"0,0 0 0 0 0,0 0-1 0 0,0 0 1 0 0,1 0 0 0 0,-1 0 0 0 0,1 0-1 0 0,0 0 1 0 0,0 1 0 0 0,0-1-1 0 0,0 0 1 0 0,1 0 0 0 0,-1 5-1 0 0,0 50-566 0 0,2-33 799 0 0,-1-21-627 0 0,7 252 231 0 0,-3-219-319 0 0,1 0 1 0 0,1-1-1 0 0,2 0 0 0 0,24 65 0 0 0,-30-95 52 0 0,1 0 0 0 0,-1-1-1 0 0,1 0 1 0 0,0 1 0 0 0,1-1-1 0 0,-1 0 1 0 0,1-1 0 0 0,0 1-1 0 0,0-1 1 0 0,1 1 0 0 0,-1-1-1 0 0,1-1 1 0 0,0 1 0 0 0,0-1-1 0 0,6 4 1 0 0,-6-5 6 0 0,-1-1-1 0 0,0 1 1 0 0,1-1 0 0 0,0 0-1 0 0,-1-1 1 0 0,1 1-1 0 0,0-1 1 0 0,-1 0 0 0 0,1 0-1 0 0,0 0 1 0 0,-1 0-1 0 0,1-1 1 0 0,-1 0 0 0 0,1 0-1 0 0,0 0 1 0 0,-1-1-1 0 0,0 1 1 0 0,1-1 0 0 0,-1 0-1 0 0,4-3 1 0 0,7-5 10 0 0,0 0 0 0 0,-1 0 1 0 0,-1-2-1 0 0,0 1 0 0 0,0-2 0 0 0,-1 0 1 0 0,-1 0-1 0 0,0-1 0 0 0,-1 0 0 0 0,0-1 1 0 0,-1 0-1 0 0,13-33 0 0 0,1-12 293 0 0,-3-1 0 0 0,16-77 0 0 0,-20 73 36 0 0,0-12 581 0 0,8-116 0 0 0,-13 88 560 0 0,-22 181-1111 0 0,-7 80-438 0 0,21 71-328 0 0,0-184-640 0 0,3 0-1 0 0,1-1 0 0 0,16 53 0 0 0,-14-69-168 0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5:11.427"/>
    </inkml:context>
    <inkml:brush xml:id="br0">
      <inkml:brushProperty name="width" value="0.05" units="cm"/>
      <inkml:brushProperty name="height" value="0.05" units="cm"/>
      <inkml:brushProperty name="color" value="#FFFFFF"/>
    </inkml:brush>
  </inkml:definitions>
  <inkml:trace contextRef="#ctx0" brushRef="#br0">24 229 6889 0 0,'-24'0'4067'0'0,"32"-2"-1370"0"0,42-10-1273 0 0,268-132 792 0 0,-298 136-2453 0 0,52-23-1183 0 0,-29 3-4185 0 0,-39 24 3608 0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5:11.778"/>
    </inkml:context>
    <inkml:brush xml:id="br0">
      <inkml:brushProperty name="width" value="0.05" units="cm"/>
      <inkml:brushProperty name="height" value="0.05" units="cm"/>
      <inkml:brushProperty name="color" value="#FFFFFF"/>
    </inkml:brush>
  </inkml:definitions>
  <inkml:trace contextRef="#ctx0" brushRef="#br0">97 0 2256 0 0,'-1'80'2408'0'0,"-3"0"-1"0"0,-4-1 0 0 0,-23 104 0 0 0,-7 29-1488 0 0,24-128-3015 0 0,14-81 1158 0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5:12.124"/>
    </inkml:context>
    <inkml:brush xml:id="br0">
      <inkml:brushProperty name="width" value="0.05" units="cm"/>
      <inkml:brushProperty name="height" value="0.05" units="cm"/>
      <inkml:brushProperty name="color" value="#FFFFFF"/>
    </inkml:brush>
  </inkml:definitions>
  <inkml:trace contextRef="#ctx0" brushRef="#br0">12 1 7330 0 0,'-2'2'285'0'0,"1"1"0"0"0,-1-1 0 0 0,1 1 0 0 0,0-1 1 0 0,0 1-1 0 0,0-1 0 0 0,0 1 0 0 0,1 0 0 0 0,-1 0 1 0 0,1-1-1 0 0,-1 1 0 0 0,1 0 0 0 0,0 0 0 0 0,0-1 1 0 0,0 1-1 0 0,1 0 0 0 0,-1 0 0 0 0,1 0 0 0 0,-1-1 1 0 0,3 6-1 0 0,-1-4-27 0 0,1 1 0 0 0,-1-1 1 0 0,1 1-1 0 0,1-1 0 0 0,-1 0 0 0 0,0 0 0 0 0,1 0 1 0 0,0 0-1 0 0,0-1 0 0 0,7 5 0 0 0,-2-1-79 0 0,1-1 0 0 0,1 0 0 0 0,-1-1 0 0 0,1 0 0 0 0,0-1 0 0 0,0 0 0 0 0,0-1 0 0 0,1 0 0 0 0,17 2 0 0 0,-10-5-114 0 0,1 0 1 0 0,-1-2-1 0 0,0 0 0 0 0,1-1 1 0 0,-1-1-1 0 0,-1 0 0 0 0,21-9 0 0 0,122-59-3441 0 0,-112 48 368 0 0,-26 13 819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28.451"/>
    </inkml:context>
    <inkml:brush xml:id="br0">
      <inkml:brushProperty name="width" value="0.05" units="cm"/>
      <inkml:brushProperty name="height" value="0.05" units="cm"/>
      <inkml:brushProperty name="color" value="#FFFFFF"/>
    </inkml:brush>
  </inkml:definitions>
  <inkml:trace contextRef="#ctx0" brushRef="#br0">1 602 1848 0 0,'19'-45'3949'0'0,"36"-57"-1"0"0,-48 93-3872 0 0,1 1 1 0 0,0-1-1 0 0,0 1 1 0 0,0 1-1 0 0,1 0 1 0 0,0 0-1 0 0,0 1 1 0 0,1 0 0 0 0,0 0-1 0 0,0 1 1 0 0,0 1-1 0 0,17-6 1 0 0,-13 5 58 0 0,1 0 0 0 0,0 1 0 0 0,0 1 0 0 0,0 0 0 0 0,0 1 0 0 0,0 0 0 0 0,19 1 0 0 0,112 13 937 0 0,-20 0-703 0 0,34-13-30 0 0,70 3 109 0 0,-110 1-229 0 0,127-13 0 0 0,1 0 41 0 0,175-9 595 0 0,-224 6-397 0 0,111-16 42 0 0,-43 3-241 0 0,-81 12-54 0 0,285-13 296 0 0,-168 11-321 0 0,-39 0-95 0 0,-147 8-12 0 0,129-27 1 0 0,0 0-19 0 0,-51 6-7 0 0,-130 17-30 0 0,-1 2-1 0 0,2 4 0 0 0,100 2 0 0 0,-135 4-3 0 0,-1-1-1 0 0,0-2 1 0 0,0 0 0 0 0,-1-2-1 0 0,1-2 1 0 0,37-12 0 0 0,-54 16-274 0 0,1 0 0 0 0,-1 2-1 0 0,1 0 1 0 0,0 0 0 0 0,-1 1 0 0 0,1 1 0 0 0,-1 0-1 0 0,1 1 1 0 0,-1 0 0 0 0,20 7 0 0 0,-16-5-5343 0 0,-12-4 4386 0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5:12.471"/>
    </inkml:context>
    <inkml:brush xml:id="br0">
      <inkml:brushProperty name="width" value="0.05" units="cm"/>
      <inkml:brushProperty name="height" value="0.05" units="cm"/>
      <inkml:brushProperty name="color" value="#FFFFFF"/>
    </inkml:brush>
  </inkml:definitions>
  <inkml:trace contextRef="#ctx0" brushRef="#br0">49 1 2272 0 0,'-4'3'583'0'0,"1"1"0"0"0,0 0 0 0 0,-1 0 0 0 0,1 0 0 0 0,1 0 0 0 0,-1 0 0 0 0,1 0 0 0 0,0 1 0 0 0,0-1 0 0 0,0 1 0 0 0,0-1 0 0 0,1 1 0 0 0,0 0-1 0 0,-1 6 1 0 0,-1 10 623 0 0,1 0-1 0 0,2 25 0 0 0,-2 17-99 0 0,-1-28-898 0 0,1 0 0 0 0,2 0-1 0 0,1 0 1 0 0,7 38 0 0 0,-7-38-208 0 0,-1-30-51 0 0,-1 0 0 0 0,1 0 0 0 0,1-1 0 0 0,-1 1 0 0 0,1 0 0 0 0,-1 0 0 0 0,1-1 0 0 0,1 1 0 0 0,-1-1 0 0 0,1 1 0 0 0,-1-1 0 0 0,5 7 0 0 0,-5-10-348 0 0,5-10-6522 0 0,25-17 5169 0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5:12.805"/>
    </inkml:context>
    <inkml:brush xml:id="br0">
      <inkml:brushProperty name="width" value="0.05" units="cm"/>
      <inkml:brushProperty name="height" value="0.05" units="cm"/>
      <inkml:brushProperty name="color" value="#FFFFFF"/>
    </inkml:brush>
  </inkml:definitions>
  <inkml:trace contextRef="#ctx0" brushRef="#br0">145 0 4609 0 0,'-13'12'477'0'0,"1"0"-1"0"0,0 1 1 0 0,1 1 0 0 0,1 0-1 0 0,0 0 1 0 0,1 1 0 0 0,0 0 0 0 0,1 0-1 0 0,1 1 1 0 0,1 0 0 0 0,0 1-1 0 0,1-1 1 0 0,1 1 0 0 0,-3 21-1 0 0,-2 28-299 0 0,4 0-1 0 0,4 94 0 0 0,1-63 235 0 0,0-20-289 0 0,11 96 0 0 0,-9-161-439 0 0,1 0 1 0 0,-1 0 0 0 0,2 0 0 0 0,0 0-1 0 0,8 15 1 0 0,-11-29 104 0 0,1 1 0 0 0,-1-1 0 0 0,1 0-1 0 0,-1 0 1 0 0,0 0 0 0 0,0-1 0 0 0,0 1 0 0 0,0 0 0 0 0,0 0-1 0 0,1-4 1 0 0,2-11-793 0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5:13.154"/>
    </inkml:context>
    <inkml:brush xml:id="br0">
      <inkml:brushProperty name="width" value="0.05" units="cm"/>
      <inkml:brushProperty name="height" value="0.05" units="cm"/>
      <inkml:brushProperty name="color" value="#FFFFFF"/>
    </inkml:brush>
  </inkml:definitions>
  <inkml:trace contextRef="#ctx0" brushRef="#br0">227 26 4369 0 0,'-15'1'12571'0'0,"18"-2"-11690"0"0,21-2-925 0 0,-2-1 109 0 0,17-3 42 0 0,0 1 0 0 0,51 0 1 0 0,-78 6-96 0 0,1 1 0 0 0,-1 0 0 0 0,0 1 0 0 0,1 0 0 0 0,-1 1 0 0 0,0 0 0 0 0,-1 1 0 0 0,1 0 0 0 0,0 1 0 0 0,-1 0 0 0 0,21 13 0 0 0,-17-7 10 0 0,0 0 0 0 0,-1 2 0 0 0,-1-1 0 0 0,1 2-1 0 0,-2-1 1 0 0,0 2 0 0 0,-1 0 0 0 0,0 0 0 0 0,14 30 0 0 0,-19-34 5 0 0,-2 0 0 0 0,0 0-1 0 0,0 1 1 0 0,-1-1 0 0 0,-1 1 0 0 0,0 0 0 0 0,0 0-1 0 0,-1 0 1 0 0,-1 0 0 0 0,0 0 0 0 0,0 0 0 0 0,-1 0 0 0 0,-1 0-1 0 0,0 0 1 0 0,-1 0 0 0 0,-5 14 0 0 0,3-11 40 0 0,-2-1 0 0 0,0 1 0 0 0,-1-1 0 0 0,0 0 0 0 0,-1-1 1 0 0,0 1-1 0 0,-2-2 0 0 0,-21 22 0 0 0,13-16 5 0 0,-2-2 0 0 0,0 0 0 0 0,-1-1-1 0 0,-44 22 1 0 0,8-12-11 0 0,0-3-1 0 0,-2-2 1 0 0,-107 21-1 0 0,148-37-71 0 0,-13 3-164 0 0,-60 19 1 0 0,91-26 132 0 0,1 0-1 0 0,-1 0 0 0 0,0 0 0 0 0,0 1 1 0 0,0-1-1 0 0,1 0 0 0 0,-1 1 0 0 0,0-1 1 0 0,0 1-1 0 0,1-1 0 0 0,-1 1 1 0 0,0-1-1 0 0,1 1 0 0 0,-1-1 0 0 0,1 1 1 0 0,-1 0-1 0 0,1-1 0 0 0,-1 1 1 0 0,1 0-1 0 0,-1-1 0 0 0,1 1 0 0 0,-1 1 1 0 0,10 10-1503 0 0,29 2-547 0 0,-7-9 542 0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8:43.961"/>
    </inkml:context>
    <inkml:brush xml:id="br0">
      <inkml:brushProperty name="width" value="0.05" units="cm"/>
      <inkml:brushProperty name="height" value="0.05" units="cm"/>
      <inkml:brushProperty name="color" value="#FFFFFF"/>
    </inkml:brush>
  </inkml:definitions>
  <inkml:trace contextRef="#ctx0" brushRef="#br0">107 392 4144 0 0,'0'0'319'0'0,"-2"-6"895"0"0,0-8 2262 0 0,3 11-3128 0 0,1 0-1 0 0,-1-1 0 0 0,0 1 1 0 0,-1 0-1 0 0,1-1 1 0 0,-1 1-1 0 0,1-1 1 0 0,-1-5-1 0 0,0 5-74 0 0,0-1 1 0 0,0 1-1 0 0,1-1 0 0 0,0 0 0 0 0,2-7 1 0 0,14-38 993 0 0,-13 36-936 0 0,1 0-1 0 0,0-1 1 0 0,11-18 0 0 0,18-36 468 0 0,-29 62-770 0 0,1 0 1 0 0,-1 0-1 0 0,1 1 1 0 0,0 0-1 0 0,1 0 0 0 0,-1 1 1 0 0,1 0-1 0 0,0 0 1 0 0,1 0-1 0 0,-1 1 1 0 0,1 0-1 0 0,11-4 0 0 0,-8 3-18 0 0,0 0-1 0 0,1 0 1 0 0,-1 1-1 0 0,1 1 0 0 0,0 0 1 0 0,0 1-1 0 0,24-2 0 0 0,-30 4-6 0 0,0 1 0 0 0,0-1-1 0 0,0 1 1 0 0,1 0 0 0 0,-1 1-1 0 0,0-1 1 0 0,0 1-1 0 0,0 0 1 0 0,-1 1 0 0 0,1 0-1 0 0,-1 0 1 0 0,1 0-1 0 0,-1 0 1 0 0,0 1 0 0 0,0 0-1 0 0,0 0 1 0 0,5 6-1 0 0,-3-1 9 0 0,0 0-1 0 0,0 1 0 0 0,-1 0 0 0 0,0 0 0 0 0,-1 1 1 0 0,0-1-1 0 0,-1 1 0 0 0,0 0 0 0 0,-1 0 0 0 0,0 1 1 0 0,-1-1-1 0 0,0 0 0 0 0,-1 1 0 0 0,0 0 0 0 0,-1-1 1 0 0,0 1-1 0 0,0 0 0 0 0,-2-1 0 0 0,-3 18 0 0 0,-40 118-11 0 0,35-119 0 0 0,-2-1 0 0 0,-1 0 0 0 0,-17 27 0 0 0,8-20 47 0 0,-1-1 0 0 0,-2-1 0 0 0,-1-1 0 0 0,-47 42 0 0 0,27-36 297 0 0,-71 45 0 0 0,14-12-123 0 0,99-67-281 0 0,-17 13 306 0 0,18-12-38 0 0,13-5-95 0 0,52-18-124 0 0,95-16-1 0 0,-129 31-13 0 0,0 1 1 0 0,0 1-1 0 0,0 2 0 0 0,0 1 0 0 0,0 1 1 0 0,29 6-1 0 0,-35-4 187 0 0,22 6 141 0 0,-42-10-651 0 0,-2 0-32 0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1:12.151"/>
    </inkml:context>
    <inkml:brush xml:id="br0">
      <inkml:brushProperty name="width" value="0.05" units="cm"/>
      <inkml:brushProperty name="height" value="0.05" units="cm"/>
      <inkml:brushProperty name="color" value="#FFFFFF"/>
    </inkml:brush>
  </inkml:definitions>
  <inkml:trace contextRef="#ctx0" brushRef="#br0">805 40 920 0 0,'-23'-8'73'0'0,"20"8"-72"0"0,-1-1 0 0 0,0-1 0 0 0,0 1 0 0 0,1-1-1 0 0,-1 1 1 0 0,1-1 0 0 0,-6-4 0 0 0,4 4 867 0 0,0-1 1 0 0,0 1-1 0 0,0 0 1 0 0,-1 0-1 0 0,1 1 1 0 0,-1-1-1 0 0,1 1 1 0 0,-1 0-1 0 0,0 1 0 0 0,1-1 1 0 0,-1 1-1 0 0,0 0 1 0 0,-7 2-1 0 0,3 0-462 0 0,0 0 0 0 0,1 1 0 0 0,-1 0 0 0 0,1 1 0 0 0,0 0-1 0 0,0 1 1 0 0,0 0 0 0 0,1 0 0 0 0,0 0 0 0 0,0 1 0 0 0,-10 10 0 0 0,0 0-38 0 0,1 2 1 0 0,1-1 0 0 0,-22 34-1 0 0,-68 120 142 0 0,97-153-498 0 0,1 0 0 0 0,1 1 1 0 0,1 0-1 0 0,0 0 0 0 0,-4 32 1 0 0,-6 20-21 0 0,-5-5-59 0 0,-9 36-107 0 0,-67 458 375 0 0,62-339-129 0 0,-34 431-72 0 0,65-600 0 0 0,-26 465-2290 0 0,27-463 357 0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1:12.636"/>
    </inkml:context>
    <inkml:brush xml:id="br0">
      <inkml:brushProperty name="width" value="0.05" units="cm"/>
      <inkml:brushProperty name="height" value="0.05" units="cm"/>
      <inkml:brushProperty name="color" value="#FFFFFF"/>
    </inkml:brush>
  </inkml:definitions>
  <inkml:trace contextRef="#ctx0" brushRef="#br0">5 903 9704 0 0,'-1'-1'38'0'0,"1"0"1"0"0,-1 0-1 0 0,0 0 0 0 0,1-1 1 0 0,-1 1-1 0 0,1 0 1 0 0,0-1-1 0 0,-1 1 1 0 0,1 0-1 0 0,0-1 1 0 0,0 1-1 0 0,0-1 1 0 0,0 1-1 0 0,0 0 0 0 0,0-1 1 0 0,0 1-1 0 0,1 0 1 0 0,-1-1-1 0 0,0 1 1 0 0,1 0-1 0 0,-1-1 1 0 0,2-1-1 0 0,0 0 103 0 0,0 1 0 0 0,0 0 0 0 0,0-1 0 0 0,0 1 0 0 0,0 0 0 0 0,1 0 0 0 0,-1 0 0 0 0,1 0 0 0 0,4-3 0 0 0,5-1 686 0 0,0 1-1 0 0,0 0 1 0 0,26-7 0 0 0,275-84 2421 0 0,-128 37-2522 0 0,-56 19-371 0 0,190-54 274 0 0,774-122-165 0 0,479 92-258 0 0,214 80 2039 0 0,-189 6-946 0 0,-595-9-1431 0 0,-171 7-16 0 0,-752 37 122 0 0,458-14-573 0 0,-2 24-442 0 0,-35 21-528 0 0,-175 2-2554 0 0,-243-19-2132 0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1:13.174"/>
    </inkml:context>
    <inkml:brush xml:id="br0">
      <inkml:brushProperty name="width" value="0.05" units="cm"/>
      <inkml:brushProperty name="height" value="0.05" units="cm"/>
      <inkml:brushProperty name="color" value="#FFFFFF"/>
    </inkml:brush>
  </inkml:definitions>
  <inkml:trace contextRef="#ctx0" brushRef="#br0">89 141 3680 0 0,'-32'4'341'0'0,"-1"-1"513"0"0,11-9 6029 0 0,20 5-2589 0 0,2 1-519 0 0,2-1-2329 0 0,7-2-1329 0 0,0 0 0 0 0,0 1-1 0 0,0 0 1 0 0,0 0 0 0 0,0 1 0 0 0,10-1 0 0 0,11-1-59 0 0,480-47 79 0 0,-305 33-136 0 0,989-37-230 0 0,4 60-162 0 0,-328 2 259 0 0,1363 43 1235 0 0,-1543-12-892 0 0,696 32-81 0 0,0-46 24 0 0,-356-59 159 0 0,-16-61-3832 0 0,-881 78-3752 0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1:13.586"/>
    </inkml:context>
    <inkml:brush xml:id="br0">
      <inkml:brushProperty name="width" value="0.05" units="cm"/>
      <inkml:brushProperty name="height" value="0.05" units="cm"/>
      <inkml:brushProperty name="color" value="#FFFFFF"/>
    </inkml:brush>
  </inkml:definitions>
  <inkml:trace contextRef="#ctx0" brushRef="#br0">389 3 17967 0 0,'-4'-1'157'0'0,"0"0"0"0"0,0 1-1 0 0,-1 0 1 0 0,1 0-1 0 0,0 0 1 0 0,-1 0 0 0 0,1 1-1 0 0,0 0 1 0 0,0-1-1 0 0,0 2 1 0 0,0-1 0 0 0,0 0-1 0 0,0 1 1 0 0,0 0-1 0 0,0 0 1 0 0,0 0 0 0 0,1 0-1 0 0,-1 0 1 0 0,1 1-1 0 0,0 0 1 0 0,-1 0 0 0 0,1 0-1 0 0,0 0 1 0 0,1 0-1 0 0,-1 0 1 0 0,1 1 0 0 0,-1-1-1 0 0,1 1 1 0 0,0 0-1 0 0,0 0 1 0 0,1 0 0 0 0,-3 6-1 0 0,-8 26 202 0 0,2 0 0 0 0,1 1-1 0 0,-6 51 1 0 0,12-60-324 0 0,-20 239 117 0 0,-3 153-151 0 0,-36 296-264 0 0,28-378 138 0 0,10-101-7 0 0,-28 418-680 0 0,48-257 659 0 0,8-315-329 0 0,3-1 0 0 0,32 141 1 0 0,-18-149-1004 0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1:16.062"/>
    </inkml:context>
    <inkml:brush xml:id="br0">
      <inkml:brushProperty name="width" value="0.05" units="cm"/>
      <inkml:brushProperty name="height" value="0.05" units="cm"/>
      <inkml:brushProperty name="color" value="#FFFFFF"/>
    </inkml:brush>
  </inkml:definitions>
  <inkml:trace contextRef="#ctx0" brushRef="#br0">445 24 2760 0 0,'0'-14'841'0'0,"0"4"2580"0"0,1 70 4550 0 0,-1 131-5869 0 0,-23 209-864 0 0,-77 292-987 0 0,77-562-208 0 0,-5 1 22 0 0,15-77-15 0 0,-110 600 437 0 0,93-405-365 0 0,18-68 52 0 0,7-74-52 0 0,3 10-92 0 0,2-72-127 0 0,-6 65 0 0 0,3-66 175 0 0,3-34-70 0 0,0 1-1 0 0,-1-1 1 0 0,-4 17-1 0 0,-8 19-124 0 0,9-36 62 0 0,1 1 0 0 0,0-1 0 0 0,1 1 0 0 0,0-1-1 0 0,0 22 1 0 0,2-29 35 0 0,0-1 0 0 0,0 0 0 0 0,0 1 0 0 0,-1-1 0 0 0,1 0 0 0 0,-1 0-1 0 0,1 1 1 0 0,-1-1 0 0 0,0 0 0 0 0,0 0 0 0 0,0 0 0 0 0,-2 3 0 0 0,2-3 6 0 0,0 0 0 0 0,0-1 0 0 0,0 1 0 0 0,0 0 0 0 0,1 0 1 0 0,-1 0-1 0 0,0 1 0 0 0,1-1 0 0 0,-1 3 0 0 0,1-1-23 0 0,-1 0 0 0 0,0 0-1 0 0,0 0 1 0 0,0 0 0 0 0,-1 0-1 0 0,-3 7 1 0 0,-1 1-102 0 0,1-32-1030 0 0,2-12 650 0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1:17.004"/>
    </inkml:context>
    <inkml:brush xml:id="br0">
      <inkml:brushProperty name="width" value="0.05" units="cm"/>
      <inkml:brushProperty name="height" value="0.05" units="cm"/>
      <inkml:brushProperty name="color" value="#FFFFFF"/>
    </inkml:brush>
  </inkml:definitions>
  <inkml:trace contextRef="#ctx0" brushRef="#br0">345 82 4608 0 0,'1'0'13'0'0,"0"0"1"0"0,1 0 0 0 0,-1 0-1 0 0,0 0 1 0 0,1 0-1 0 0,-1-1 1 0 0,0 1 0 0 0,0 0-1 0 0,1-1 1 0 0,-1 1-1 0 0,0 0 1 0 0,0-1 0 0 0,0 1-1 0 0,1-1 1 0 0,-1 0-1 0 0,1-1 1 0 0,8-18 1269 0 0,-9 16-803 0 0,0 2-98 0 0,-1 1 0 0 0,0-1 0 0 0,0 1-1 0 0,0 0 1 0 0,0-1 0 0 0,0 1-1 0 0,0-1 1 0 0,-1 1 0 0 0,1 0-1 0 0,0-1 1 0 0,-1 1 0 0 0,1 0-1 0 0,-1-1 1 0 0,0-1 0 0 0,0 2-201 0 0,1 0 0 0 0,-1-1 0 0 0,0 1 0 0 0,0-1 0 0 0,0 1 0 0 0,0 0 0 0 0,0 0 0 0 0,0-1 0 0 0,0 1 0 0 0,-2-1 1 0 0,0 0-11 0 0,0 0 0 0 0,0 1 1 0 0,-1-1-1 0 0,1 1 1 0 0,0 0-1 0 0,-1 0 1 0 0,1 0-1 0 0,0 1 1 0 0,-1-1-1 0 0,1 1 0 0 0,-1 0 1 0 0,1 0-1 0 0,-1 0 1 0 0,-5 1-1 0 0,1 1 25 0 0,0 1 0 0 0,0 0 0 0 0,0 1 0 0 0,0 0 0 0 0,-7 4 0 0 0,1 1-44 0 0,0 0 0 0 0,1 1 0 0 0,1 1 0 0 0,0 0 0 0 0,-20 23 0 0 0,11-8-2 0 0,-34 55 0 0 0,42-58-301 0 0,1 0-1 0 0,1 0 0 0 0,-15 51 1 0 0,22-57 129 0 0,0 1 1 0 0,1-1 0 0 0,0 1-1 0 0,1 0 1 0 0,2 0 0 0 0,1 29-1 0 0,2-15 2 0 0,-3-19 6 0 0,1-1-1 0 0,1 1 1 0 0,0 0-1 0 0,1-1 1 0 0,0 0-1 0 0,0 0 1 0 0,10 20-1 0 0,46 80-291 0 0,-54-105 312 0 0,-1-1 0 0 0,1 1 1 0 0,1-1-1 0 0,-1-1 1 0 0,1 1-1 0 0,0-1 0 0 0,0 0 1 0 0,1 0-1 0 0,-1-1 0 0 0,1 0 1 0 0,0 0-1 0 0,0 0 0 0 0,1-1 1 0 0,-1 0-1 0 0,1-1 0 0 0,-1 1 1 0 0,1-1-1 0 0,0-1 0 0 0,0 0 1 0 0,0 0-1 0 0,0 0 0 0 0,-1-1 1 0 0,1 0-1 0 0,9-2 0 0 0,-2-1 98 0 0,-1-2 0 0 0,0 0-1 0 0,0 0 1 0 0,-1-1-1 0 0,1-1 1 0 0,-1 0-1 0 0,0-1 1 0 0,-1-1-1 0 0,0 0 1 0 0,-1 0 0 0 0,12-12-1 0 0,-14 10-72 0 0,0 0-1 0 0,-1 0 1 0 0,0 0-1 0 0,-1-1 1 0 0,8-16-1 0 0,-4 7 39 0 0,-8 14-46 0 0,0-1 1 0 0,-1-1-1 0 0,1 1 0 0 0,-2 0 1 0 0,1 0-1 0 0,-1-1 0 0 0,0 1 0 0 0,-1-18 1 0 0,1-6-94 0 0,0 28 56 0 0,-1 0 0 0 0,0 0 1 0 0,0 0-1 0 0,-1 0 0 0 0,1 0 0 0 0,-1 0 0 0 0,0 0 0 0 0,0 0 1 0 0,0 0-1 0 0,0 0 0 0 0,-1 0 0 0 0,0 0 0 0 0,0 1 0 0 0,0-1 1 0 0,-2-3-1 0 0,-2 1-10 0 0,1-1 0 0 0,-1 1 1 0 0,-1 1-1 0 0,1-1 1 0 0,-1 1-1 0 0,-11-6 0 0 0,14 8 51 0 0,-1 1 0 0 0,0 0 0 0 0,0 1 0 0 0,0-1 0 0 0,0 1 0 0 0,-1 0 0 0 0,1 0 0 0 0,0 1 0 0 0,0-1 0 0 0,0 1 0 0 0,-1 0 0 0 0,1 1 0 0 0,0-1 0 0 0,0 1 0 0 0,-8 2 0 0 0,4-1 19 0 0,0 1 0 0 0,0 0 0 0 0,0 0 0 0 0,1 1 0 0 0,-1 0 0 0 0,1 0 0 0 0,-14 11 0 0 0,-18 14-487 0 0,26-20 108 0 0,0 1-1 0 0,1 1 0 0 0,1 0 1 0 0,-15 16-1 0 0,5-6-1840 0 0,20-19-3654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29.589"/>
    </inkml:context>
    <inkml:brush xml:id="br0">
      <inkml:brushProperty name="width" value="0.05" units="cm"/>
      <inkml:brushProperty name="height" value="0.05" units="cm"/>
      <inkml:brushProperty name="color" value="#FFFFFF"/>
    </inkml:brush>
  </inkml:definitions>
  <inkml:trace contextRef="#ctx0" brushRef="#br0">1 1 1184 0 0,'8'11'529'0'0,"0"1"-1"0"0,-1 1 1 0 0,0-1-1 0 0,-1 1 1 0 0,-1 0-1 0 0,6 19 1 0 0,38 130 430 0 0,-21-79-372 0 0,-5-23-371 0 0,-4 1-1 0 0,-2 0 1 0 0,16 117-1 0 0,4 151 471 0 0,-24-32-10 0 0,-3-36-103 0 0,7 80 225 0 0,7 75 241 0 0,80 517 138 0 0,-14 134 645 0 0,-43-565-1089 0 0,-15-192-619 0 0,-31-300-111 0 0,7 90 12 0 0,4 0-1 0 0,34 131 1 0 0,-39-194-9 0 0,-6-30-5 0 0,0 0 1 0 0,1-1 0 0 0,-1 1 0 0 0,1 0 0 0 0,0-1 0 0 0,1 1 0 0 0,0-1-1 0 0,7 12 1 0 0,-7-11 1 0 0,0 1 0 0 0,0-1 0 0 0,-1 1 0 0 0,0-1 0 0 0,0 1 0 0 0,-1 0 0 0 0,0 0 0 0 0,0 0 0 0 0,-1 0 0 0 0,0-1 0 0 0,0 1 0 0 0,-2 11 0 0 0,2 36 22 0 0,1-43-20 0 0,-1-1 1 0 0,0 1-1 0 0,-4 21 0 0 0,0 27 8 0 0,11 3-13 0 0,-7-62 4 0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1:17.390"/>
    </inkml:context>
    <inkml:brush xml:id="br0">
      <inkml:brushProperty name="width" value="0.05" units="cm"/>
      <inkml:brushProperty name="height" value="0.05" units="cm"/>
      <inkml:brushProperty name="color" value="#FFFFFF"/>
    </inkml:brush>
  </inkml:definitions>
  <inkml:trace contextRef="#ctx0" brushRef="#br0">51 1 7832 0 0,'-10'2'244'0'0,"-18"1"506"0"0,21-3-165 0 0,2 0 2448 0 0,5 2 848 0 0,5 5-857 0 0,-4 2-4247 0 0,-7 69 2239 0 0,8-43-833 0 0,1 0 1 0 0,9 38-1 0 0,-8-51-213 0 0,-4-21 3 0 0,1 0 0 0 0,-1 0 0 0 0,0 0 1 0 0,1 1-1 0 0,0-1 0 0 0,-1 0 0 0 0,1 0 0 0 0,-1 0 0 0 0,1 0 0 0 0,0 0 0 0 0,0 0 0 0 0,0 0 1 0 0,0 0-1 0 0,-1 0 0 0 0,1 0 0 0 0,0-1 0 0 0,0 1 0 0 0,1 0 0 0 0,0 0 0 0 0,14 5-5151 0 0,-14-6-824 0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1:17.823"/>
    </inkml:context>
    <inkml:brush xml:id="br0">
      <inkml:brushProperty name="width" value="0.05" units="cm"/>
      <inkml:brushProperty name="height" value="0.05" units="cm"/>
      <inkml:brushProperty name="color" value="#FFFFFF"/>
    </inkml:brush>
  </inkml:definitions>
  <inkml:trace contextRef="#ctx0" brushRef="#br0">57 225 9672 0 0,'7'6'197'0'0,"-6"-5"-165"0"0,1 1 1 0 0,-1-1-1 0 0,1 0 0 0 0,-1 0 0 0 0,0 1 1 0 0,1-1-1 0 0,-1 0 0 0 0,0 1 0 0 0,0 0 1 0 0,0-1-1 0 0,0 1 0 0 0,0-1 1 0 0,-1 1-1 0 0,1 0 0 0 0,0 0 0 0 0,-1 0 1 0 0,1-1-1 0 0,-1 1 0 0 0,0 0 0 0 0,1 0 1 0 0,-1 0-1 0 0,0 0 0 0 0,0 0 0 0 0,0 2 1 0 0,-5 10-3 0 0,-10 39 681 0 0,12-39-229 0 0,-1-1 1 0 0,0-1-1 0 0,-7 15 1 0 0,7-17-272 0 0,0 0-1 0 0,0 1 1 0 0,1 0 0 0 0,0 0 0 0 0,-2 14 0 0 0,2 1 295 0 0,-10 45 1 0 0,12-64-402 0 0,0 1-1 0 0,0-1 1 0 0,1 0 0 0 0,1 0 0 0 0,1 14 0 0 0,0 20 316 0 0,-3-32-351 0 0,0-1-11 0 0,1 1 0 0 0,-1-1-1 0 0,1 0 1 0 0,1 0-1 0 0,0 1 1 0 0,0-1 0 0 0,4 16-1 0 0,4 28-28 0 0,-1 7-553 0 0,-7-55 425 0 0,0-1 0 0 0,1 1 0 0 0,-1 0 0 0 0,0-1 0 0 0,1 1-1 0 0,0-1 1 0 0,0 1 0 0 0,0-1 0 0 0,0 0 0 0 0,1 0 0 0 0,4 5 0 0 0,-5-6-34 0 0,0-1 0 0 0,-1 0 0 0 0,1 0 1 0 0,0 0-1 0 0,0 0 0 0 0,0 0 0 0 0,0 0 1 0 0,0 0-1 0 0,0-1 0 0 0,0 1 1 0 0,1-1-1 0 0,-1 1 0 0 0,0-1 0 0 0,3 0 1 0 0,8-19-2273 0 0,-11 15 2220 0 0,-1 1 0 0 0,1 0 0 0 0,-1-1 0 0 0,0 1 0 0 0,-1-1 0 0 0,1 1 1 0 0,-1-1-1 0 0,1 1 0 0 0,-1-1 0 0 0,0 0 0 0 0,0 1 0 0 0,-1-1 0 0 0,-1-6 0 0 0,1-28-876 0 0,3 25 788 0 0,0 0 0 0 0,-2 0 1 0 0,1 1-1 0 0,-2-1 0 0 0,0 0 0 0 0,-2-13 0 0 0,2 11 200 0 0,0 0 0 0 0,1-1 0 0 0,1 1 0 0 0,0 0 0 0 0,7-28 0 0 0,0-10 268 0 0,-4 17 456 0 0,3 0 0 0 0,16-60 0 0 0,-8 46 653 0 0,-10 28-483 0 0,2 1 1 0 0,13-30-1 0 0,-4 8 207 0 0,-13 34-693 0 0,0 0-1 0 0,0 0 1 0 0,1 0-1 0 0,9-13 1 0 0,5-10 810 0 0,-15 26-914 0 0,0 0 1 0 0,0 0-1 0 0,1 1 1 0 0,0-1-1 0 0,0 1 1 0 0,8-8-1 0 0,4-6 316 0 0,-14 17-459 0 0,-1-1-1 0 0,1 1 1 0 0,0 0-1 0 0,0-1 0 0 0,1 1 1 0 0,-1 0-1 0 0,0 0 1 0 0,1 0-1 0 0,-1 1 1 0 0,1-1-1 0 0,3-1 0 0 0,6-2 473 0 0,-9 4-462 0 0,0-1 0 0 0,1 1 0 0 0,-1 0 0 0 0,0 0-1 0 0,1 0 1 0 0,-1 0 0 0 0,1 0 0 0 0,-1 1 0 0 0,0 0 0 0 0,1 0 0 0 0,-1 0 0 0 0,1 0 0 0 0,-1 0-1 0 0,6 1 1 0 0,-8 0-75 0 0,-1-1-1 0 0,1 0 1 0 0,-1 0-1 0 0,1 0 0 0 0,-1 0 1 0 0,1 1-1 0 0,-1-1 1 0 0,1 0-1 0 0,-1 1 1 0 0,1-1-1 0 0,-1 0 0 0 0,1 1 1 0 0,-1-1-1 0 0,0 0 1 0 0,1 1-1 0 0,-1-1 1 0 0,0 1-1 0 0,1-1 0 0 0,-1 1 1 0 0,0-1-1 0 0,1 1 1 0 0,-1-1-1 0 0,0 1 1 0 0,0-1-1 0 0,0 1 0 0 0,0-1 1 0 0,1 1-1 0 0,-1 0 1 0 0,-5 19 393 0 0,-21 20 41 0 0,22-35-361 0 0,-25 32 87 0 0,-2-1 0 0 0,-1-2 0 0 0,-2-1 0 0 0,-68 51 0 0 0,66-53-155 0 0,28-23-26 0 0,-1-1 1 0 0,0 0-1 0 0,-14 9 1 0 0,21-14-29 0 0,-1-1-1 0 0,0 1 1 0 0,1-1 0 0 0,-1 1-1 0 0,1 0 1 0 0,-1 0 0 0 0,1 0-1 0 0,0 0 1 0 0,0 1 0 0 0,0-1-1 0 0,0 0 1 0 0,-1 4 0 0 0,4-6-64 0 0,0 1 0 0 0,0-1-1 0 0,0 1 1 0 0,0-1 0 0 0,-1 1 0 0 0,1-1 0 0 0,0 0 0 0 0,0 1 0 0 0,0-1 0 0 0,1 0 0 0 0,-1 0 0 0 0,0 0 0 0 0,0 0 0 0 0,0 0 0 0 0,0 0 0 0 0,0 0 0 0 0,0 0 0 0 0,0 0 0 0 0,0-1-1 0 0,0 1 1 0 0,1-1 0 0 0,32-4-1943 0 0,-29 3 621 0 0,5-8-11 0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1:18.198"/>
    </inkml:context>
    <inkml:brush xml:id="br0">
      <inkml:brushProperty name="width" value="0.05" units="cm"/>
      <inkml:brushProperty name="height" value="0.05" units="cm"/>
      <inkml:brushProperty name="color" value="#FFFFFF"/>
    </inkml:brush>
  </inkml:definitions>
  <inkml:trace contextRef="#ctx0" brushRef="#br0">35 212 11952 0 0,'-9'3'233'0'0,"-15"4"1684"0"0,23-7-966 0 0,1 0 45 0 0,1-1-867 0 0,0-1-1 0 0,0 1 1 0 0,0-1 0 0 0,0 1-1 0 0,0 0 1 0 0,0-1-1 0 0,0 1 1 0 0,1 0 0 0 0,-1 0-1 0 0,1 0 1 0 0,-1 0 0 0 0,1 0-1 0 0,-1 0 1 0 0,1 0 0 0 0,-1 0-1 0 0,4-1 1 0 0,-4 2-47 0 0,24-12 321 0 0,-3 0-32 0 0,32-10 0 0 0,26-13-11 0 0,9-2-704 0 0,-25 9-97 0 0,-58 25 291 0 0,0 0 1 0 0,-1 0 0 0 0,0-1 0 0 0,1 0-1 0 0,-1 0 1 0 0,-1 0 0 0 0,1-1-1 0 0,7-9 1 0 0,-7 3-1753 0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1:18.574"/>
    </inkml:context>
    <inkml:brush xml:id="br0">
      <inkml:brushProperty name="width" value="0.05" units="cm"/>
      <inkml:brushProperty name="height" value="0.05" units="cm"/>
      <inkml:brushProperty name="color" value="#FFFFFF"/>
    </inkml:brush>
  </inkml:definitions>
  <inkml:trace contextRef="#ctx0" brushRef="#br0">86 1 10336 0 0,'-5'3'70'0'0,"1"0"0"0"0,-1 0 0 0 0,1 1 0 0 0,-1 0 0 0 0,1 0 0 0 0,0 0 0 0 0,1 0 0 0 0,-1 0 0 0 0,1 1 0 0 0,0 0 0 0 0,0 0 0 0 0,0 0 0 0 0,1 0 0 0 0,0 0 0 0 0,-4 10 0 0 0,-4 12 336 0 0,8-23-285 0 0,0-1-1 0 0,1 0 1 0 0,-1 1 0 0 0,1-1 0 0 0,0 1 0 0 0,0 0-1 0 0,0-1 1 0 0,0 6 0 0 0,4 14 681 0 0,-2 7-28 0 0,-4-9-501 0 0,1-7-151 0 0,1 0-1 0 0,0-1 1 0 0,0 1 0 0 0,3 23-1 0 0,6 64-69 0 0,-7-70-79 0 0,1 1-1 0 0,11 52 1 0 0,-7-43-780 0 0,-5-33-53 0 0,0 1 0 0 0,0 0 0 0 0,5 13 0 0 0,5 2-3925 0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1:24.190"/>
    </inkml:context>
    <inkml:brush xml:id="br0">
      <inkml:brushProperty name="width" value="0.05" units="cm"/>
      <inkml:brushProperty name="height" value="0.05" units="cm"/>
      <inkml:brushProperty name="color" value="#FFFFFF"/>
    </inkml:brush>
  </inkml:definitions>
  <inkml:trace contextRef="#ctx0" brushRef="#br0">305 1 2760 0 0,'0'0'369'0'0,"0"0"510"0"0,0 0 222 0 0,0 0 47 0 0,0 0-83 0 0,0 0-391 0 0,0 0-177 0 0,0 0-32 0 0,0 0-42 0 0,0 0-148 0 0,0 0-69 0 0,0 0-12 0 0,-4 13 382 0 0,3 21-67 0 0,-1-14-154 0 0,4 34 1 0 0,0-16-185 0 0,-2 44 0 0 0,-1-25-29 0 0,-28 287 282 0 0,10-173-191 0 0,13-103-105 0 0,-24 219 263 0 0,-12 61-189 0 0,-18 121-148 0 0,52-420-49 0 0,-67 528 608 0 0,59-390-332 0 0,9 206 1 0 0,9-326-281 0 0,1 268-71 0 0,-4-272-46 0 0,1-38-476 0 0,-1 0 0 0 0,-6 42 0 0 0,2-52-4100 0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1:25.182"/>
    </inkml:context>
    <inkml:brush xml:id="br0">
      <inkml:brushProperty name="width" value="0.05" units="cm"/>
      <inkml:brushProperty name="height" value="0.05" units="cm"/>
      <inkml:brushProperty name="color" value="#FFFFFF"/>
    </inkml:brush>
  </inkml:definitions>
  <inkml:trace contextRef="#ctx0" brushRef="#br0">0 0 5064 0 0,'1'2'389'0'0,"14"38"1073"0"0,5 14 260 0 0,10 27 396 0 0,40 127 568 0 0,12 6-2754 0 0,-66-177-47 0 0,-12-29-221 0 0,-4-7-3925 0 0,0-1 512 0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1:25.540"/>
    </inkml:context>
    <inkml:brush xml:id="br0">
      <inkml:brushProperty name="width" value="0.05" units="cm"/>
      <inkml:brushProperty name="height" value="0.05" units="cm"/>
      <inkml:brushProperty name="color" value="#FFFFFF"/>
    </inkml:brush>
  </inkml:definitions>
  <inkml:trace contextRef="#ctx0" brushRef="#br0">57 271 7920 0 0,'-25'-29'990'0'0,"25"29"-933"0"0,-1-1 0 0 0,1 1 0 0 0,0 0 0 0 0,-1 0 0 0 0,1 0 0 0 0,0 0 0 0 0,-1 0-1 0 0,1 0 1 0 0,0 0 0 0 0,-1 0 0 0 0,1 0 0 0 0,0 0 0 0 0,-1 0 0 0 0,1 0-1 0 0,0 0 1 0 0,-1 0 0 0 0,1 1 0 0 0,0-1 0 0 0,-1 0 0 0 0,1 0 0 0 0,0 0 0 0 0,-1 0-1 0 0,1 1 1 0 0,0-1 0 0 0,-1 0 0 0 0,1 0 0 0 0,0 1 0 0 0,-1-1 0 0 0,1 1 102 0 0,0-1 0 0 0,-1 1 1 0 0,1-1-1 0 0,-1 0 0 0 0,1 1 1 0 0,-1-1-1 0 0,1 0 1 0 0,-1 0-1 0 0,1 1 0 0 0,-1-1 1 0 0,1 0-1 0 0,-1 0 0 0 0,0 0 1 0 0,1 1-1 0 0,-1-1 0 0 0,1 0 1 0 0,-1 0-1 0 0,1 0 0 0 0,-1 0 1 0 0,0 0-1 0 0,1 0 1 0 0,-1 0-1 0 0,1 0 0 0 0,-2-1 1 0 0,2 0-72 0 0,-1 1 1 0 0,0-1 0 0 0,1 0 0 0 0,-1 0-1 0 0,0 0 1 0 0,1 1 0 0 0,-1-1 0 0 0,1 0-1 0 0,-1 0 1 0 0,1 0 0 0 0,0 0 0 0 0,-1 0 0 0 0,1 0-1 0 0,0 0 1 0 0,0 0 0 0 0,0 0 0 0 0,0 0-1 0 0,0 0 1 0 0,0 0 0 0 0,0 0 0 0 0,0 0-1 0 0,0 0 1 0 0,0 0 0 0 0,0 0 0 0 0,1 0-1 0 0,-1 0 1 0 0,0 0 0 0 0,1 0 0 0 0,-1 0 0 0 0,1 0-1 0 0,-1 0 1 0 0,1 0 0 0 0,-1 0 0 0 0,1 1-1 0 0,1-2 1 0 0,26-35 146 0 0,-25 34-50 0 0,16-17 68 0 0,2 2 0 0 0,0 0-1 0 0,1 2 1 0 0,48-27 0 0 0,-37 22-245 0 0,-13 10-169 0 0,0 0-1229 0 0,-8 3-3241 0 0,-4 0-1074 0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1:25.869"/>
    </inkml:context>
    <inkml:brush xml:id="br0">
      <inkml:brushProperty name="width" value="0.05" units="cm"/>
      <inkml:brushProperty name="height" value="0.05" units="cm"/>
      <inkml:brushProperty name="color" value="#FFFFFF"/>
    </inkml:brush>
  </inkml:definitions>
  <inkml:trace contextRef="#ctx0" brushRef="#br0">0 290 5528 0 0,'0'0'422'0'0,"18"2"-19"0"0,-11-3 315 0 0,0-1 0 0 0,0 0 0 0 0,-1-1-1 0 0,1 0 1 0 0,-1 0 0 0 0,0 0 0 0 0,0 0 0 0 0,0-1-1 0 0,0 0 1 0 0,-1-1 0 0 0,10-9 0 0 0,5-6-26 0 0,27-38 1 0 0,-29 34-426 0 0,-2 5-330 0 0,1-3-332 0 0,0 0 0 0 0,26-47-1 0 0,-38 58-942 0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1:26.213"/>
    </inkml:context>
    <inkml:brush xml:id="br0">
      <inkml:brushProperty name="width" value="0.05" units="cm"/>
      <inkml:brushProperty name="height" value="0.05" units="cm"/>
      <inkml:brushProperty name="color" value="#FFFFFF"/>
    </inkml:brush>
  </inkml:definitions>
  <inkml:trace contextRef="#ctx0" brushRef="#br0">5 875 10136 0 0,'0'0'777'0'0,"-4"20"15"0"0,4-20-647 0 0,0 1 0 0 0,0 0-1 0 0,0-1 1 0 0,0 1 0 0 0,0 0 0 0 0,0-1 0 0 0,0 1-1 0 0,0 0 1 0 0,0-1 0 0 0,0 1 0 0 0,1 0 0 0 0,-1-1-1 0 0,0 1 1 0 0,0-1 0 0 0,1 1 0 0 0,-1 0-1 0 0,1-1 1 0 0,-1 1 0 0 0,0-1 0 0 0,1 1 0 0 0,-1-1-1 0 0,1 1 1 0 0,-1-1 0 0 0,1 1 0 0 0,-1-1 0 0 0,1 0-1 0 0,0 1 1 0 0,-1-1 0 0 0,2 1 0 0 0,-1-1-20 0 0,1 0 0 0 0,0 0 0 0 0,0 0 1 0 0,0 1-1 0 0,-1-2 0 0 0,1 1 0 0 0,0 0 0 0 0,0 0 1 0 0,0-1-1 0 0,-1 1 0 0 0,3-1 0 0 0,7-3-4 0 0,0-1-1 0 0,18-10 0 0 0,-24 12 303 0 0,25-13-220 0 0,-9 5 7 0 0,-1 0 0 0 0,36-27-1 0 0,-48 32-558 0 0,1 1 0 0 0,0-1 0 0 0,0 2-1 0 0,18-8 1 0 0,-17 8-677 0 0,0 0-1 0 0,0-1 1 0 0,15-10 0 0 0,-16 4-4706 0 0</inkml:trace>
  <inkml:trace contextRef="#ctx0" brushRef="#br0" timeOffset="1">415 10 7832 0 0,'-4'-4'152'0'0,"4"3"-111"0"0,-1 1 0 0 0,0-1 1 0 0,0 1-1 0 0,1-1 0 0 0,-1 1 0 0 0,0 0 0 0 0,0-1 1 0 0,0 1-1 0 0,0 0 0 0 0,1-1 0 0 0,-1 1 0 0 0,0 0 1 0 0,0 0-1 0 0,0 0 0 0 0,0 0 0 0 0,0 0 0 0 0,0 0 1 0 0,0 0-1 0 0,1 0 0 0 0,-1 0 0 0 0,-1 1 0 0 0,0-1 1053 0 0,2 21 4232 0 0,-4 4-4079 0 0,2-21-1133 0 0,1 0-1 0 0,1-1 1 0 0,-1 1-1 0 0,0 0 1 0 0,1 0-1 0 0,0 0 1 0 0,0 0 0 0 0,0 0-1 0 0,0 0 1 0 0,1 5-1 0 0,13 50 557 0 0,-9-33-508 0 0,14 39-1 0 0,21 70 128 0 0,-13-36-6377 0 0,-17-72 496 0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1:26.558"/>
    </inkml:context>
    <inkml:brush xml:id="br0">
      <inkml:brushProperty name="width" value="0.05" units="cm"/>
      <inkml:brushProperty name="height" value="0.05" units="cm"/>
      <inkml:brushProperty name="color" value="#FFFFFF"/>
    </inkml:brush>
  </inkml:definitions>
  <inkml:trace contextRef="#ctx0" brushRef="#br0">7 457 7832 0 0,'0'0'602'0'0,"-6"-4"413"0"0,5 2 2224 0 0,9-27 343 0 0,2 14-2824 0 0,14-19 197 0 0,-2 11-517 0 0,26-30 129 0 0,2 3 0 0 0,87-68 0 0 0,-68 64-373 0 0,-42 31-1254 0 0,34-21 1 0 0,-48 36-627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31.344"/>
    </inkml:context>
    <inkml:brush xml:id="br0">
      <inkml:brushProperty name="width" value="0.05" units="cm"/>
      <inkml:brushProperty name="height" value="0.05" units="cm"/>
      <inkml:brushProperty name="color" value="#FFFFFF"/>
    </inkml:brush>
  </inkml:definitions>
  <inkml:trace contextRef="#ctx0" brushRef="#br0">1 353 4025 0 0,'0'0'1381'0'0,"0"-5"2510"0"0,0 4-3827 0 0,1 0 0 0 0,-1 0-1 0 0,1 0 1 0 0,-1 0 0 0 0,1 0 0 0 0,0 1 0 0 0,0-1 0 0 0,-1 0 0 0 0,1 0 0 0 0,0 1 0 0 0,0-1 0 0 0,0 0 0 0 0,-1 1 0 0 0,1-1 0 0 0,0 1 0 0 0,0-1 0 0 0,0 1 0 0 0,0 0 0 0 0,2-1 0 0 0,70-34 1019 0 0,-56 26-806 0 0,0 0 0 0 0,37-12-1 0 0,-35 17-127 0 0,2 0 0 0 0,-1 2 1 0 0,0 0-1 0 0,41 3 0 0 0,34-3 228 0 0,37-16 154 0 0,-39 4-70 0 0,188-3 1 0 0,457 19 1714 0 0,-519-17-1753 0 0,95-2 83 0 0,-57 11 130 0 0,337-52 0 0 0,-266 33-270 0 0,-121 12-199 0 0,406 4 350 0 0,-468 12-448 0 0,-81-2-36 0 0,91 2 40 0 0,227-24 1 0 0,-298 15-17 0 0,-76 6-47 0 0,1 0 0 0 0,-1 1 0 0 0,0 0 0 0 0,0 0-1 0 0,1 0 1 0 0,-1 1 0 0 0,15 6 0 0 0,-22-7 2 0 0,0-1-62 0 0,0 0 5 0 0,1 1 0 0 0,-1-1 1 0 0,0 0-1 0 0,1 0 0 0 0,-1 0 0 0 0,0 0 1 0 0,1 0-1 0 0,-1 0 0 0 0,0-1 1 0 0,1 1-1 0 0,-1 0 0 0 0,0-1 0 0 0,0 1 1 0 0,2-1-1 0 0,3-8-4979 0 0,-6 0 3226 0 0,-4-22 1046 0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1:26.892"/>
    </inkml:context>
    <inkml:brush xml:id="br0">
      <inkml:brushProperty name="width" value="0.05" units="cm"/>
      <inkml:brushProperty name="height" value="0.05" units="cm"/>
      <inkml:brushProperty name="color" value="#FFFFFF"/>
    </inkml:brush>
  </inkml:definitions>
  <inkml:trace contextRef="#ctx0" brushRef="#br0">0 301 5064 0 0,'0'18'389'0'0,"0"-15"-70"0"0,0-3 630 0 0,0 0 303 0 0,0 0 57 0 0,0 0-46 0 0,0 0-262 0 0,0 0-117 0 0,0 0-20 0 0,6-5 692 0 0,29-7 338 0 0,-15 6-1442 0 0,0-1 1 0 0,-1-1 0 0 0,0-1 0 0 0,18-11-1 0 0,-2-4-208 0 0,45-38 0 0 0,-62 42-686 0 0,0 0-1 0 0,21-32 0 0 0,-26 34 119 0 0,5-11-1570 0 0,0-1-3983 0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1:27.476"/>
    </inkml:context>
    <inkml:brush xml:id="br0">
      <inkml:brushProperty name="width" value="0.05" units="cm"/>
      <inkml:brushProperty name="height" value="0.05" units="cm"/>
      <inkml:brushProperty name="color" value="#FFFFFF"/>
    </inkml:brush>
  </inkml:definitions>
  <inkml:trace contextRef="#ctx0" brushRef="#br0">0 469 11056 0 0,'0'0'852'0'0,"0"0"-450"0"0,18-8 1705 0 0,2-3-801 0 0,1-1 1 0 0,24-19-1 0 0,-22 15-726 0 0,29-16-1 0 0,-33 20-443 0 0,0 0 0 0 0,26-23 0 0 0,7-5 0 0 0,-7 7-855 0 0,70-71-1 0 0,-30 25-375 0 0,-64 59-1025 0 0,-3-3-3617 0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1:27.809"/>
    </inkml:context>
    <inkml:brush xml:id="br0">
      <inkml:brushProperty name="width" value="0.05" units="cm"/>
      <inkml:brushProperty name="height" value="0.05" units="cm"/>
      <inkml:brushProperty name="color" value="#FFFFFF"/>
    </inkml:brush>
  </inkml:definitions>
  <inkml:trace contextRef="#ctx0" brushRef="#br0">6 0 1840 0 0,'-5'19'176'0'0,"7"8"2106"0"0,1 1-1 0 0,1-1 1 0 0,8 30-1 0 0,6 34 190 0 0,-10-25-1929 0 0,26 191 1422 0 0,-5-90-4427 0 0,-20-124 1471 0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1:28.163"/>
    </inkml:context>
    <inkml:brush xml:id="br0">
      <inkml:brushProperty name="width" value="0.05" units="cm"/>
      <inkml:brushProperty name="height" value="0.05" units="cm"/>
      <inkml:brushProperty name="color" value="#FFFFFF"/>
    </inkml:brush>
  </inkml:definitions>
  <inkml:trace contextRef="#ctx0" brushRef="#br0">1 256 15264 0 0,'0'31'1378'0'0,"29"-32"-263"0"0,-21-2-624 0 0,0 0 0 0 0,-1 0 1 0 0,1-1-1 0 0,-1 0 0 0 0,0-1 1 0 0,0 0-1 0 0,0 0 0 0 0,8-9 0 0 0,-4 6-183 0 0,-1 0-1 0 0,19-11 1 0 0,-3 4-206 0 0,1 0 1 0 0,-2-2 0 0 0,32-27-1 0 0,-31 22-58 0 0,-10 9-312 0 0,23-24-1 0 0,-19 17-5251 0 0,-2-1-1986 0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1:31.542"/>
    </inkml:context>
    <inkml:brush xml:id="br0">
      <inkml:brushProperty name="width" value="0.05" units="cm"/>
      <inkml:brushProperty name="height" value="0.05" units="cm"/>
      <inkml:brushProperty name="color" value="#FFFFFF"/>
    </inkml:brush>
  </inkml:definitions>
  <inkml:trace contextRef="#ctx0" brushRef="#br0">77 0 6448 0 0,'-10'36'240'0'0,"2"1"1"0"0,-3 46-1 0 0,3-22 524 0 0,2-7 272 0 0,3 0 0 0 0,5 65-1 0 0,-1 16-815 0 0,-9 316 744 0 0,7-365-1033 0 0,-2 35-12 0 0,1-100-1647 0 0,-9 37 0 0 0,2-27-1978 0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1:32.154"/>
    </inkml:context>
    <inkml:brush xml:id="br0">
      <inkml:brushProperty name="width" value="0.05" units="cm"/>
      <inkml:brushProperty name="height" value="0.05" units="cm"/>
      <inkml:brushProperty name="color" value="#FFFFFF"/>
    </inkml:brush>
  </inkml:definitions>
  <inkml:trace contextRef="#ctx0" brushRef="#br0">17 323 1376 0 0,'0'0'324'0'0,"-4"1"3913"0"0,-7 4 1401 0 0,11-5-5536 0 0,-1-1 0 0 0,1 0-1 0 0,0 0 1 0 0,0 0 0 0 0,0 0 0 0 0,0 0 0 0 0,-1 0 0 0 0,1 0 0 0 0,0 0 0 0 0,1 0 0 0 0,-1 0 0 0 0,0 0 0 0 0,0 0 0 0 0,0 0 0 0 0,1 0 0 0 0,-1 1 0 0 0,0-1 0 0 0,1-1 0 0 0,3-9 102 0 0,0 1 0 0 0,0 0 0 0 0,1 0 1 0 0,0 0-1 0 0,7-9 0 0 0,-4 8 10 0 0,-1-1-1 0 0,0-1 1 0 0,4-12 0 0 0,56-123 1609 0 0,-43 117 115 0 0,-40 46-889 0 0,11-6-995 0 0,1 1-1 0 0,-1-1 1 0 0,1 1 0 0 0,1 0-1 0 0,0 1 1 0 0,0-1-1 0 0,1 1 1 0 0,1-1 0 0 0,0 1-1 0 0,0-1 1 0 0,1 17-1 0 0,1-14-54 0 0,0 0-1 0 0,0 0 0 0 0,2 0 0 0 0,-1 0 0 0 0,2 0 0 0 0,0-1 0 0 0,0 1 1 0 0,12 22-1 0 0,-14-31-2 0 0,1 0 1 0 0,-1 0 0 0 0,1-1-1 0 0,0 1 1 0 0,0-1 0 0 0,0 1-1 0 0,1-1 1 0 0,-1 0 0 0 0,1 0-1 0 0,-1-1 1 0 0,1 1-1 0 0,0-1 1 0 0,0 0 0 0 0,0 0-1 0 0,0 0 1 0 0,1 0 0 0 0,-1-1-1 0 0,0 1 1 0 0,1-1 0 0 0,-1 0-1 0 0,1-1 1 0 0,0 1 0 0 0,-1-1-1 0 0,1 0 1 0 0,-1 0 0 0 0,1 0-1 0 0,-1-1 1 0 0,1 0-1 0 0,-1 1 1 0 0,1-2 0 0 0,-1 1-1 0 0,1 0 1 0 0,-1-1 0 0 0,6-3-1 0 0,27-20 4 0 0,-28 18 0 0 0,1 0 0 0 0,20-10 0 0 0,-10 6 0 0 0,-17 9 0 0 0,0 0 0 0 0,0 0 0 0 0,0 1 0 0 0,1-1 0 0 0,-1 1 0 0 0,0 0 0 0 0,1 0 0 0 0,-1 0 0 0 0,1 0 0 0 0,-1 0 0 0 0,1 1 0 0 0,3 0 0 0 0,1 0-29 0 0,20 0-938 0 0,28 3-1 0 0,-43 0-12 0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1:33.372"/>
    </inkml:context>
    <inkml:brush xml:id="br0">
      <inkml:brushProperty name="width" value="0.05" units="cm"/>
      <inkml:brushProperty name="height" value="0.05" units="cm"/>
      <inkml:brushProperty name="color" value="#FFFFFF"/>
    </inkml:brush>
  </inkml:definitions>
  <inkml:trace contextRef="#ctx0" brushRef="#br0">343 176 6936 0 0,'68'-103'1012'0'0,"-38"62"2210"0"0,-29 39-2406 0 0,-1 2-42 0 0,-18 4 1594 0 0,7 2-1915 0 0,0 0 0 0 0,1 0 0 0 0,-1 1 0 0 0,2 0 0 0 0,-1 0 0 0 0,-14 16 0 0 0,-16 12 63 0 0,1-3-387 0 0,1 2 1 0 0,1 2-1 0 0,3 1 0 0 0,-51 69 0 0 0,21-10-1127 0 0,64-95 870 0 0,0-1 2 0 0,1 0 104 0 0,1 0 0 0 0,0-1 0 0 0,-1 1 0 0 0,1 0 0 0 0,0-1 0 0 0,-1 1 0 0 0,1-1 0 0 0,-1 0 0 0 0,1 0 0 0 0,-1 0 0 0 0,1 1 0 0 0,-1-1 0 0 0,2-2 0 0 0,-1 2-16 0 0,9-8-3 0 0,0 1 0 0 0,0-2 0 0 0,-2 1-1 0 0,12-14 1 0 0,15-15-41 0 0,109-121 192 0 0,-109 116 268 0 0,65-64 578 0 0,-79 85-712 0 0,-18 19-163 0 0,-1 0 1 0 0,1-1-1 0 0,0 0 0 0 0,-1 1 1 0 0,3-6-1 0 0,-5 8 63 0 0,-1 1 0 0 0,0 0-105 0 0,0-1 0 0 0,1 1-1 0 0,-1 0 1 0 0,0-1-1 0 0,0 1 1 0 0,0 0 0 0 0,1-1-1 0 0,-1 1 1 0 0,0 0-1 0 0,0-1 1 0 0,1 1 0 0 0,-1 0-1 0 0,0-1 1 0 0,1 1 0 0 0,-1 0-1 0 0,0 0 1 0 0,1 0-1 0 0,-1-1 1 0 0,0 1 0 0 0,1 0-1 0 0,-1 0 1 0 0,1 0-1 0 0,-1 0 1 0 0,0 0 0 0 0,1 0-1 0 0,-1 0 1 0 0,1 0-1 0 0,-1 0 1 0 0,0 0 0 0 0,1 0-1 0 0,-1 0 1 0 0,1 0 0 0 0,0 0-35 0 0,0 0 0 0 0,0 0 1 0 0,0 0-1 0 0,1 0 1 0 0,-1 0-1 0 0,0 0 0 0 0,0 1 1 0 0,0-1-1 0 0,0 0 1 0 0,-1 1-1 0 0,1-1 1 0 0,0 1-1 0 0,2 0 0 0 0,6 10 33 0 0,0 1 0 0 0,-1 0 0 0 0,0 1 0 0 0,-1-1 0 0 0,0 1 0 0 0,9 24 0 0 0,12 24 199 0 0,-11-30-216 0 0,62 104 41 0 0,-74-129-103 0 0,0 0 1 0 0,0 0-1 0 0,1-1 0 0 0,0 1 0 0 0,0-1 0 0 0,12 8 0 0 0,10 7-71 0 0,10-2-2006 0 0,-32-20 956 0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1:34.359"/>
    </inkml:context>
    <inkml:brush xml:id="br0">
      <inkml:brushProperty name="width" value="0.05" units="cm"/>
      <inkml:brushProperty name="height" value="0.05" units="cm"/>
      <inkml:brushProperty name="color" value="#FFFFFF"/>
    </inkml:brush>
  </inkml:definitions>
  <inkml:trace contextRef="#ctx0" brushRef="#br0">39 0 5064 0 0,'0'0'389'0'0,"0"0"-60"0"0,-13 5 3394 0 0,11-3-3336 0 0,0 0 1 0 0,0 0-1 0 0,0 1 0 0 0,0-1 0 0 0,0 1 1 0 0,1-1-1 0 0,-1 1 0 0 0,1 0 0 0 0,-1-1 1 0 0,1 1-1 0 0,0 0 0 0 0,0 0 0 0 0,1 0 1 0 0,-1 0-1 0 0,0 5 0 0 0,0 2 24 0 0,0 0-1 0 0,0 1 1 0 0,2 16-1 0 0,13 129 91 0 0,15 116 278 0 0,-23-224-757 0 0,3-1-1 0 0,14 46 0 0 0,-21-89-22 0 0,-1-1-1 0 0,1 0 1 0 0,-1 0-1 0 0,1 1 1 0 0,0-1-1 0 0,0 0 1 0 0,5 4-1 0 0,-7-7-1 0 0,1 0 0 0 0,-1 0 0 0 0,1 0 0 0 0,-1 0 0 0 0,1 0 0 0 0,-1 0 0 0 0,1 0 0 0 0,-1 0-1 0 0,1 0 1 0 0,-1 0 0 0 0,1 0 0 0 0,-1 0 0 0 0,0 0 0 0 0,1-1 0 0 0,-1 1 0 0 0,1 0 0 0 0,-1 0-1 0 0,1-1 1 0 0,-1 1 0 0 0,0 0 0 0 0,1-1 0 0 0,-1 1 0 0 0,0 0 0 0 0,1-1 0 0 0,-1 1-1 0 0,1-1 1 0 0,9-11-25 0 0,-9 11 20 0 0,6-9 32 0 0,-1 0-1 0 0,0 0 0 0 0,-1-1 1 0 0,0 0-1 0 0,-1 0 0 0 0,0-1 0 0 0,5-22 1 0 0,5-14 249 0 0,4-14 112 0 0,-14 44-142 0 0,1 1 0 0 0,1-1 1 0 0,0 1-1 0 0,13-24 1 0 0,-18 40 18 0 0,-1 1 6 0 0,8 8 304 0 0,-3 0-487 0 0,-1 1 0 0 0,0-1 0 0 0,0 0 0 0 0,0 1 0 0 0,-1 0 0 0 0,-1 0 0 0 0,1 0 0 0 0,-1 0-1 0 0,1 15 1 0 0,5 20 28 0 0,-2-20-98 0 0,-2-6 0 0 0,1 0 1 0 0,9 21 0 0 0,-13-36-15 0 0,1 1 1 0 0,-1-1-1 0 0,1 1 1 0 0,0-1-1 0 0,0 0 1 0 0,1 0-1 0 0,-1 0 0 0 0,1 0 1 0 0,-1 0-1 0 0,1 0 1 0 0,0-1-1 0 0,0 1 1 0 0,0-1-1 0 0,0 0 0 0 0,1 0 1 0 0,4 2-1 0 0,-7-3-3 0 0,1-1 1 0 0,0 0-1 0 0,-1 0 0 0 0,1 1 0 0 0,0-1 0 0 0,-1 0 1 0 0,1-1-1 0 0,0 1 0 0 0,0 0 0 0 0,-1 0 0 0 0,1-1 1 0 0,-1 1-1 0 0,1-1 0 0 0,0 1 0 0 0,-1-1 0 0 0,1 0 1 0 0,-1 0-1 0 0,1 0 0 0 0,-1 0 0 0 0,0 0 0 0 0,1 0 1 0 0,-1 0-1 0 0,0 0 0 0 0,0 0 0 0 0,1 0 0 0 0,-1-1 0 0 0,1-1 1 0 0,2-2-10 0 0,0-1-1 0 0,0 0 1 0 0,-1 0 0 0 0,0 0 0 0 0,3-7 0 0 0,4-15 17 0 0,-2 0 0 0 0,0-1 0 0 0,3-34 0 0 0,4-90 171 0 0,-12 96-389 0 0,3 1 0 0 0,16-67 0 0 0,-20 114 53 0 0,-1 3-350 0 0,0 0-1 0 0,1-1 0 0 0,0 1 0 0 0,1 0 0 0 0,-1 0 1 0 0,1 0-1 0 0,6-9 0 0 0,-2 11-6116 0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1:34.830"/>
    </inkml:context>
    <inkml:brush xml:id="br0">
      <inkml:brushProperty name="width" value="0.05" units="cm"/>
      <inkml:brushProperty name="height" value="0.05" units="cm"/>
      <inkml:brushProperty name="color" value="#FFFFFF"/>
    </inkml:brush>
  </inkml:definitions>
  <inkml:trace contextRef="#ctx0" brushRef="#br0">74 72 5528 0 0,'-1'-4'74'0'0,"0"-1"0"0"0,0 1 0 0 0,0 0 0 0 0,0-1 1 0 0,1 1-1 0 0,0-1 0 0 0,0 1 0 0 0,0-1 0 0 0,1-5 0 0 0,0-11 4114 0 0,-1 20-2691 0 0,0 1-290 0 0,0 0-130 0 0,0 0-21 0 0,-1 2-856 0 0,0 0 0 0 0,-1 0 1 0 0,1 0-1 0 0,1 0 0 0 0,-1 0 0 0 0,0 0 0 0 0,0 0 0 0 0,1 0 0 0 0,-1 5 0 0 0,1-5-4 0 0,-8 35 371 0 0,3 1-1 0 0,-2 74 1 0 0,1-7-391 0 0,-27 280-133 0 0,33-382-54 0 0,-1 2-50 0 0,0 1 0 0 0,1-1 0 0 0,0 1 0 0 0,0 0 0 0 0,0-1 0 0 0,1 1 0 0 0,-1-1 0 0 0,4 11 0 0 0,-3-15-235 0 0,-1-1-51 0 0,4-14-321 0 0,69-220 807 0 0,-66 217-197 0 0,1 0 0 0 0,16-27 0 0 0,9-18 993 0 0,-33 61-907 0 0,1-1 0 0 0,-1 1 0 0 0,1-1-1 0 0,-1 1 1 0 0,1 0 0 0 0,0-1-1 0 0,0 1 1 0 0,-1 0 0 0 0,1-1 0 0 0,0 1-1 0 0,0 0 1 0 0,0 0 0 0 0,1 0-1 0 0,-1 0 1 0 0,0 0 0 0 0,0 0 0 0 0,0 0-1 0 0,1 0 1 0 0,-1 0 0 0 0,1 0-1 0 0,-1 1 1 0 0,0-1 0 0 0,1 1 0 0 0,-1-1-1 0 0,1 1 1 0 0,-1 0 0 0 0,1-1-1 0 0,0 1 1 0 0,-1 0 0 0 0,3 0 0 0 0,-2 1-23 0 0,0 0 0 0 0,0 0 1 0 0,0 0-1 0 0,0 0 0 0 0,0 0 0 0 0,-1 0 1 0 0,1 0-1 0 0,0 1 0 0 0,0-1 1 0 0,-1 1-1 0 0,1-1 0 0 0,-1 1 1 0 0,0 0-1 0 0,1 0 0 0 0,-1-1 1 0 0,0 1-1 0 0,0 0 0 0 0,0 0 0 0 0,0 0 1 0 0,0 0-1 0 0,0 4 0 0 0,5 13 76 0 0,-2-1 0 0 0,0 1-1 0 0,-1 0 1 0 0,0 20 0 0 0,-2 78 832 0 0,-2-4-2156 0 0,3-94-224 0 0,0 1 0 0 0,1-1 0 0 0,8 33 0 0 0,-5-33-4394 0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1:35.207"/>
    </inkml:context>
    <inkml:brush xml:id="br0">
      <inkml:brushProperty name="width" value="0.05" units="cm"/>
      <inkml:brushProperty name="height" value="0.05" units="cm"/>
      <inkml:brushProperty name="color" value="#FFFFFF"/>
    </inkml:brush>
  </inkml:definitions>
  <inkml:trace contextRef="#ctx0" brushRef="#br0">34 173 6912 0 0,'-1'1'314'0'0,"1"-1"-312"0"0,-4 15 341 0 0,1 13-258 0 0,2-25 247 0 0,1 0 0 0 0,0 1 0 0 0,0-1 0 0 0,0 0 0 0 0,1 1 0 0 0,-1-1 0 0 0,1 0 0 0 0,-1 0 0 0 0,1 1 0 0 0,0-1 0 0 0,1 0 0 0 0,2 6 0 0 0,-3-8-223 0 0,-1 0 0 0 0,1 0 0 0 0,-1 0 0 0 0,1 0 0 0 0,0 0 0 0 0,0-1 0 0 0,0 1 0 0 0,-1 0 1 0 0,1 0-1 0 0,0 0 0 0 0,0-1 0 0 0,0 1 0 0 0,0-1 0 0 0,0 1 0 0 0,0-1 0 0 0,0 1 0 0 0,0-1 0 0 0,1 1 0 0 0,-1-1 1 0 0,0 0-1 0 0,0 0 0 0 0,0 0 0 0 0,0 1 0 0 0,0-1 0 0 0,1 0 0 0 0,-1 0 0 0 0,0-1 0 0 0,0 1 0 0 0,0 0 1 0 0,0 0-1 0 0,0 0 0 0 0,1-1 0 0 0,-1 1 0 0 0,0-1 0 0 0,0 1 0 0 0,0-1 0 0 0,0 1 0 0 0,0-1 0 0 0,1-1 1 0 0,3 0-81 0 0,-1-2 1 0 0,0 1-1 0 0,1 0 1 0 0,-1-1-1 0 0,0 0 1 0 0,-1 0-1 0 0,1 0 1 0 0,-1 0-1 0 0,0 0 1 0 0,0-1-1 0 0,0 0 1 0 0,3-7-1 0 0,-2 3 42 0 0,1-1-1 0 0,-1 0 0 0 0,-1-1 0 0 0,0 1 0 0 0,0 0 0 0 0,-1-1 0 0 0,1-16 0 0 0,-2 21 26 0 0,-1 0 0 0 0,0-1 1 0 0,0 1-1 0 0,0 0 0 0 0,-1-1 0 0 0,0 1 1 0 0,0 0-1 0 0,-1 0 0 0 0,0 0 0 0 0,0 0 0 0 0,0 0 1 0 0,-1 0-1 0 0,0 0 0 0 0,-5-7 0 0 0,7 11-68 0 0,0 1 0 0 0,0 0-1 0 0,1 0 1 0 0,-1 0-1 0 0,0 0 1 0 0,0 0-1 0 0,-1 0 1 0 0,1 0 0 0 0,0 0-1 0 0,0 0 1 0 0,0 0-1 0 0,-1 1 1 0 0,1-1-1 0 0,0 0 1 0 0,-1 1 0 0 0,1-1-1 0 0,0 1 1 0 0,-1 0-1 0 0,1-1 1 0 0,-1 1-1 0 0,1 0 1 0 0,-1 0 0 0 0,1 0-1 0 0,0 0 1 0 0,-1 0-1 0 0,1 0 1 0 0,-1 0-1 0 0,1 1 1 0 0,-1-1 0 0 0,1 0-1 0 0,0 1 1 0 0,-1-1-1 0 0,1 1 1 0 0,0-1-1 0 0,-1 1 1 0 0,1 0 0 0 0,0 0-1 0 0,0 0 1 0 0,-1-1-1 0 0,1 1 1 0 0,0 0-1 0 0,0 1 1 0 0,0-1 0 0 0,0 0-1 0 0,-1 2 1 0 0,-2 2 46 0 0,0 1 0 0 0,0 0 0 0 0,0 0 0 0 0,0 0 0 0 0,1 0 0 0 0,0 1 0 0 0,1-1 0 0 0,-4 12 0 0 0,-6 43-56 0 0,3 1 0 0 0,-3 87-1 0 0,9-106-100 0 0,1-10-199 0 0,2 41 1 0 0,1-65 250 0 0,0 1-1 0 0,0-1 1 0 0,1 0 0 0 0,1 0 0 0 0,-1 0 0 0 0,1 0-1 0 0,1 0 1 0 0,-1-1 0 0 0,6 10 0 0 0,-8-17-6 0 0,0 0 1 0 0,-1 0-1 0 0,1 0 1 0 0,0 0-1 0 0,0 0 1 0 0,0 0 0 0 0,0 0-1 0 0,0 0 1 0 0,0 0-1 0 0,0 0 1 0 0,0 0-1 0 0,0-1 1 0 0,0 1-1 0 0,1 0 1 0 0,-1-1-1 0 0,0 1 1 0 0,0-1 0 0 0,1 1-1 0 0,-1-1 1 0 0,0 0-1 0 0,0 0 1 0 0,1 1-1 0 0,-1-1 1 0 0,1 0-1 0 0,-1 0 1 0 0,0 0-1 0 0,1 0 1 0 0,-1-1 0 0 0,0 1-1 0 0,0 0 1 0 0,1-1-1 0 0,-1 1 1 0 0,2-1-1 0 0,1-1-202 0 0,0 0-1 0 0,-1 0 0 0 0,1-1 1 0 0,0 1-1 0 0,-1-1 0 0 0,0 0 1 0 0,0 0-1 0 0,0 0 0 0 0,4-4 1 0 0,16-30-1214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31.894"/>
    </inkml:context>
    <inkml:brush xml:id="br0">
      <inkml:brushProperty name="width" value="0.05" units="cm"/>
      <inkml:brushProperty name="height" value="0.05" units="cm"/>
      <inkml:brushProperty name="color" value="#FFFFFF"/>
    </inkml:brush>
  </inkml:definitions>
  <inkml:trace contextRef="#ctx0" brushRef="#br0">79 1 720 0 0,'-6'15'4300'0'0,"-8"23"-2740"0"0,2 5-1086 0 0,2-10 30 0 0,2 0 0 0 0,1 0 0 0 0,-4 43 0 0 0,8-21-63 0 0,-3 31 329 0 0,5-1 0 0 0,15 154 0 0 0,-6-134-455 0 0,-8-79-321 0 0,2 1-1 0 0,0-1 0 0 0,2 1 0 0 0,8 26 1 0 0,-6-42-477 0 0,-1-12-974 0 0,4-17-899 0 0,-7 13 2608 0 0,3-12-1550 0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1:35.620"/>
    </inkml:context>
    <inkml:brush xml:id="br0">
      <inkml:brushProperty name="width" value="0.05" units="cm"/>
      <inkml:brushProperty name="height" value="0.05" units="cm"/>
      <inkml:brushProperty name="color" value="#FFFFFF"/>
    </inkml:brush>
  </inkml:definitions>
  <inkml:trace contextRef="#ctx0" brushRef="#br0">140 146 5064 0 0,'-19'-3'544'0'0,"17"3"-441"0"0,1 0 1 0 0,-1 0-1 0 0,1 0 1 0 0,-1 0-1 0 0,0 0 1 0 0,1 0-1 0 0,-1 0 1 0 0,1 0-1 0 0,-1 1 1 0 0,1-1-1 0 0,-1 1 1 0 0,1-1-1 0 0,-1 1 1 0 0,1 0-1 0 0,-1-1 1 0 0,1 1-1 0 0,-1 0 1 0 0,1 0-1 0 0,0 0 1 0 0,0 0-1 0 0,0 0 1 0 0,-1 0-1 0 0,1 0 1 0 0,0 1-1 0 0,0-1 1 0 0,0 0-1 0 0,1 1 1 0 0,-1-1-1 0 0,0 0 1 0 0,0 1-1 0 0,1-1 1 0 0,-1 1-1 0 0,0 1 1 0 0,-2 7 952 0 0,0 1 0 0 0,1-1 0 0 0,0 1 0 0 0,0 10 0 0 0,0 1-218 0 0,-5 31-142 0 0,5-32-438 0 0,-1 0 0 0 0,-6 24-1 0 0,-19 101 307 0 0,22-101-512 0 0,2-12-765 0 0,0 47 0 0 0,16-96 273 0 0,-6 3 429 0 0,0-1 1 0 0,0 0 0 0 0,-1 0 0 0 0,4-22 0 0 0,6-15-11 0 0,26-79 556 0 0,3-7 305 0 0,-20 64 99 0 0,-18 50-697 0 0,1 0 0 0 0,1 1 0 0 0,1 0 0 0 0,1 0 0 0 0,1 1-1 0 0,20-29 1 0 0,-29 48-419 0 0,0 0-1 0 0,0 1 1 0 0,0-1-1 0 0,1 0 1 0 0,-1 1-1 0 0,1 0 1 0 0,-1-1-1 0 0,1 1 1 0 0,0 0-1 0 0,-1 0 1 0 0,1 1-1 0 0,0-1 1 0 0,4 0-1 0 0,9 1-5960 0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1:36.190"/>
    </inkml:context>
    <inkml:brush xml:id="br0">
      <inkml:brushProperty name="width" value="0.05" units="cm"/>
      <inkml:brushProperty name="height" value="0.05" units="cm"/>
      <inkml:brushProperty name="color" value="#FFFFFF"/>
    </inkml:brush>
  </inkml:definitions>
  <inkml:trace contextRef="#ctx0" brushRef="#br0">69 261 5064 0 0,'0'0'389'0'0,"18"8"4178"0"0,-2-1 551 0 0,18 9-794 0 0,-30-15-4279 0 0,0-1-1 0 0,0 1 1 0 0,-1 0 0 0 0,1-1 0 0 0,0 0-1 0 0,0 0 1 0 0,0 0 0 0 0,-1-1-1 0 0,1 1 1 0 0,0-1 0 0 0,0 0 0 0 0,-1 0-1 0 0,1 0 1 0 0,0 0 0 0 0,-1 0-1 0 0,1-1 1 0 0,-1 0 0 0 0,0 0-1 0 0,1 0 1 0 0,-1 0 0 0 0,0 0 0 0 0,0-1-1 0 0,0 1 1 0 0,2-5 0 0 0,2 1 47 0 0,-2 0 0 0 0,1-1 1 0 0,-1 0-1 0 0,0 0 1 0 0,0 0-1 0 0,-1-1 0 0 0,1 1 1 0 0,-2-1-1 0 0,6-15 0 0 0,-7 17-93 0 0,-1 0-1 0 0,0 0 1 0 0,0 0-1 0 0,0 0 1 0 0,-1-1-1 0 0,0 1 1 0 0,0 0-1 0 0,0 0 1 0 0,-1 0-1 0 0,0 0 1 0 0,0 0-1 0 0,-1 0 0 0 0,0 0 1 0 0,0 0-1 0 0,0 0 1 0 0,0 0-1 0 0,-1 1 1 0 0,0 0-1 0 0,0-1 1 0 0,-1 1-1 0 0,0 0 1 0 0,1 0-1 0 0,-2 1 1 0 0,1-1-1 0 0,0 1 1 0 0,-1 0-1 0 0,0 0 1 0 0,0 1-1 0 0,0-1 0 0 0,0 1 1 0 0,-1 0-1 0 0,1 0 1 0 0,-8-2-1 0 0,10 5 7 0 0,1-1 0 0 0,-1 1 0 0 0,0 0 0 0 0,0-1 0 0 0,1 1 0 0 0,-1 1 0 0 0,0-1 0 0 0,0 0 0 0 0,1 1 0 0 0,-1-1 0 0 0,0 1 0 0 0,1 0 0 0 0,-1 0 0 0 0,-4 2 0 0 0,3-1 2 0 0,-1 1 1 0 0,1-1-1 0 0,0 1 0 0 0,0 0 0 0 0,0 0 0 0 0,1 0 0 0 0,-5 5 0 0 0,-4 8 4 0 0,1 0 0 0 0,0 1-1 0 0,1 0 1 0 0,1 1 0 0 0,1-1-1 0 0,1 2 1 0 0,0-1 0 0 0,1 1-1 0 0,1 0 1 0 0,1 0 0 0 0,-3 31-1 0 0,1 1-10 0 0,2-19 0 0 0,1 0 0 0 0,1 0 0 0 0,4 39 0 0 0,2-26-11 0 0,10 67-52 0 0,-14-109 1 0 0,1 1 0 0 0,0-1 0 0 0,0 0 0 0 0,0 0 0 0 0,0 0 0 0 0,1 0 0 0 0,-1 0 0 0 0,1 0 0 0 0,0 0 0 0 0,0 0 0 0 0,0-1 0 0 0,0 1 0 0 0,0-1 0 0 0,0 1 0 0 0,1-1 0 0 0,-1 0 0 0 0,1 0 0 0 0,0 0 0 0 0,0 0 0 0 0,3 1 0 0 0,11 5-1314 0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1:36.843"/>
    </inkml:context>
    <inkml:brush xml:id="br0">
      <inkml:brushProperty name="width" value="0.05" units="cm"/>
      <inkml:brushProperty name="height" value="0.05" units="cm"/>
      <inkml:brushProperty name="color" value="#FFFFFF"/>
    </inkml:brush>
  </inkml:definitions>
  <inkml:trace contextRef="#ctx0" brushRef="#br0">18 185 5528 0 0,'0'4'422'0'0,"-4"74"996"0"0,1-45 452 0 0,3 55 0 0 0,1-46-1356 0 0,-6 73 0 0 0,-1-5 27 0 0,8-89-165 0 0,1-18 47 0 0,1-13-273 0 0,29-133 312 0 0,-24 96-214 0 0,8-32 325 0 0,3 1 1 0 0,37-91 0 0 0,-11 79 526 0 0,-44 85-977 0 0,1 1 1 0 0,0-1 0 0 0,0 1-1 0 0,1 0 1 0 0,-1 0-1 0 0,1 0 1 0 0,0 0 0 0 0,0 1-1 0 0,0-1 1 0 0,0 1 0 0 0,0 0-1 0 0,10-4 1 0 0,-12 6-79 0 0,0 0 0 0 0,0 0-1 0 0,0 0 1 0 0,0 0 0 0 0,0 0 0 0 0,0 1 0 0 0,0-1 0 0 0,1 1 0 0 0,-1-1-1 0 0,0 1 1 0 0,0 0 0 0 0,0 0 0 0 0,1 0 0 0 0,-1 0 0 0 0,0 0 0 0 0,0 1-1 0 0,1-1 1 0 0,-1 1 0 0 0,0-1 0 0 0,0 1 0 0 0,0 0 0 0 0,0 0 0 0 0,0 0-1 0 0,0 0 1 0 0,0 0 0 0 0,0 0 0 0 0,0 1 0 0 0,-1-1 0 0 0,1 1 0 0 0,0-1 0 0 0,2 4-1 0 0,3 6 49 0 0,0 1-1 0 0,-1-1 1 0 0,0 1-1 0 0,-1 1 1 0 0,0-1-1 0 0,-1 1 0 0 0,-1 0 1 0 0,4 26-1 0 0,-2 4 60 0 0,-1 63 0 0 0,-7-64-1130 0 0,-1-1-1 0 0,-19 79 0 0 0,15-80-3284 0 0,3-13-1817 0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1:37.299"/>
    </inkml:context>
    <inkml:brush xml:id="br0">
      <inkml:brushProperty name="width" value="0.05" units="cm"/>
      <inkml:brushProperty name="height" value="0.05" units="cm"/>
      <inkml:brushProperty name="color" value="#FFFFFF"/>
    </inkml:brush>
  </inkml:definitions>
  <inkml:trace contextRef="#ctx0" brushRef="#br0">98 313 1840 0 0,'7'16'133'0'0,"-6"-15"-14"0"0,-1 0 1 0 0,1 0-1 0 0,-1 0 0 0 0,1-1 0 0 0,0 1 0 0 0,0 0 1 0 0,-1-1-1 0 0,1 1 0 0 0,0 0 0 0 0,0-1 0 0 0,0 1 1 0 0,-1-1-1 0 0,1 1 0 0 0,0-1 0 0 0,0 0 0 0 0,0 1 1 0 0,0-1-1 0 0,0 0 0 0 0,0 1 0 0 0,0-1 0 0 0,0 0 1 0 0,0 0-1 0 0,0 0 0 0 0,0 0 0 0 0,0 0 0 0 0,0 0 1 0 0,0 0-1 0 0,0-1 0 0 0,0 1 0 0 0,0 0 0 0 0,0 0 1 0 0,0-1-1 0 0,0 1 0 0 0,0-1 0 0 0,1 0 0 0 0,0 0 558 0 0,5-1 536 0 0,0-1-1 0 0,0 0 1 0 0,-1 0-1 0 0,1-1 1 0 0,6-4-1 0 0,0-3-687 0 0,0 0 0 0 0,17-19-1 0 0,-11 11-28 0 0,-10 9-362 0 0,-1-1-1 0 0,0 0 1 0 0,0-1-1 0 0,-1 0 1 0 0,0 0-1 0 0,-1 0 1 0 0,-1-1-1 0 0,8-25 0 0 0,-12 34-73 0 0,-1 1-1 0 0,1-1 1 0 0,-1 1-1 0 0,0-1 0 0 0,1 0 1 0 0,-2 1-1 0 0,1-1 1 0 0,0 1-1 0 0,-1-1 1 0 0,1 1-1 0 0,-1-1 0 0 0,0 1 1 0 0,-1-1-1 0 0,1 1 1 0 0,0 0-1 0 0,-1-1 0 0 0,0 1 1 0 0,0 0-1 0 0,0 0 1 0 0,0 0-1 0 0,0 0 0 0 0,0 1 1 0 0,-1-1-1 0 0,1 1 1 0 0,-1-1-1 0 0,-4-2 0 0 0,4 3 14 0 0,-1-1 0 0 0,0 1 0 0 0,0 0 0 0 0,0 0 0 0 0,0 0-1 0 0,0 0 1 0 0,-1 1 0 0 0,1 0 0 0 0,0 0 0 0 0,-1 0-1 0 0,1 0 1 0 0,-1 1 0 0 0,1 0 0 0 0,-1-1 0 0 0,1 2 0 0 0,-1-1-1 0 0,0 0 1 0 0,1 1 0 0 0,0 0 0 0 0,-7 2 0 0 0,-1 2-32 0 0,0 1 1 0 0,1 0 0 0 0,-1 1 0 0 0,1 0 0 0 0,1 1-1 0 0,-1 0 1 0 0,1 1 0 0 0,1 0 0 0 0,0 1-1 0 0,0-1 1 0 0,0 2 0 0 0,-12 21 0 0 0,12-18-44 0 0,2 0 1 0 0,0 0 0 0 0,1 1-1 0 0,0-1 1 0 0,1 2 0 0 0,1-1-1 0 0,0 0 1 0 0,1 1-1 0 0,1 0 1 0 0,-1 23 0 0 0,3-12 20 0 0,1 0 0 0 0,1 0 0 0 0,8 36 0 0 0,-8-54-228 0 0,0 0 1 0 0,1 0 0 0 0,0 0 0 0 0,1 0 0 0 0,0-1 0 0 0,0 0-1 0 0,1 0 1 0 0,0 0 0 0 0,0 0 0 0 0,1-1 0 0 0,0 0-1 0 0,0 0 1 0 0,11 9 0 0 0,7-1-1407 0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1:37.650"/>
    </inkml:context>
    <inkml:brush xml:id="br0">
      <inkml:brushProperty name="width" value="0.05" units="cm"/>
      <inkml:brushProperty name="height" value="0.05" units="cm"/>
      <inkml:brushProperty name="color" value="#FFFFFF"/>
    </inkml:brush>
  </inkml:definitions>
  <inkml:trace contextRef="#ctx0" brushRef="#br0">49 0 6912 0 0,'-8'9'714'0'0,"5"-5"-569"0"0,0 0 0 0 0,0 1-1 0 0,1-1 1 0 0,-1 1 0 0 0,1 0 0 0 0,0 0-1 0 0,1-1 1 0 0,-3 11 0 0 0,-7 46 3493 0 0,8-39-2508 0 0,1-8-710 0 0,1 0 1 0 0,1 0-1 0 0,0 1 1 0 0,0-1-1 0 0,2 0 1 0 0,5 26-1 0 0,31 78 306 0 0,-11-41 3 0 0,-22-64-718 0 0,0 0-1 0 0,2 0 1 0 0,-1-1-1 0 0,2 1 1 0 0,-1-2-1 0 0,2 1 1 0 0,0-1-1 0 0,0 0 0 0 0,1-1 1 0 0,0 0-1 0 0,12 8 1 0 0,-6-7-1001 0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1:37.996"/>
    </inkml:context>
    <inkml:brush xml:id="br0">
      <inkml:brushProperty name="width" value="0.05" units="cm"/>
      <inkml:brushProperty name="height" value="0.05" units="cm"/>
      <inkml:brushProperty name="color" value="#FFFFFF"/>
    </inkml:brush>
  </inkml:definitions>
  <inkml:trace contextRef="#ctx0" brushRef="#br0">541 538 10136 0 0,'-174'84'2556'0'0,"149"-73"-1623"0"0,2 1 0 0 0,-1 1 0 0 0,1 2-1 0 0,1 0 1 0 0,1 1 0 0 0,0 1 0 0 0,-35 38 0 0 0,-33 61 255 0 0,80-101-1145 0 0,0 0-1 0 0,0 1 1 0 0,1 0-1 0 0,1 1 1 0 0,1 0-1 0 0,-5 19 1 0 0,7 8-1466 0 0,4-28 548 0 0</inkml:trace>
  <inkml:trace contextRef="#ctx0" brushRef="#br0" timeOffset="1">859 0 6912 0 0,'-1'12'714'0'0,"-14"42"2559"0"0,10-36-958 0 0,0 0 0 0 0,-3 21 1 0 0,3-1-1341 0 0,-8 85 632 0 0,4-37-1501 0 0,2-25-40 0 0,-22 254-1775 0 0,25-263 697 0 0,3-3-11 0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1:38.370"/>
    </inkml:context>
    <inkml:brush xml:id="br0">
      <inkml:brushProperty name="width" value="0.05" units="cm"/>
      <inkml:brushProperty name="height" value="0.05" units="cm"/>
      <inkml:brushProperty name="color" value="#FFFFFF"/>
    </inkml:brush>
  </inkml:definitions>
  <inkml:trace contextRef="#ctx0" brushRef="#br0">0 99 920 0 0,'3'0'67'0'0,"31"4"1890"0"0,-26-5 147 0 0,1 0 1 0 0,-1 0 0 0 0,1-1 0 0 0,9-3 0 0 0,33-15 7223 0 0,-19 4-9498 0 0,-31 15 224 0 0,1 1 0 0 0,-1-1 0 0 0,1 0 0 0 0,-1-1-1 0 0,0 1 1 0 0,0 0 0 0 0,1 0 0 0 0,-1 0 0 0 0,0-1 0 0 0,0 1 0 0 0,0-1 0 0 0,-1 1 0 0 0,2-3-1 0 0,-1 2-94 0 0,0 1 0 0 0,0-1 0 0 0,0 0 0 0 0,0 1-1 0 0,0-1 1 0 0,0 1 0 0 0,0 0 0 0 0,1-1 0 0 0,-1 1-1 0 0,3-2 1 0 0,16-9-1467 0 0,-12 4 80 0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1:38.887"/>
    </inkml:context>
    <inkml:brush xml:id="br0">
      <inkml:brushProperty name="width" value="0.05" units="cm"/>
      <inkml:brushProperty name="height" value="0.05" units="cm"/>
      <inkml:brushProperty name="color" value="#FFFFFF"/>
    </inkml:brush>
  </inkml:definitions>
  <inkml:trace contextRef="#ctx0" brushRef="#br0">110 132 9008 0 0,'0'0'413'0'0,"0"1"-10"0"0,0 3-259 0 0,-1 1 0 0 0,1-1 0 0 0,-1 0 0 0 0,0 0 0 0 0,0 0 1 0 0,-2 7-1 0 0,2-8 231 0 0,0 0 0 0 0,0 1 0 0 0,0-1 0 0 0,0 0 0 0 0,1 1 0 0 0,-1 4 0 0 0,-1 29 1538 0 0,-10 58-1 0 0,0-14-1185 0 0,-25 215-194 0 0,29-234-661 0 0,-1-4-143 0 0,-6 60-780 0 0,14-104 530 0 0,1 0 0 0 0,0 0 0 0 0,1 1 0 0 0,0-1 0 0 0,8 28 1 0 0,-9-42 476 0 0,0 0 0 0 0,0 1 0 0 0,0-1 0 0 0,0 0 0 0 0,0 1 0 0 0,0-1 1 0 0,0 1-1 0 0,0-1 0 0 0,1 0 0 0 0,-1 1 0 0 0,0-1 0 0 0,0 0 0 0 0,0 1 1 0 0,0-1-1 0 0,1 0 0 0 0,-1 0 0 0 0,0 1 0 0 0,0-1 0 0 0,1 0 0 0 0,-1 0 1 0 0,0 1-1 0 0,0-1 0 0 0,1 0 0 0 0,-1 0 0 0 0,0 1 0 0 0,1-1 1 0 0,-1 0-1 0 0,0 0 0 0 0,1 0 0 0 0,-1 0 0 0 0,0 0 0 0 0,1 0 0 0 0,-1 0 1 0 0,1 0-1 0 0,-1 0 0 0 0,0 0 0 0 0,1 0 0 0 0,11-11-2203 0 0,4-22-330 0 0,-8-6 1073 0 0,4-65 0 0 0,-6 46 1380 0 0,45-453 3897 0 0,-46 459-1994 0 0,2-1 1 0 0,28-101-1 0 0,-34 150-1640 0 0,0 1 0 0 0,1 0 0 0 0,-1-1 0 0 0,1 1 1 0 0,0 0-1 0 0,-1 0 0 0 0,1 0 0 0 0,1 0 0 0 0,-1 1 1 0 0,0-1-1 0 0,1 1 0 0 0,2-3 0 0 0,-4 4-76 0 0,1 0 1 0 0,-1 0-1 0 0,0 0 0 0 0,1 0 0 0 0,-1 1 0 0 0,0-1 0 0 0,1 1 0 0 0,-1-1 1 0 0,1 1-1 0 0,-1-1 0 0 0,0 1 0 0 0,1 0 0 0 0,-1 0 0 0 0,1 0 0 0 0,-1 0 0 0 0,1 0 1 0 0,-1 0-1 0 0,1 0 0 0 0,-1 0 0 0 0,1 1 0 0 0,-1-1 0 0 0,1 0 0 0 0,-1 1 1 0 0,1-1-1 0 0,-1 1 0 0 0,0 0 0 0 0,1-1 0 0 0,-1 1 0 0 0,2 1 0 0 0,5 5 140 0 0,0 0-1 0 0,-1 0 0 0 0,0 0 0 0 0,0 1 1 0 0,-1 0-1 0 0,0 1 0 0 0,0-1 0 0 0,5 11 1 0 0,0 2-207 0 0,-2 1 0 0 0,11 31 1 0 0,-13-31-102 0 0,-1 1 0 0 0,0 0 1 0 0,-2-1-1 0 0,2 35 0 0 0,-6-47 93 0 0,0 0 0 0 0,0-1 0 0 0,-1 1 0 0 0,-1-1 0 0 0,0 1 0 0 0,0-1 0 0 0,-1 1 0 0 0,0-1 0 0 0,0 0 0 0 0,-1 0 0 0 0,0-1 0 0 0,-1 1 0 0 0,-8 11 0 0 0,7-13 5 0 0,0 0-1 0 0,0 0 1 0 0,-1 0 0 0 0,0-1 0 0 0,-1 0 0 0 0,1 0 0 0 0,-1-1-1 0 0,0 0 1 0 0,-1 0 0 0 0,-11 4 0 0 0,6-3-67 0 0,-1-1-1 0 0,0-1 1 0 0,0 0-1 0 0,0-1 1 0 0,-26 2-1 0 0,-67 2-4527 0 0,94-7 3013 0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1:39.413"/>
    </inkml:context>
    <inkml:brush xml:id="br0">
      <inkml:brushProperty name="width" value="0.05" units="cm"/>
      <inkml:brushProperty name="height" value="0.05" units="cm"/>
      <inkml:brushProperty name="color" value="#FFFFFF"/>
    </inkml:brush>
  </inkml:definitions>
  <inkml:trace contextRef="#ctx0" brushRef="#br0">260 15 12120 0 0,'0'0'554'0'0,"0"0"-11"0"0,-13-8-328 0 0,8 6-4 0 0,0 1 1 0 0,-1 0 0 0 0,1 0 0 0 0,-1 0 0 0 0,0 0 0 0 0,1 1 0 0 0,-1 0 0 0 0,1 0-1 0 0,-1 1 1 0 0,0 0 0 0 0,1 0 0 0 0,-1 0 0 0 0,1 0 0 0 0,0 1 0 0 0,-1 0 0 0 0,-9 5-1 0 0,9-4 69 0 0,-1 1 0 0 0,1 0 0 0 0,0 1 0 0 0,0-1 0 0 0,0 1 0 0 0,1 0-1 0 0,0 1 1 0 0,0-1 0 0 0,0 1 0 0 0,0 0 0 0 0,1 0 0 0 0,-4 9-1 0 0,-5 11-381 0 0,2 1-1 0 0,1 0 1 0 0,2 0-1 0 0,0 1 1 0 0,2 0-1 0 0,1 0 1 0 0,1 0-1 0 0,1 1 0 0 0,2-1 1 0 0,2 38-1 0 0,0-60 36 0 0,0 1-1 0 0,0-1 1 0 0,0 1-1 0 0,1-1 0 0 0,0 1 1 0 0,0-1-1 0 0,1 0 1 0 0,0 0-1 0 0,0 0 0 0 0,0 0 1 0 0,5 6-1 0 0,-6-10 38 0 0,0 0-1 0 0,0 0 1 0 0,0 0-1 0 0,0 0 1 0 0,0 0-1 0 0,0 0 1 0 0,1-1-1 0 0,-1 1 1 0 0,0-1-1 0 0,1 0 1 0 0,-1 1-1 0 0,1-1 1 0 0,0 0-1 0 0,-1-1 1 0 0,1 1-1 0 0,0 0 1 0 0,0-1-1 0 0,-1 1 1 0 0,1-1-1 0 0,0 0 1 0 0,0 0-1 0 0,-1 0 1 0 0,1-1-1 0 0,0 1 0 0 0,0 0 1 0 0,0-1-1 0 0,-1 0 1 0 0,5-1-1 0 0,0-1 9 0 0,0 0-1 0 0,-1-1 0 0 0,1 0 0 0 0,-1 0 0 0 0,0 0 0 0 0,0-1 0 0 0,0 0 1 0 0,0 0-1 0 0,-1 0 0 0 0,0-1 0 0 0,8-10 0 0 0,2-7 367 0 0,23-48 0 0 0,-10 18 682 0 0,-25 89 3241 0 0,-2-9-4395 0 0,7 34-1 0 0,-5-48-277 0 0,-3-9 182 0 0,0 0 0 0 0,1 0 0 0 0,0-1 0 0 0,0 1 0 0 0,0 0 0 0 0,1 0 0 0 0,-1-1 0 0 0,1 1 0 0 0,0-1 0 0 0,0 1 0 0 0,0-1 0 0 0,0 0 0 0 0,0 0 0 0 0,5 5 0 0 0,1-4-1852 0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1:39.789"/>
    </inkml:context>
    <inkml:brush xml:id="br0">
      <inkml:brushProperty name="width" value="0.05" units="cm"/>
      <inkml:brushProperty name="height" value="0.05" units="cm"/>
      <inkml:brushProperty name="color" value="#FFFFFF"/>
    </inkml:brush>
  </inkml:definitions>
  <inkml:trace contextRef="#ctx0" brushRef="#br0">56 193 10680 0 0,'-1'36'1130'0'0,"-1"0"1"0"0,-11 52 0 0 0,-4-27 106 0 0,-6 10-938 0 0,50-201 5 0 0,-20 84-102 0 0,3 1 1 0 0,24-68-1 0 0,-30 102 33 0 0,0 0 0 0 0,1 0 0 0 0,0 1 0 0 0,13-18 0 0 0,-15 24-52 0 0,0 0 0 0 0,1-1 0 0 0,0 2-1 0 0,0-1 1 0 0,0 0 0 0 0,0 1 0 0 0,0 0 0 0 0,1 0 0 0 0,-1 0 0 0 0,1 0 0 0 0,0 1-1 0 0,7-3 1 0 0,11-3 517 0 0,-16 5-525 0 0,0 0 1 0 0,0 1-1 0 0,0 0 1 0 0,0 0-1 0 0,1 1 1 0 0,10-1-1 0 0,54-9-1333 0 0,-72 11 204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33.489"/>
    </inkml:context>
    <inkml:brush xml:id="br0">
      <inkml:brushProperty name="width" value="0.05" units="cm"/>
      <inkml:brushProperty name="height" value="0.05" units="cm"/>
      <inkml:brushProperty name="color" value="#FFFFFF"/>
    </inkml:brush>
  </inkml:definitions>
  <inkml:trace contextRef="#ctx0" brushRef="#br0">15 12 1016 0 0,'-15'-11'8635'0'0,"28"32"-8189"0"0,-6-9-342 0 0,1 1-1 0 0,-1 0 1 0 0,-1 0 0 0 0,-1 1 0 0 0,0 0 0 0 0,0-1-1 0 0,-2 2 1 0 0,1-1 0 0 0,-2 0 0 0 0,1 16-1 0 0,65 601 353 0 0,-22-268-426 0 0,46 401 25 0 0,26 257 31 0 0,-108-910-79 0 0,86 976 137 0 0,-73-775-129 0 0,49 512 223 0 0,-18-428 145 0 0,11 110-24 0 0,-61-483-222 0 0,-1-15-993 0 0,5-37-4318 0 0,-7 7 3697 0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1:40.134"/>
    </inkml:context>
    <inkml:brush xml:id="br0">
      <inkml:brushProperty name="width" value="0.05" units="cm"/>
      <inkml:brushProperty name="height" value="0.05" units="cm"/>
      <inkml:brushProperty name="color" value="#FFFFFF"/>
    </inkml:brush>
  </inkml:definitions>
  <inkml:trace contextRef="#ctx0" brushRef="#br0">1 1 12640 0 0,'0'0'289'0'0,"0"2"40"0"0,2 9-172 0 0,0-1-1 0 0,-1 1 0 0 0,0 0 1 0 0,-1 12-1 0 0,3 27-135 0 0,12 149 1249 0 0,-14-181-1211 0 0,2 96 463 0 0,-2-15-1114 0 0,4-34-3298 0 0,0-20-1020 0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1:40.543"/>
    </inkml:context>
    <inkml:brush xml:id="br0">
      <inkml:brushProperty name="width" value="0.05" units="cm"/>
      <inkml:brushProperty name="height" value="0.05" units="cm"/>
      <inkml:brushProperty name="color" value="#FFFFFF"/>
    </inkml:brush>
  </inkml:definitions>
  <inkml:trace contextRef="#ctx0" brushRef="#br0">1 8 10136 0 0,'0'0'464'0'0,"0"0"-10"0"0,0 0-48 0 0,0 0 884 0 0,0 0 424 0 0,0 0 80 0 0,0 0-161 0 0,13-4 273 0 0,57 9-436 0 0,-55-3-1494 0 0,-1 0 1 0 0,1-1-1 0 0,0 0 0 0 0,0-2 0 0 0,-1 0 0 0 0,26-4 1 0 0,-26 1-1079 0 0,2 0-354 0 0</inkml:trace>
  <inkml:trace contextRef="#ctx0" brushRef="#br0" timeOffset="1">428 180 12064 0 0,'-3'46'536'0'0,"-2"-23"104"0"0,5-1-512 0 0,0 8-128 0 0,-5-4 0 0 0,2 4 0 0 0,-2 1 416 0 0,5 2 48 0 0,-4-3 16 0 0,-1-4 0 0 0,5-7-480 0 0,0 0 0 0 0,0 0 0 0 0,5-7-6112 0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1:40.867"/>
    </inkml:context>
    <inkml:brush xml:id="br0">
      <inkml:brushProperty name="width" value="0.05" units="cm"/>
      <inkml:brushProperty name="height" value="0.05" units="cm"/>
      <inkml:brushProperty name="color" value="#FFFFFF"/>
    </inkml:brush>
  </inkml:definitions>
  <inkml:trace contextRef="#ctx0" brushRef="#br0">4 129 13272 0 0,'0'0'288'0'0,"0"-3"64"0"0,0-5 16 0 0,0 8 8 0 0,-3-4-304 0 0,3-3-72 0 0,0-1 0 0 0,0 1-5888 0 0</inkml:trace>
  <inkml:trace contextRef="#ctx0" brushRef="#br0" timeOffset="1">250 1 13328 0 0,'-7'15'245'0'0,"2"-1"0"0"0,0 1 0 0 0,0 1 0 0 0,2-1 0 0 0,0 1 0 0 0,0 0 0 0 0,2 0 0 0 0,0 27 0 0 0,-1 63 1926 0 0,3 93-1110 0 0,2-27-1021 0 0,2 26-371 0 0,-4-115-2505 0 0,3-67 1766 0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1:41.247"/>
    </inkml:context>
    <inkml:brush xml:id="br0">
      <inkml:brushProperty name="width" value="0.05" units="cm"/>
      <inkml:brushProperty name="height" value="0.05" units="cm"/>
      <inkml:brushProperty name="color" value="#FFFFFF"/>
    </inkml:brush>
  </inkml:definitions>
  <inkml:trace contextRef="#ctx0" brushRef="#br0">0 1 13560 0 0,'0'0'621'0'0,"0"0"-12"0"0,3 1-254 0 0,38 23 2844 0 0,-23-14-2281 0 0,-1 0-1 0 0,37 14 0 0 0,-48-22-1000 0 0,-1 0-1 0 0,0-1 0 0 0,1 0 1 0 0,0 0-1 0 0,-1 0 0 0 0,1-1 1 0 0,-1 1-1 0 0,1-1 1 0 0,0-1-1 0 0,-1 1 0 0 0,1-1 1 0 0,0 0-1 0 0,-1 0 0 0 0,1-1 1 0 0,6-2-1 0 0,-9 3-181 0 0,0-1 0 0 0,-1 0 0 0 0,1 0 0 0 0,0 0 0 0 0,-1 0 0 0 0,1 0 0 0 0,-1 0 0 0 0,1-1 0 0 0,1-2 0 0 0,5-4-430 0 0,13-11-1046 0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1:41.619"/>
    </inkml:context>
    <inkml:brush xml:id="br0">
      <inkml:brushProperty name="width" value="0.05" units="cm"/>
      <inkml:brushProperty name="height" value="0.05" units="cm"/>
      <inkml:brushProperty name="color" value="#FFFFFF"/>
    </inkml:brush>
  </inkml:definitions>
  <inkml:trace contextRef="#ctx0" brushRef="#br0">43 368 10592 0 0,'0'2'818'0'0,"-14"58"4376"0"0,-10 103 0 0 0,20-64-4097 0 0,5-49-836 0 0,7 50 0 0 0,-6-89-334 0 0,0 1 0 0 0,6 17 0 0 0,2-10-6304 0 0,-2-10-844 0 0</inkml:trace>
  <inkml:trace contextRef="#ctx0" brushRef="#br0" timeOffset="1">641 0 5064 0 0,'-22'22'224'0'0,"14"-11"48"0"0,-5 2-272 0 0,-4-2 0 0 0,0 3 0 0 0,0 1 0 0 0,-8-4 1248 0 0,4 5 200 0 0,4-2 40 0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1:42.019"/>
    </inkml:context>
    <inkml:brush xml:id="br0">
      <inkml:brushProperty name="width" value="0.05" units="cm"/>
      <inkml:brushProperty name="height" value="0.05" units="cm"/>
      <inkml:brushProperty name="color" value="#FFFFFF"/>
    </inkml:brush>
  </inkml:definitions>
  <inkml:trace contextRef="#ctx0" brushRef="#br0">428 100 3680 0 0,'0'0'284'0'0,"-13"-14"1392"0"0,-38-39 6626 0 0,44 48-7866 0 0,3 1 54 0 0,-1 0-1 0 0,0 0 1 0 0,0 1-1 0 0,0 0 1 0 0,-11-4-1 0 0,14 6-363 0 0,0 0 0 0 0,-1 1 0 0 0,1 0 0 0 0,0 0 0 0 0,-1-1 0 0 0,1 1 0 0 0,-1 1 1 0 0,1-1-1 0 0,0 0 0 0 0,-1 1 0 0 0,1-1 0 0 0,-1 1 0 0 0,1-1 0 0 0,0 1 0 0 0,0 0 0 0 0,0 0 0 0 0,-1 0 0 0 0,-1 2 0 0 0,-6 4 52 0 0,-1 0-1 0 0,1 1 1 0 0,0 0 0 0 0,1 1-1 0 0,0 0 1 0 0,0 0 0 0 0,-11 17-1 0 0,-44 78-918 0 0,63-102 725 0 0,-22 37-496 0 0,-41 82-1521 0 0,58-108 1862 0 0,1 0 0 0 0,0 1 0 0 0,1 0-1 0 0,1 0 1 0 0,0 0 0 0 0,1 0 0 0 0,0 19-1 0 0,2-29 191 0 0,0 0 0 0 0,0 0 0 0 0,0 0 0 0 0,1 0 0 0 0,0 0 0 0 0,-1 0 0 0 0,2 0-1 0 0,-1-1 1 0 0,0 1 0 0 0,1 0 0 0 0,-1-1 0 0 0,1 1 0 0 0,0-1 0 0 0,1 0-1 0 0,-1 1 1 0 0,0-1 0 0 0,1 0 0 0 0,0 0 0 0 0,-1-1 0 0 0,1 1 0 0 0,1-1-1 0 0,-1 1 1 0 0,0-1 0 0 0,0 0 0 0 0,1 0 0 0 0,-1 0 0 0 0,1-1 0 0 0,0 1-1 0 0,-1-1 1 0 0,9 2 0 0 0,-6-2 7 0 0,0 0 0 0 0,1 0-1 0 0,-1 0 1 0 0,1-1 0 0 0,-1 0-1 0 0,1-1 1 0 0,-1 0 0 0 0,1 1 0 0 0,-1-2-1 0 0,0 1 1 0 0,1-1 0 0 0,-1 0-1 0 0,0 0 1 0 0,0-1 0 0 0,0 0 0 0 0,-1 0-1 0 0,1 0 1 0 0,5-5 0 0 0,2-4-19 0 0,0 0 1 0 0,0-1-1 0 0,-1 0 0 0 0,-1-1 1 0 0,0 0-1 0 0,-1-1 0 0 0,0-1 1 0 0,-2 1-1 0 0,1-1 1 0 0,5-18-1 0 0,-6 9-139 0 0,0 0 1 0 0,-2 0-1 0 0,-1 0 1 0 0,-1-1-1 0 0,-1 0 0 0 0,0-36 1 0 0,-3 51 8 0 0,-1-34-752 0 0,-2 16-3103 0 0,-1 2-1067 0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1:42.372"/>
    </inkml:context>
    <inkml:brush xml:id="br0">
      <inkml:brushProperty name="width" value="0.05" units="cm"/>
      <inkml:brushProperty name="height" value="0.05" units="cm"/>
      <inkml:brushProperty name="color" value="#FFFFFF"/>
    </inkml:brush>
  </inkml:definitions>
  <inkml:trace contextRef="#ctx0" brushRef="#br0">20 129 6448 0 0,'-8'47'2756'0'0,"1"0"-1"0"0,3 0 1 0 0,3 80 0 0 0,2-78-2444 0 0,-1-34-146 0 0,1 0-1 0 0,4 19 0 0 0,16-121-47 0 0,-15 39-49 0 0,-4 28 62 0 0,8-33 1 0 0,2-2 179 0 0,-6 28-51 0 0,10-32-1 0 0,-11 44-135 0 0,1-3 39 0 0,1 0 0 0 0,17-31 0 0 0,-22 44-119 0 0,1 1 0 0 0,0-1 1 0 0,0 1-1 0 0,1 0 0 0 0,-1 0 1 0 0,1 0-1 0 0,0 1 0 0 0,0 0 1 0 0,0-1-1 0 0,0 1 0 0 0,1 0 0 0 0,-1 1 1 0 0,1-1-1 0 0,0 1 0 0 0,7-2 1 0 0,-10 3-2 0 0,1 0 1 0 0,-1 1-1 0 0,1-1 0 0 0,-1 1 1 0 0,1 0-1 0 0,-1 0 1 0 0,1 0-1 0 0,-1 0 1 0 0,1 1-1 0 0,-1-1 0 0 0,1 0 1 0 0,-1 1-1 0 0,1 0 1 0 0,-1 0-1 0 0,0-1 1 0 0,1 1-1 0 0,3 3 0 0 0,-2-1 35 0 0,0 0-1 0 0,-1 0 0 0 0,1 0 1 0 0,-1 0-1 0 0,1 1 1 0 0,-1 0-1 0 0,0 0 0 0 0,4 7 1 0 0,1 5 119 0 0,0 0 0 0 0,-1 1 0 0 0,8 31 0 0 0,-1 20-14 0 0,-7-23-135 0 0,-1-7-124 0 0,-2 1-1 0 0,-1 73 1 0 0,-2-9-1260 0 0,2-81 4 0 0,2-3-3819 0 0,-1-7-1459 0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2:47.199"/>
    </inkml:context>
    <inkml:brush xml:id="br0">
      <inkml:brushProperty name="width" value="0.05" units="cm"/>
      <inkml:brushProperty name="height" value="0.05" units="cm"/>
      <inkml:brushProperty name="color" value="#FFFFFF"/>
    </inkml:brush>
  </inkml:definitions>
  <inkml:trace contextRef="#ctx0" brushRef="#br0">93 584 3680 0 0,'-9'-1'327'0'0,"6"0"-220"0"0,-1 0 0 0 0,1-1 0 0 0,0 1 0 0 0,-1-1 0 0 0,1 0 0 0 0,0 0 0 0 0,0 0 0 0 0,0 0 0 0 0,0 0 0 0 0,0-1 0 0 0,1 0 0 0 0,-1 1 0 0 0,1-1 0 0 0,-1 0 0 0 0,1 0 0 0 0,0 0 0 0 0,0 0 0 0 0,-1-4 0 0 0,-3-6 389 0 0,1 1 0 0 0,0-1 0 0 0,-5-22 0 0 0,9 25-503 0 0,0 0 0 0 0,0 0 0 0 0,1 0 0 0 0,2-18 1 0 0,-1-6-20 0 0,1 6 14 0 0,2 0 0 0 0,1 0 0 0 0,0 0 0 0 0,19-49 0 0 0,-17 56 280 0 0,1 1 0 0 0,14-26-1 0 0,-19 40-5 0 0,0 0-1 0 0,1 0 0 0 0,0 0 0 0 0,0 1 1 0 0,1 0-1 0 0,-1-1 0 0 0,1 2 0 0 0,1-1 1 0 0,-1 0-1 0 0,0 1 0 0 0,9-5 0 0 0,-6 3 277 0 0,-8 5-467 0 0,1 0 0 0 0,-1 0 1 0 0,1 1-1 0 0,0-1 0 0 0,-1 0 0 0 0,1 1 0 0 0,0-1 1 0 0,0 0-1 0 0,0 1 0 0 0,-1-1 0 0 0,1 1 0 0 0,0-1 0 0 0,0 1 1 0 0,0-1-1 0 0,0 1 0 0 0,0 0 0 0 0,0 0 0 0 0,0-1 1 0 0,0 1-1 0 0,0 0 0 0 0,0 0 0 0 0,0 0 0 0 0,0 0 1 0 0,0 0-1 0 0,0 0 0 0 0,1 1 0 0 0,0 0-19 0 0,0 1 0 0 0,0 0-1 0 0,-1 0 1 0 0,1 0 0 0 0,-1 0-1 0 0,0 1 1 0 0,0-1 0 0 0,0 0 0 0 0,0 0-1 0 0,0 1 1 0 0,0-1 0 0 0,0 1-1 0 0,-1-1 1 0 0,1 1 0 0 0,-1-1-1 0 0,0 1 1 0 0,0-1 0 0 0,0 1-1 0 0,0 3 1 0 0,-5 62 305 0 0,4-54-269 0 0,-21 141 382 0 0,-3 44-152 0 0,24-177-317 0 0,-11 516-172 0 0,18-390-388 0 0,9 115-969 0 0,-12-204 1127 0 0,-2-37 222 0 0,4 30 0 0 0,-3-45-746 0 0,-2-19 176 0 0,-2-21-2601 0 0,-2 7-331 0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2:47.977"/>
    </inkml:context>
    <inkml:brush xml:id="br0">
      <inkml:brushProperty name="width" value="0.05" units="cm"/>
      <inkml:brushProperty name="height" value="0.05" units="cm"/>
      <inkml:brushProperty name="color" value="#FFFFFF"/>
    </inkml:brush>
  </inkml:definitions>
  <inkml:trace contextRef="#ctx0" brushRef="#br0">10 241 5984 0 0,'3'-195'5025'0'0,"-5"172"-4108"0"0,1 0 2910 0 0,-3 30-2584 0 0,-2 6-586 0 0,7 3-584 0 0,1 0 1 0 0,0 0-1 0 0,1-1 0 0 0,1 1 1 0 0,0-1-1 0 0,12 28 0 0 0,48 85 239 0 0,-61-122-311 0 0,36 61-23 0 0,3-3-1 0 0,3-1 0 0 0,2-2 1 0 0,3-3-1 0 0,97 90 0 0 0,-133-136 23 0 0,0-1 0 0 0,1 1 0 0 0,0-2 0 0 0,20 10 0 0 0,-29-17 0 0 0,-1 0 0 0 0,0-1 0 0 0,1 0 0 0 0,0 0 0 0 0,-1 0 0 0 0,1-1 0 0 0,0 0 0 0 0,0 0 0 0 0,0 0 0 0 0,0-1 0 0 0,0 0 0 0 0,0 0 0 0 0,-1-1 0 0 0,1 1 0 0 0,0-1 0 0 0,9-3 0 0 0,-11 2 7 0 0,0 0-1 0 0,1 0 0 0 0,-1-1 0 0 0,0 1 1 0 0,-1-1-1 0 0,1 0 0 0 0,0 0 1 0 0,-1 0-1 0 0,0 0 0 0 0,0-1 0 0 0,0 0 1 0 0,0 1-1 0 0,4-8 0 0 0,2-6 55 0 0,-1 1 0 0 0,7-23-1 0 0,-7 19-26 0 0,-2 4-23 0 0,-1 0 0 0 0,0 0-1 0 0,-1-1 1 0 0,-1 1 0 0 0,-1-1-1 0 0,1-18 1 0 0,0-32-130 0 0,-1-93-1139 0 0,-6 96 57 0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2:49.268"/>
    </inkml:context>
    <inkml:brush xml:id="br0">
      <inkml:brushProperty name="width" value="0.05" units="cm"/>
      <inkml:brushProperty name="height" value="0.05" units="cm"/>
      <inkml:brushProperty name="color" value="#FFFFFF"/>
    </inkml:brush>
  </inkml:definitions>
  <inkml:trace contextRef="#ctx0" brushRef="#br0">0 460 6992 0 0,'0'0'322'0'0,"0"0"-7"0"0,0 0-94 0 0,22 0 4097 0 0,151-49-1782 0 0,-164 46-2491 0 0,0 0 1 0 0,-1-1 0 0 0,0-1 0 0 0,0 1 0 0 0,0-1-1 0 0,0-1 1 0 0,-1 1 0 0 0,0-1 0 0 0,0 0 0 0 0,-1-1-1 0 0,0 0 1 0 0,0 0 0 0 0,0 0 0 0 0,5-10 0 0 0,-4 4 19 0 0,0 1 0 0 0,-1-2 0 0 0,-1 1 0 0 0,0-1 0 0 0,-1 1 0 0 0,0-1 0 0 0,-1-1 0 0 0,2-21 0 0 0,-5 26-46 0 0,0-1 1 0 0,0 1 0 0 0,-1 0 0 0 0,-1-1 0 0 0,1 1-1 0 0,-7-17 1 0 0,7 21-10 0 0,-1 0 1 0 0,-1 0-1 0 0,1 0 0 0 0,-1 0 0 0 0,0 1 1 0 0,0-1-1 0 0,-1 1 0 0 0,0 0 1 0 0,0 0-1 0 0,0 0 0 0 0,0 0 0 0 0,-7-4 1 0 0,10 8-11 0 0,-1-1 1 0 0,0 1 0 0 0,0 0 0 0 0,0 0-1 0 0,0 0 1 0 0,0 1 0 0 0,0-1 0 0 0,0 0 0 0 0,0 1-1 0 0,0 0 1 0 0,0-1 0 0 0,-1 1 0 0 0,1 0-1 0 0,0 0 1 0 0,0 0 0 0 0,0 0 0 0 0,-3 1 0 0 0,1 0 3 0 0,0 0-1 0 0,0 0 1 0 0,1 1 0 0 0,-1 0 0 0 0,0-1 0 0 0,1 1 0 0 0,0 1 0 0 0,-7 3 0 0 0,1 2 22 0 0,1 1 1 0 0,0-1-1 0 0,0 2 1 0 0,1-1-1 0 0,-9 15 0 0 0,4-3 2 0 0,1 0-1 0 0,1 1 0 0 0,1 0 1 0 0,1 1-1 0 0,1 0 0 0 0,1 0 0 0 0,1 0 1 0 0,-3 32-1 0 0,4-17-15 0 0,3 0 1 0 0,1 0-1 0 0,1 0 1 0 0,3-1-1 0 0,9 48 0 0 0,-11-77-56 0 0,0 1 0 0 0,1-1-1 0 0,0 1 1 0 0,1-1-1 0 0,0 0 1 0 0,0-1-1 0 0,1 1 1 0 0,-1 0-1 0 0,2-1 1 0 0,11 12 0 0 0,-15-16 14 0 0,0-1 1 0 0,0 0-1 0 0,0 0 1 0 0,0 0 0 0 0,1 0-1 0 0,-1-1 1 0 0,1 1 0 0 0,-1-1-1 0 0,1 1 1 0 0,0-1 0 0 0,0 0-1 0 0,-1 0 1 0 0,1 0 0 0 0,0 0-1 0 0,0 0 1 0 0,0-1 0 0 0,0 0-1 0 0,0 1 1 0 0,0-1 0 0 0,0 0-1 0 0,0 0 1 0 0,0-1 0 0 0,0 1-1 0 0,0-1 1 0 0,0 1 0 0 0,0-1-1 0 0,0 0 1 0 0,-1 0 0 0 0,1 0-1 0 0,0 0 1 0 0,0-1 0 0 0,-1 1-1 0 0,1-1 1 0 0,3-2 0 0 0,11-14-1110 0 0,4-1-54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34.462"/>
    </inkml:context>
    <inkml:brush xml:id="br0">
      <inkml:brushProperty name="width" value="0.05" units="cm"/>
      <inkml:brushProperty name="height" value="0.05" units="cm"/>
      <inkml:brushProperty name="color" value="#FFFFFF"/>
    </inkml:brush>
  </inkml:definitions>
  <inkml:trace contextRef="#ctx0" brushRef="#br0">0 252 2633 0 0,'0'0'2667'0'0,"5"-2"642"0"0,19-7-2337 0 0,-9 2-732 0 0,0 0 0 0 0,0-1 0 0 0,-1 0 0 0 0,0-1 1 0 0,-1-1-1 0 0,24-21 0 0 0,-24 20-161 0 0,0-1-1 0 0,0 2 1 0 0,2 0-1 0 0,-1 1 1 0 0,1 0-1 0 0,24-9 1 0 0,-12 8-63 0 0,0 1 1 0 0,1 1 0 0 0,0 1-1 0 0,0 2 1 0 0,1 1 0 0 0,-1 1-1 0 0,1 2 1 0 0,0 0-1 0 0,0 2 1 0 0,0 2 0 0 0,-1 0-1 0 0,35 9 1 0 0,6 2 18 0 0,0-2 0 0 0,87 2 0 0 0,82 13 148 0 0,-157-11 9 0 0,1-3 0 0 0,102 2 0 0 0,135 3 409 0 0,-23 0-63 0 0,290-33 368 0 0,-2-33-217 0 0,-167 5-301 0 0,174-15-24 0 0,360 23 71 0 0,-912 36-335 0 0,-1 2 1 0 0,0 2-1 0 0,70 17 1 0 0,-85-15-377 0 0,-1 1 0 0 0,36 18 1 0 0,-41-17-814 0 0,-1 1 1 0 0,-1 1 0 0 0,29 24 0 0 0,-36-27-175 0 0,-2 2-363 0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2:49.668"/>
    </inkml:context>
    <inkml:brush xml:id="br0">
      <inkml:brushProperty name="width" value="0.05" units="cm"/>
      <inkml:brushProperty name="height" value="0.05" units="cm"/>
      <inkml:brushProperty name="color" value="#FFFFFF"/>
    </inkml:brush>
  </inkml:definitions>
  <inkml:trace contextRef="#ctx0" brushRef="#br0">35 33 12176 0 0,'0'0'273'0'0,"-2"12"376"0"0,-11 34-235 0 0,-1 2-54 0 0,10-14 256 0 0,2 0 0 0 0,5 65 0 0 0,0-20-235 0 0,-3 97-122 0 0,0-173-427 0 0,0-3-67 0 0,0 0-18 0 0,0-1 230 0 0,1 1 1 0 0,-1 0 0 0 0,1-1 0 0 0,-1 1-1 0 0,1 0 1 0 0,-1-1 0 0 0,0 1 0 0 0,1 0 0 0 0,-1-1-1 0 0,1 1 1 0 0,-1-1 0 0 0,0 1 0 0 0,1 0 0 0 0,-1-1-1 0 0,0 1 1 0 0,0-1 0 0 0,1 0 0 0 0,-1 1 0 0 0,0-1-1 0 0,0 1 1 0 0,0-1 0 0 0,1 1 0 0 0,-1-1 0 0 0,0 1-1 0 0,0-1 1 0 0,0-1 0 0 0,1-14-226 0 0,8-76-459 0 0,-7 73 698 0 0,2 1-1 0 0,0 0 1 0 0,11-28 0 0 0,6-26 121 0 0,-16 50 22 0 0,2 1 0 0 0,1-1 1 0 0,0 1-1 0 0,2 1 1 0 0,0-1-1 0 0,1 2 0 0 0,2-1 1 0 0,-1 2-1 0 0,17-19 1 0 0,-25 32-62 0 0,1 1 0 0 0,-1-1 0 0 0,1 1 0 0 0,-1 0 0 0 0,1 0 0 0 0,1 0 0 0 0,-1 1 0 0 0,0 0 0 0 0,1 0 0 0 0,7-3 0 0 0,-11 6-32 0 0,1-1-1 0 0,-1 1 1 0 0,1-1-1 0 0,0 1 1 0 0,-1 0-1 0 0,1 0 1 0 0,-1 0-1 0 0,1 0 1 0 0,-1 1-1 0 0,1-1 1 0 0,-1 1-1 0 0,1-1 1 0 0,-1 1-1 0 0,1 0 1 0 0,-1 0-1 0 0,1 0 1 0 0,-1 0-1 0 0,0 0 1 0 0,0 1-1 0 0,0-1 1 0 0,0 1-1 0 0,0 0 1 0 0,0-1-1 0 0,0 1 1 0 0,0 0-1 0 0,2 3 1 0 0,1 1 49 0 0,-1 0 0 0 0,0 1 0 0 0,0 0 0 0 0,0-1 0 0 0,-1 1 0 0 0,0 0 0 0 0,0 1 0 0 0,3 13 1 0 0,-1 4-30 0 0,3 34 1 0 0,-5-27-8 0 0,0 4 77 0 0,-4 52 0 0 0,0-52-1448 0 0,4 45 0 0 0,1-62 76 0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2:50.184"/>
    </inkml:context>
    <inkml:brush xml:id="br0">
      <inkml:brushProperty name="width" value="0.05" units="cm"/>
      <inkml:brushProperty name="height" value="0.05" units="cm"/>
      <inkml:brushProperty name="color" value="#FFFFFF"/>
    </inkml:brush>
  </inkml:definitions>
  <inkml:trace contextRef="#ctx0" brushRef="#br0">386 582 12176 0 0,'0'0'273'0'0,"0"0"40"0"0,0 0 23 0 0,-13-8 78 0 0,-9-41 662 0 0,13 35-533 0 0,0 0 0 0 0,-1 1 1 0 0,-17-18-1 0 0,22 27-429 0 0,0 0 0 0 0,-1 0 0 0 0,1 0 0 0 0,-1 0 0 0 0,1 1 0 0 0,-1 0 0 0 0,0 0 0 0 0,0 0 0 0 0,-1 1 0 0 0,1 0 0 0 0,-12-2 0 0 0,12 3-61 0 0,0 0 1 0 0,0 1 0 0 0,0-1-1 0 0,0 1 1 0 0,0 0-1 0 0,0 1 1 0 0,0 0 0 0 0,0-1-1 0 0,0 2 1 0 0,0-1-1 0 0,1 1 1 0 0,-1 0 0 0 0,0 0-1 0 0,1 1 1 0 0,-6 3-1 0 0,4-2-13 0 0,0 1 0 0 0,1 0-1 0 0,-1 1 1 0 0,1 0 0 0 0,0 0-1 0 0,1 0 1 0 0,0 1 0 0 0,0-1-1 0 0,-8 15 1 0 0,5-4-94 0 0,0 1 0 0 0,1 0-1 0 0,1 0 1 0 0,1 0 0 0 0,1 1 0 0 0,0-1 0 0 0,1 1 0 0 0,0 36-1 0 0,4-39-47 0 0,0 0 0 0 0,1-1-1 0 0,1 1 1 0 0,1-1-1 0 0,0 1 1 0 0,1-1 0 0 0,1-1-1 0 0,0 1 1 0 0,13 21-1 0 0,-16-31 71 0 0,1 0 0 0 0,-1 0 0 0 0,2 0 0 0 0,-1 0 0 0 0,0 0 0 0 0,1-1-1 0 0,0 0 1 0 0,0 0 0 0 0,0 0 0 0 0,0-1 0 0 0,1 1 0 0 0,0-1 0 0 0,-1-1-1 0 0,1 1 1 0 0,0-1 0 0 0,0 0 0 0 0,1 0 0 0 0,-1-1 0 0 0,0 0 0 0 0,0 0-1 0 0,1 0 1 0 0,-1-1 0 0 0,1 0 0 0 0,-1 0 0 0 0,0 0 0 0 0,1-1-1 0 0,-1 0 1 0 0,0 0 0 0 0,1-1 0 0 0,-1 0 0 0 0,0 0 0 0 0,0 0 0 0 0,0-1-1 0 0,-1 0 1 0 0,10-6 0 0 0,-2-1 17 0 0,0-1 0 0 0,-1 0 0 0 0,0 0 0 0 0,-1-2 0 0 0,0 1 0 0 0,-1-1 0 0 0,0-1 0 0 0,11-20 0 0 0,-6 3 29 0 0,0 0 0 0 0,-2-1-1 0 0,9-34 1 0 0,-10 21 16 0 0,7-66-1 0 0,-17 97-23 0 0,3-37 213 0 0,0-99 0 0 0,-19-50 1467 0 0,10 167-1184 0 0,3 30-425 0 0,1 1 0 0 0,0 0 0 0 0,-1 0 0 0 0,1 0 0 0 0,-1 0-1 0 0,0 0 1 0 0,0 0 0 0 0,0 0 0 0 0,0 0 0 0 0,0 1 0 0 0,-2-4-1 0 0,2 4 298 0 0,-8 13 502 0 0,6 2-716 0 0,-1-1 0 0 0,2 1 0 0 0,0 0-1 0 0,0 0 1 0 0,1 0 0 0 0,2 20 0 0 0,-1-23-131 0 0,0 8 7 0 0,13 352-436 0 0,-8-332-146 0 0,20 75 0 0 0,-19-94-921 0 0,1 0 1 0 0,18 35-1 0 0,-12-35-4778 0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2:50.590"/>
    </inkml:context>
    <inkml:brush xml:id="br0">
      <inkml:brushProperty name="width" value="0.05" units="cm"/>
      <inkml:brushProperty name="height" value="0.05" units="cm"/>
      <inkml:brushProperty name="color" value="#FFFFFF"/>
    </inkml:brush>
  </inkml:definitions>
  <inkml:trace contextRef="#ctx0" brushRef="#br0">17 286 8288 0 0,'0'0'638'0'0,"0"0"-246"0"0,0 0 503 0 0,-1 0-662 0 0,0-1 0 0 0,0 0-1 0 0,0 1 1 0 0,0-1 0 0 0,0 0 0 0 0,0 1 0 0 0,0-1-1 0 0,0 0 1 0 0,1 0 0 0 0,-1 0 0 0 0,0 0 0 0 0,1 0-1 0 0,-1 0 1 0 0,0-1 0 0 0,0-3-67 0 0,0-1-1 0 0,0 1 1 0 0,1-1 0 0 0,-1 0-1 0 0,1 1 1 0 0,1-1 0 0 0,-1 1-1 0 0,1-1 1 0 0,0 1 0 0 0,0 0-1 0 0,1-1 1 0 0,0 1 0 0 0,0 0-1 0 0,2-6 1 0 0,7-11 164 0 0,26-39-1 0 0,-23 38-212 0 0,-10 17-61 0 0,0 0 0 0 0,0 1 0 0 0,0-1 0 0 0,1 1 0 0 0,0 0 0 0 0,0 0 0 0 0,0 0 0 0 0,1 1 0 0 0,-1 0 0 0 0,1 0 0 0 0,0 0 0 0 0,0 1 0 0 0,1 0 0 0 0,-1 0 0 0 0,1 1 0 0 0,-1 0 0 0 0,1 0 0 0 0,8-1 0 0 0,-6 1 11 0 0,0 2 0 0 0,0 0 0 0 0,0 0 0 0 0,0 0 0 0 0,1 1 0 0 0,-1 0 0 0 0,0 1 0 0 0,0 0 0 0 0,-1 1 0 0 0,1 0-1 0 0,0 0 1 0 0,-1 1 0 0 0,13 6 0 0 0,-3 1-44 0 0,0 0 0 0 0,0 0 0 0 0,16 16 0 0 0,-29-23-29 0 0,-1 1 0 0 0,1-1-1 0 0,-1 1 1 0 0,0-1 0 0 0,-1 1-1 0 0,1 0 1 0 0,-1 0 0 0 0,0 1-1 0 0,0-1 1 0 0,-1 1 0 0 0,1 0-1 0 0,-1-1 1 0 0,0 1 0 0 0,-1 0-1 0 0,2 9 1 0 0,-3 1-5 0 0,0 0 1 0 0,-1-1-1 0 0,0 1 0 0 0,-2 0 1 0 0,0 0-1 0 0,0-1 0 0 0,-1 0 0 0 0,-10 22 1 0 0,-8 13-17 0 0,-32 53 1 0 0,7-14-44 0 0,43-80-96 0 0,-85 186-69 0 0,59-110-5097 0 0,21-61-266 0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2:50.937"/>
    </inkml:context>
    <inkml:brush xml:id="br0">
      <inkml:brushProperty name="width" value="0.05" units="cm"/>
      <inkml:brushProperty name="height" value="0.05" units="cm"/>
      <inkml:brushProperty name="color" value="#FFFFFF"/>
    </inkml:brush>
  </inkml:definitions>
  <inkml:trace contextRef="#ctx0" brushRef="#br0">27 1 13360 0 0,'-9'18'1184'0'0,"9"-18"-944"0"0,-8 11-240 0 0,3 2 0 0 0,1-7 528 0 0,4-6 56 0 0,0 0 15 0 0,0 0 1 0 0,0 0-328 0 0,0 0-64 0 0,0 0-16 0 0,9 8 0 0 0,4-3-416 0 0,4-5-96 0 0,-5-5-8 0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2:58.930"/>
    </inkml:context>
    <inkml:brush xml:id="br0">
      <inkml:brushProperty name="width" value="0.05" units="cm"/>
      <inkml:brushProperty name="height" value="0.05" units="cm"/>
      <inkml:brushProperty name="color" value="#FFFFFF"/>
    </inkml:brush>
  </inkml:definitions>
  <inkml:trace contextRef="#ctx0" brushRef="#br0">25 65 2760 0 0,'6'-10'248'0'0,"2"-3"1334"0"0,1 2-1 0 0,14-15 1 0 0,-22 25-761 0 0,1-2 2599 0 0,-4 11-2326 0 0,-8 14-221 0 0,-10 29 438 0 0,9 0-1043 0 0,2 1 1 0 0,2 0-1 0 0,0 67 1 0 0,4-54-184 0 0,-2 335-618 0 0,23 157-3876 0 0,-15-410 3353 0 0,10 109-505 0 0,-5-190-642 0 0,-3-4-666 0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2:59.426"/>
    </inkml:context>
    <inkml:brush xml:id="br0">
      <inkml:brushProperty name="width" value="0.05" units="cm"/>
      <inkml:brushProperty name="height" value="0.05" units="cm"/>
      <inkml:brushProperty name="color" value="#FFFFFF"/>
    </inkml:brush>
  </inkml:definitions>
  <inkml:trace contextRef="#ctx0" brushRef="#br0">28 1 11488 0 0,'-1'1'82'0'0,"0"1"1"0"0,-1-1 0 0 0,1 1-1 0 0,-1-1 1 0 0,1 1 0 0 0,-1-1-1 0 0,0 0 1 0 0,1 0 0 0 0,-1 0-1 0 0,0 0 1 0 0,0 0 0 0 0,1 0-1 0 0,-4 1 1 0 0,4 0-50 0 0,1 1-1 0 0,-1-1 1 0 0,1 1 0 0 0,0-1 0 0 0,-1 0-1 0 0,1 1 1 0 0,0-1 0 0 0,1 6 0 0 0,-1-4 199 0 0,2 6 17 0 0,0 0 0 0 0,0-1 0 0 0,1 1 1 0 0,0 0-1 0 0,1-1 0 0 0,0 0 0 0 0,0 0 0 0 0,10 14 1 0 0,0 3 71 0 0,46 100 475 0 0,70 127 19 0 0,-118-232-720 0 0,-4-7 20 0 0,1 0-1 0 0,18 23 1 0 0,-25-34-87 0 0,0-1 1 0 0,0 1 0 0 0,0-1 0 0 0,0 0-1 0 0,1 0 1 0 0,-1 0 0 0 0,1 0-1 0 0,-1-1 1 0 0,1 1 0 0 0,0-1 0 0 0,0 1-1 0 0,0-1 1 0 0,0 0 0 0 0,0 0-1 0 0,0 0 1 0 0,0-1 0 0 0,0 1 0 0 0,0-1-1 0 0,0 1 1 0 0,5-1 0 0 0,-5-1 33 0 0,0 0 0 0 0,0 0 0 0 0,-1 0 0 0 0,1 0 0 0 0,0-1 0 0 0,-1 1 0 0 0,1-1 0 0 0,-1 1 0 0 0,1-1 0 0 0,-1 0 0 0 0,0 0 0 0 0,0 0 1 0 0,0 0-1 0 0,0 0 0 0 0,3-5 0 0 0,24-40 469 0 0,-26 41-477 0 0,16-33 411 0 0,-2-1 0 0 0,-2 0 0 0 0,19-77 0 0 0,9-132-1375 0 0,-36 204-120 0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3:01.062"/>
    </inkml:context>
    <inkml:brush xml:id="br0">
      <inkml:brushProperty name="width" value="0.05" units="cm"/>
      <inkml:brushProperty name="height" value="0.05" units="cm"/>
      <inkml:brushProperty name="color" value="#FFFFFF"/>
    </inkml:brush>
  </inkml:definitions>
  <inkml:trace contextRef="#ctx0" brushRef="#br0">0 252 3680 0 0,'0'0'167'0'0,"4"9"60"0"0,-2-5 3701 0 0,-2-3-3646 0 0,1 0-1 0 0,-1 0 1 0 0,1 0-1 0 0,0 0 1 0 0,-1 0-1 0 0,1 0 0 0 0,0 0 1 0 0,0 0-1 0 0,0 0 1 0 0,0-1-1 0 0,0 1 1 0 0,0 0-1 0 0,0 0 0 0 0,0-1 1 0 0,0 1-1 0 0,0-1 1 0 0,0 1-1 0 0,0-1 1 0 0,2 1-1 0 0,0 0-85 0 0,1-1 0 0 0,-1 1-1 0 0,0-1 1 0 0,1 0 0 0 0,-1 0 0 0 0,1 0 0 0 0,3-1 0 0 0,2-1-110 0 0,1 0 1 0 0,-1-1-1 0 0,0 0 1 0 0,13-5-1 0 0,-11 3-14 0 0,1 1-1 0 0,1 0 1 0 0,12-1-1 0 0,29-11 34 0 0,-49 15-99 0 0,-1-1 1 0 0,0 0-1 0 0,0 0 1 0 0,0-1-1 0 0,0 1 1 0 0,-1-1 0 0 0,1 0-1 0 0,-1 0 1 0 0,1 0-1 0 0,2-4 1 0 0,-4 4 0 0 0,0 0-1 0 0,1 0 1 0 0,-1 0 0 0 0,-1 0 0 0 0,1 0 0 0 0,0-1 0 0 0,-1 1-1 0 0,0 0 1 0 0,1-1 0 0 0,-1 1 0 0 0,-1-1 0 0 0,1 0-1 0 0,0 1 1 0 0,-1-1 0 0 0,0 0 0 0 0,0 1 0 0 0,0-1-1 0 0,0 0 1 0 0,-1 1 0 0 0,1-1 0 0 0,-1 0 0 0 0,0 1-1 0 0,0-1 1 0 0,-1 1 0 0 0,-1-4 0 0 0,-1-2 9 0 0,-1 1 0 0 0,0 0 0 0 0,-1 1-1 0 0,0 0 1 0 0,0-1 0 0 0,-1 2 0 0 0,0-1 0 0 0,-13-9 0 0 0,16 12 30 0 0,-1 1 1 0 0,-1 0-1 0 0,1 0 1 0 0,0 0-1 0 0,-1 1 0 0 0,1-1 1 0 0,-1 1-1 0 0,0 0 1 0 0,0 1-1 0 0,0 0 1 0 0,0 0-1 0 0,0 0 1 0 0,0 1-1 0 0,0-1 0 0 0,0 1 1 0 0,0 1-1 0 0,0-1 1 0 0,0 1-1 0 0,0 0 1 0 0,0 1-1 0 0,0-1 1 0 0,1 1-1 0 0,-12 5 0 0 0,13-4-2 0 0,1-1 0 0 0,-1 1 0 0 0,0 0 0 0 0,1 1 0 0 0,0-1 0 0 0,0 0 0 0 0,0 1-1 0 0,0 0 1 0 0,1-1 0 0 0,-1 1 0 0 0,1 0 0 0 0,0 1 0 0 0,0-1 0 0 0,0 0 0 0 0,-1 7-1 0 0,0 0-3 0 0,0 0-1 0 0,1 1 0 0 0,0-1 1 0 0,-1 24-1 0 0,3-19-32 0 0,-1-4-7 0 0,1 0 1 0 0,0 0 0 0 0,1 0-1 0 0,0 0 1 0 0,1 0-1 0 0,0 0 1 0 0,0-1 0 0 0,2 1-1 0 0,-1-1 1 0 0,8 15-1 0 0,-5-13-15 0 0,1-1 0 0 0,1 0 0 0 0,-1 0 0 0 0,2-1-1 0 0,0 0 1 0 0,0-1 0 0 0,1 0 0 0 0,0 0 0 0 0,19 13-1 0 0,-8-9-391 0 0,53 29 612 0 0,-20-21-5781 0 0,-36-18 187 0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3:01.469"/>
    </inkml:context>
    <inkml:brush xml:id="br0">
      <inkml:brushProperty name="width" value="0.05" units="cm"/>
      <inkml:brushProperty name="height" value="0.05" units="cm"/>
      <inkml:brushProperty name="color" value="#FFFFFF"/>
    </inkml:brush>
  </inkml:definitions>
  <inkml:trace contextRef="#ctx0" brushRef="#br0">16 123 13792 0 0,'-3'7'154'0'0,"0"0"0"0"0,1 1 0 0 0,0-1 0 0 0,0 1 0 0 0,0-1 0 0 0,1 1 0 0 0,1 0 0 0 0,-1-1 0 0 0,1 9 1 0 0,2 13 281 0 0,6 32 0 0 0,0 7 1266 0 0,-3-4-1003 0 0,0 48 246 0 0,1-33-1853 0 0,-5-99 509 0 0,0-38 0 0 0,-1 3 81 0 0,0-48 120 0 0,-1 57 361 0 0,7-66 0 0 0,-5 95-88 0 0,2 0 0 0 0,0 0 0 0 0,1 1 0 0 0,0-1 0 0 0,1 1 0 0 0,1 0 0 0 0,10-20 0 0 0,-11 28 115 0 0,0-1-1 0 0,0 1 0 0 0,1 0 0 0 0,0 0 0 0 0,12-12 0 0 0,-17 19-165 0 0,0 0 0 0 0,1 0 0 0 0,-1 0 0 0 0,0 0 0 0 0,1 0 0 0 0,-1 0 1 0 0,1 0-1 0 0,-1 0 0 0 0,1 1 0 0 0,-1-1 0 0 0,1 1 0 0 0,-1-1 0 0 0,1 1 0 0 0,-1 0 0 0 0,1-1 0 0 0,0 1 0 0 0,-1 0 0 0 0,1 0 0 0 0,0 0 0 0 0,-1 0 0 0 0,1 1 0 0 0,-1-1 0 0 0,1 0 1 0 0,0 1-1 0 0,-1-1 0 0 0,1 1 0 0 0,-1-1 0 0 0,1 1 0 0 0,-1 0 0 0 0,1-1 0 0 0,-1 1 0 0 0,0 0 0 0 0,1 0 0 0 0,-1 0 0 0 0,0 0 0 0 0,0 1 0 0 0,0-1 0 0 0,0 0 0 0 0,0 0 1 0 0,0 1-1 0 0,0-1 0 0 0,1 3 0 0 0,10 14 44 0 0,-1 0 1 0 0,0 1-1 0 0,-2 1 1 0 0,12 32-1 0 0,16 87 212 0 0,-19-48-507 0 0,15 65-582 0 0,-24-128-941 0 0,-5-2-4879 0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3:02.006"/>
    </inkml:context>
    <inkml:brush xml:id="br0">
      <inkml:brushProperty name="width" value="0.05" units="cm"/>
      <inkml:brushProperty name="height" value="0.05" units="cm"/>
      <inkml:brushProperty name="color" value="#FFFFFF"/>
    </inkml:brush>
  </inkml:definitions>
  <inkml:trace contextRef="#ctx0" brushRef="#br0">259 538 4608 0 0,'-60'-46'962'0'0,"46"34"1577"0"0,-1 1 0 0 0,1 0 0 0 0,-31-15 0 0 0,41 23-2292 0 0,0 1 1 0 0,-1 1-1 0 0,0-1 0 0 0,1 0 0 0 0,-1 1 0 0 0,0 0 0 0 0,0 0 1 0 0,0 1-1 0 0,0-1 0 0 0,-9 1 0 0 0,12 1-219 0 0,0-1 1 0 0,0 1-1 0 0,0-1 0 0 0,0 1 0 0 0,0 0 0 0 0,0 0 1 0 0,0 0-1 0 0,0 0 0 0 0,0 0 0 0 0,1 0 1 0 0,-1 1-1 0 0,0-1 0 0 0,1 0 0 0 0,-1 1 1 0 0,1 0-1 0 0,-1-1 0 0 0,1 1 0 0 0,0 0 1 0 0,-1 0-1 0 0,1-1 0 0 0,0 1 0 0 0,0 0 0 0 0,1 0 1 0 0,-1 0-1 0 0,0 0 0 0 0,0 4 0 0 0,-1 4-26 0 0,-1 1 0 0 0,2-1 0 0 0,0 1-1 0 0,0 0 1 0 0,1-1 0 0 0,2 20 0 0 0,15 62-630 0 0,-15-86 547 0 0,0 6-56 0 0,1 0-1 0 0,0-1 0 0 0,1 1 0 0 0,0-1 0 0 0,1 0 1 0 0,1 0-1 0 0,-1-1 0 0 0,2 1 0 0 0,-1-1 0 0 0,2-1 1 0 0,-1 1-1 0 0,1-1 0 0 0,0-1 0 0 0,1 1 0 0 0,0-1 1 0 0,20 12-1 0 0,-25-18 100 0 0,0 0 1 0 0,0-1 0 0 0,0 1-1 0 0,0-1 1 0 0,0 0-1 0 0,0 0 1 0 0,0-1 0 0 0,0 1-1 0 0,1-1 1 0 0,-1 0-1 0 0,0 0 1 0 0,0-1 0 0 0,0 1-1 0 0,1-1 1 0 0,-1 0-1 0 0,0 0 1 0 0,0 0 0 0 0,0 0-1 0 0,0-1 1 0 0,0 0-1 0 0,0 0 1 0 0,5-4-1 0 0,-1 2-26 0 0,-1-1-1 0 0,0-1 0 0 0,0 1 1 0 0,-1-1-1 0 0,0 0 0 0 0,0-1 1 0 0,0 1-1 0 0,-1-1 0 0 0,0-1 1 0 0,5-8-1 0 0,4-16-20 0 0,-1-1-1 0 0,-2-1 1 0 0,11-59 0 0 0,-12 48 437 0 0,-2-1 0 0 0,-2 0 1 0 0,-1-53-1 0 0,-5 69-46 0 0,1-20 585 0 0,-2 0 0 0 0,-2 0 0 0 0,-14-71 0 0 0,9 101-175 0 0,5 18-244 0 0,1 13-316 0 0,28 311-150 0 0,-14-213-852 0 0,12 29-1189 0 0,-18-111 1037 0 0,2 9-648 0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8:48.558"/>
    </inkml:context>
    <inkml:brush xml:id="br0">
      <inkml:brushProperty name="width" value="0.05" units="cm"/>
      <inkml:brushProperty name="height" value="0.05" units="cm"/>
      <inkml:brushProperty name="color" value="#FFFFFF"/>
    </inkml:brush>
  </inkml:definitions>
  <inkml:trace contextRef="#ctx0" brushRef="#br0">110 109 3224 0 0,'0'-1'240'0'0,"0"-1"-31"0"0,0 2 622 0 0,-5-10 2195 0 0,5 9-2887 0 0,-1 1 0 0 0,1-1 0 0 0,-1 1 1 0 0,1 0-1 0 0,-1-1 0 0 0,1 1 0 0 0,0-1 0 0 0,-1 1 0 0 0,1-1 0 0 0,0 0 0 0 0,0 1 0 0 0,-1-1 0 0 0,1 1 0 0 0,0-1 0 0 0,0 1 1 0 0,0-1-1 0 0,0 0 0 0 0,0 1 0 0 0,0-1 0 0 0,-1 0 0 0 0,2 1 0 0 0,-1-1 0 0 0,0 1 0 0 0,0-1 0 0 0,0 0 0 0 0,0 1 1 0 0,0-1-1 0 0,0 1 0 0 0,1-1 0 0 0,-1 0 0 0 0,1 0 0 0 0,-1 0 198 0 0,25-18 795 0 0,-16 14-1028 0 0,1 0 0 0 0,0 0-1 0 0,0 0 1 0 0,0 1 0 0 0,0 1 0 0 0,0 0-1 0 0,1 0 1 0 0,-1 1 0 0 0,14-1 0 0 0,25-6 211 0 0,-34 6-164 0 0,0 1 0 0 0,24-2 0 0 0,-23 4-72 0 0,0-1-38 0 0,1 1 1 0 0,-1 1 0 0 0,1 0-1 0 0,-1 1 1 0 0,0 1 0 0 0,18 6-1 0 0,-32-9-33 0 0,-1 1 0 0 0,1-1 0 0 0,0 1-1 0 0,-1 0 1 0 0,1-1 0 0 0,-1 1 0 0 0,0 0-1 0 0,1 0 1 0 0,-1 0 0 0 0,0 0 0 0 0,1 0 0 0 0,-1 0-1 0 0,0 1 1 0 0,0-1 0 0 0,0 0 0 0 0,0 1 0 0 0,0-1-1 0 0,0 0 1 0 0,0 1 0 0 0,-1-1 0 0 0,1 1-1 0 0,0 1 1 0 0,-1 0 19 0 0,0-1 1 0 0,0 1-1 0 0,0-1 0 0 0,0 0 0 0 0,0 1 0 0 0,0-1 1 0 0,-1 1-1 0 0,0-1 0 0 0,1 0 0 0 0,-1 1 0 0 0,0-1 1 0 0,0 0-1 0 0,-2 4 0 0 0,-5 6 104 0 0,0 0-1 0 0,-1-1 0 0 0,0 0 1 0 0,-12 11-1 0 0,15-15-113 0 0,-10 9 11 0 0,0 0 0 0 0,-1-1 0 0 0,-1-1 0 0 0,0-1 0 0 0,-1 0 0 0 0,0-1 0 0 0,-31 13 0 0 0,-71 24 50 0 0,119-48-14 0 0,2-1-22 0 0,122-5-394 0 0,-115 6 344 0 0,1 0 0 0 0,-1 0-1 0 0,0 0 1 0 0,0 1 0 0 0,0 1-1 0 0,9 3 1 0 0,-4-2 2 0 0,-10-4 5 0 0,-1 1 1 0 0,1-1-1 0 0,-1 1 0 0 0,1 0 0 0 0,-1-1 0 0 0,1 1 0 0 0,-1 0 0 0 0,0 0 0 0 0,1 0 0 0 0,-1 0 0 0 0,0 0 0 0 0,0 0 0 0 0,0 0 0 0 0,1 0 0 0 0,-1 0 0 0 0,0 1 0 0 0,-1-1 0 0 0,1 0 0 0 0,0 1 0 0 0,0-1 0 0 0,-1 0 0 0 0,1 1 0 0 0,0-1 0 0 0,-1 1 0 0 0,1 0 0 0 0,-1 2 0 0 0,0 0-4 0 0,0 0 1 0 0,-1 0 0 0 0,1 0-1 0 0,-1-1 1 0 0,0 1 0 0 0,0 0-1 0 0,-4 6 1 0 0,2-2 1 0 0,0-1 11 0 0,0 1 0 0 0,-1-1-1 0 0,0-1 1 0 0,0 1-1 0 0,-1 0 1 0 0,0-1-1 0 0,-6 7 1 0 0,-46 39 109 0 0,27-26-64 0 0,19-17-19 0 0,1 0-1 0 0,-1-1 0 0 0,-1 0 1 0 0,0-1-1 0 0,0 0 1 0 0,0-1-1 0 0,-1 0 1 0 0,1-1-1 0 0,-1 0 1 0 0,-1-1-1 0 0,-17 3 0 0 0,24-7-224 0 0,0-1-1 0 0,1 1 1 0 0,-1-1-1 0 0,0 0 1 0 0,1-1-1 0 0,-1 1 0 0 0,1-1 1 0 0,-1-1-1 0 0,-11-5 1 0 0,6 2-5413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35.204"/>
    </inkml:context>
    <inkml:brush xml:id="br0">
      <inkml:brushProperty name="width" value="0.05" units="cm"/>
      <inkml:brushProperty name="height" value="0.05" units="cm"/>
      <inkml:brushProperty name="color" value="#FFFFFF"/>
    </inkml:brush>
  </inkml:definitions>
  <inkml:trace contextRef="#ctx0" brushRef="#br0">0 1 3553 0 0,'0'90'3085'0'0,"7"293"937"0"0,18 1056-3718 0 0,-1-203 858 0 0,4-350-376 0 0,7 541 622 0 0,-30-1298-1358 0 0,33 557 343 0 0,-31-582-413 0 0,7 53-33 0 0,-14-156 35 0 0,5 30 19 0 0,14 49 0 0 0,-17-72-278 0 0,1-1 0 0 0,0 1 0 0 0,0-1-1 0 0,0 0 1 0 0,1 0 0 0 0,0-1 0 0 0,1 1 0 0 0,-1-1-1 0 0,1 0 1 0 0,0 0 0 0 0,1 0 0 0 0,7 6-1 0 0,-4-10-1182 0 0,-8-4 348 0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8:49.198"/>
    </inkml:context>
    <inkml:brush xml:id="br0">
      <inkml:brushProperty name="width" value="0.05" units="cm"/>
      <inkml:brushProperty name="height" value="0.05" units="cm"/>
      <inkml:brushProperty name="color" value="#FFFFFF"/>
    </inkml:brush>
  </inkml:definitions>
  <inkml:trace contextRef="#ctx0" brushRef="#br0">31 105 6448 0 0,'0'0'297'0'0,"-2"0"-9"0"0,1 0-281 0 0,1 1-1 0 0,-1-1 1 0 0,0 0-1 0 0,0 0 1 0 0,0 0-1 0 0,1 0 1 0 0,-1 0-1 0 0,0 0 1 0 0,0 0-1 0 0,1 0 1 0 0,-1-1-1 0 0,0 1 1 0 0,0 0-1 0 0,1 0 1 0 0,-1 0-1 0 0,0-1 1 0 0,1 1 0 0 0,-1-1-1 0 0,0 1 1 0 0,1 0-1 0 0,-1-1 1 0 0,1 1-1 0 0,-1-1 1 0 0,0 0-1 0 0,-1-1 156 0 0,2 1 953 0 0,-8-18 4709 0 0,9 16-5734 0 0,-1 0 0 0 0,1 1 1 0 0,0-1-1 0 0,0 0 0 0 0,0 1 1 0 0,1-1-1 0 0,-1 0 0 0 0,1 1 0 0 0,0-1 1 0 0,-1 1-1 0 0,1 0 0 0 0,0 0 1 0 0,0 0-1 0 0,0 0 0 0 0,1 0 0 0 0,-1 0 1 0 0,0 0-1 0 0,1 1 0 0 0,-1-1 1 0 0,1 1-1 0 0,3-2 0 0 0,3-2 44 0 0,1 1-1 0 0,0 0 1 0 0,0 0 0 0 0,18-3-1 0 0,-14 5-71 0 0,0 1-1 0 0,-1 0 1 0 0,1 1-1 0 0,0 1 1 0 0,22 3-1 0 0,67 20-44 0 0,-84-19-24 0 0,-4-2-85 0 0,-1 1-1 0 0,0 1 1 0 0,-1 0-1 0 0,1 1 1 0 0,14 8-1 0 0,-27-13 91 0 0,0 0-1 0 0,0-1 0 0 0,0 1 1 0 0,0 0-1 0 0,0 0 0 0 0,0 0 1 0 0,0 0-1 0 0,0 0 0 0 0,0 0 1 0 0,-1 0-1 0 0,1 0 0 0 0,0 0 1 0 0,-1 0-1 0 0,1 1 0 0 0,-1-1 1 0 0,1 0-1 0 0,-1 0 0 0 0,0 1 1 0 0,1-1-1 0 0,-1 0 0 0 0,0 2 1 0 0,0 0 27 0 0,0 0 0 0 0,-1-1 1 0 0,1 1-1 0 0,-1 0 0 0 0,0 0 0 0 0,1 0 1 0 0,-1-1-1 0 0,0 1 0 0 0,-2 3 1 0 0,-3 3 134 0 0,1 0 1 0 0,-1 0 0 0 0,-1-1-1 0 0,-9 10 1 0 0,-19 15 5 0 0,-2-1 0 0 0,-71 46 1 0 0,106-77-168 0 0,-35 24-303 0 0,88-26 57 0 0,-31-1 19 0 0,-1 2 1 0 0,0 0 0 0 0,1 1 0 0 0,32 7-1 0 0,-21-2 6 0 0,-14-2 101 0 0,1 0-1 0 0,17 6 1 0 0,-31-8 86 0 0,1 0 0 0 0,-1 0 0 0 0,0 0 0 0 0,0 1 1 0 0,0-1-1 0 0,0 1 0 0 0,0 0 0 0 0,0 0 0 0 0,-1 0 0 0 0,1 1 0 0 0,-1-1 0 0 0,4 6 1 0 0,-6-6 40 0 0,1 0 0 0 0,-1 0 0 0 0,0 0 0 0 0,0-1 0 0 0,0 1 0 0 0,-1 0 0 0 0,1 0 0 0 0,-1 0 0 0 0,1 0 0 0 0,-1 0 0 0 0,0 0 0 0 0,0 0 0 0 0,-1 0 0 0 0,1 0 0 0 0,0 0 0 0 0,-1 0 0 0 0,0 0 0 0 0,0 0 0 0 0,0 0 0 0 0,0 0 1 0 0,-3 5-1 0 0,-2 2 143 0 0,0 1 0 0 0,0-1 1 0 0,-1-1-1 0 0,-9 10 0 0 0,3-5 6 0 0,-1 0 0 0 0,-1-1-1 0 0,-1 0 1 0 0,1-1 0 0 0,-2-1-1 0 0,0 0 1 0 0,0-1 0 0 0,-1-1-1 0 0,0-1 1 0 0,0-1 0 0 0,-39 10-1 0 0,50-15-558 0 0,-30 6 1149 0 0,13-6-6211 0 0,15-2-184 0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9:24.686"/>
    </inkml:context>
    <inkml:brush xml:id="br0">
      <inkml:brushProperty name="width" value="0.05" units="cm"/>
      <inkml:brushProperty name="height" value="0.05" units="cm"/>
      <inkml:brushProperty name="color" value="#FFFFFF"/>
    </inkml:brush>
  </inkml:definitions>
  <inkml:trace contextRef="#ctx0" brushRef="#br0">275 1343 3680 0 0,'-9'10'109'0'0,"-1"0"1"0"0,0-1-1 0 0,-1 0 1 0 0,0-1-1 0 0,-22 13 1 0 0,22-14 494 0 0,-1 0-1 0 0,1 1 1 0 0,0 0-1 0 0,1 0 1 0 0,0 1 0 0 0,-10 12-1 0 0,15-15-135 0 0,-1 0 0 0 0,1-1-1 0 0,-1 0 1 0 0,0 0 0 0 0,-13 7-1 0 0,13-9-220 0 0,1 0 0 0 0,-1 1-1 0 0,1 0 1 0 0,0 0 0 0 0,0 0 0 0 0,1 1-1 0 0,-1-1 1 0 0,1 1 0 0 0,-5 7 0 0 0,9-11-238 0 0,-1 0 0 0 0,0-1 0 0 0,1 1-1 0 0,0 0 1 0 0,-1 0 0 0 0,1-1 0 0 0,0 1 0 0 0,-1 0 0 0 0,1 0 0 0 0,0 0 0 0 0,0-1 0 0 0,-1 1 0 0 0,1 0 0 0 0,0 0 0 0 0,0 0 0 0 0,0 0 0 0 0,0 0 0 0 0,0 0 0 0 0,0-1 0 0 0,1 1 0 0 0,-1 0 0 0 0,0 0 0 0 0,0 0 0 0 0,1 0 0 0 0,-1-1 0 0 0,0 1 0 0 0,1 0 0 0 0,-1 0 0 0 0,1-1 0 0 0,-1 1 0 0 0,1 1 0 0 0,1-1 25 0 0,0 0-1 0 0,0 0 1 0 0,0 1 0 0 0,0-1 0 0 0,1-1 0 0 0,-1 1 0 0 0,0 0-1 0 0,0 0 1 0 0,0-1 0 0 0,1 0 0 0 0,3 1 0 0 0,4 0 69 0 0,0-1 1 0 0,0 0 0 0 0,0-1 0 0 0,17-3 0 0 0,-1-4-94 0 0,0-1 0 0 0,0-1 0 0 0,39-23 0 0 0,70-50 57 0 0,-45 24-46 0 0,786-442-99 0 0,350-63 2547 0 0,-1089 506-1888 0 0,199-89 1186 0 0,-323 141-1697 0 0,2-2-31 0 0,0 1-1 0 0,0 1 1 0 0,1 0-1 0 0,0 1 1 0 0,19-3 0 0 0,-35 8-39 0 0,0 0 0 0 0,0-1 1 0 0,0 1-1 0 0,1 0 0 0 0,-1 0 0 0 0,0 0 1 0 0,0 0-1 0 0,0 0 0 0 0,0 0 1 0 0,1 0-1 0 0,-1 0 0 0 0,0 0 1 0 0,0 0-1 0 0,0 0 0 0 0,1 0 0 0 0,-1 0 1 0 0,0 0-1 0 0,0 0 0 0 0,0 0 1 0 0,0 0-1 0 0,1 0 0 0 0,-1 0 0 0 0,0 0 1 0 0,0 0-1 0 0,0 0 0 0 0,1 0 1 0 0,-1 0-1 0 0,0 0 0 0 0,0 0 1 0 0,0 0-1 0 0,0 0 0 0 0,1 0 0 0 0,-1 1 1 0 0,0-1-1 0 0,0 0 0 0 0,0 0 1 0 0,0 0-1 0 0,0 0 0 0 0,1 0 0 0 0,-1 1 1 0 0,0-1-1 0 0,0 0 0 0 0,0 0 1 0 0,0 0-1 0 0,0 0 0 0 0,0 1 0 0 0,0-1 1 0 0,0 0-1 0 0,0 0 0 0 0,-6 9-81 0 0,0-1 0 0 0,-1 0 0 0 0,0 0 0 0 0,-16 13 0 0 0,-2 2-214 0 0,-43 48-449 0 0,-48 46-517 0 0,-336 282-1793 0 0,431-381 3040 0 0,-883 738-284 0 0,717-607 300 0 0,-139 105-15 0 0,-168 93 141 0 0,371-271-112 0 0,-16 11 117 0 0,168-124-69 0 0,57-52-390 0 0,101-79 0 0 0,-114 104 166 0 0,102-95-247 0 0,70-61 77 0 0,993-760 965 0 0,-864 692 446 0 0,-208 158-538 0 0,71-71 585 0 0,-231 195-1052 0 0,0 0 1 0 0,-1 0-1 0 0,0 0 1 0 0,0-1 0 0 0,-1 0-1 0 0,6-10 1 0 0,-10 16-52 0 0,1-1 1 0 0,0 1 0 0 0,-1-1 0 0 0,1 1-1 0 0,-1 0 1 0 0,0-1 0 0 0,0 1-1 0 0,1-1 1 0 0,-1 1 0 0 0,0-1 0 0 0,0 1-1 0 0,0-1 1 0 0,-1 1 0 0 0,1 0-1 0 0,0-1 1 0 0,0 1 0 0 0,-1-2 0 0 0,0 1-3 0 0,0 1 1 0 0,0 0 0 0 0,0 0 0 0 0,0 0 0 0 0,0 0 0 0 0,0 0 0 0 0,0 0-1 0 0,0 1 1 0 0,0-1 0 0 0,-1 0 0 0 0,1 1 0 0 0,0-1 0 0 0,-1 0 0 0 0,1 1-1 0 0,0 0 1 0 0,-1-1 0 0 0,1 1 0 0 0,0 0 0 0 0,-1-1 0 0 0,1 1 0 0 0,-3 0-1 0 0,-6 0-8 0 0,0 0 0 0 0,0 1 0 0 0,0 0 0 0 0,0 0 0 0 0,0 1 0 0 0,0 1 0 0 0,-10 3 0 0 0,-71 30-52 0 0,63-24 17 0 0,-414 218-1280 0 0,323-163 1115 0 0,-768 503-484 0 0,548-320 454 0 0,174-126 62 0 0,-180 152-2315 0 0,295-230-2256 0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9:06.439"/>
    </inkml:context>
    <inkml:brush xml:id="br0">
      <inkml:brushProperty name="width" value="0.05" units="cm"/>
      <inkml:brushProperty name="height" value="0.05" units="cm"/>
      <inkml:brushProperty name="color" value="#FFFFFF"/>
    </inkml:brush>
  </inkml:definitions>
  <inkml:trace contextRef="#ctx0" brushRef="#br0">30 1 13040 0 0,'0'0'297'0'0,"0"0"39"0"0,0 0 19 0 0,0 0-34 0 0,2 2-210 0 0,0 1 117 0 0,1 0 0 0 0,-1 1 0 0 0,0-1 0 0 0,0 1 0 0 0,0-1 0 0 0,0 1 0 0 0,-1 0 1 0 0,0 0-1 0 0,0 0 0 0 0,0 0 0 0 0,0 0 0 0 0,0 0 0 0 0,-1 0 0 0 0,0 0 1 0 0,0 0-1 0 0,0 0 0 0 0,0 0 0 0 0,-2 6 0 0 0,1 10 396 0 0,-13 76 1517 0 0,10-65-1745 0 0,0 0 0 0 0,1 39-1 0 0,1-1-110 0 0,-6 247 177 0 0,7-127-580 0 0,1 230-602 0 0,-1 46-585 0 0,1-373 1050 0 0,-1 12-693 0 0,-3-36-4257 0 0,-3-19-1225 0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9:06.846"/>
    </inkml:context>
    <inkml:brush xml:id="br0">
      <inkml:brushProperty name="width" value="0.05" units="cm"/>
      <inkml:brushProperty name="height" value="0.05" units="cm"/>
      <inkml:brushProperty name="color" value="#FFFFFF"/>
    </inkml:brush>
  </inkml:definitions>
  <inkml:trace contextRef="#ctx0" brushRef="#br0">0 707 3680 0 0,'8'-16'72'0'0,"1"0"0"0"0,0 0 0 0 0,1 1 0 0 0,15-20 0 0 0,2 16 3494 0 0,-23 16-2676 0 0,0 1 0 0 0,0-1 0 0 0,0 0 0 0 0,0 0 0 0 0,4-4 0 0 0,-5 4-281 0 0,0 0-1 0 0,0 1 1 0 0,0 0 0 0 0,1-1-1 0 0,-1 1 1 0 0,5-2-1 0 0,13-9 492 0 0,-4 2-528 0 0,1 1 0 0 0,0 0 0 0 0,0 2 0 0 0,1 0 0 0 0,29-9 0 0 0,-37 14-388 0 0,34-11 379 0 0,93-16 0 0 0,49 8-217 0 0,-73 9-238 0 0,67-9-92 0 0,1255-133 153 0 0,361 71-169 0 0,-1709 81 0 0 0,1057-44 361 0 0,-120 5 56 0 0,1529 4 712 0 0,-1229 75-3681 0 0,-821-2-2927 0 0,-347-21-1108 0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9:07.415"/>
    </inkml:context>
    <inkml:brush xml:id="br0">
      <inkml:brushProperty name="width" value="0.05" units="cm"/>
      <inkml:brushProperty name="height" value="0.05" units="cm"/>
      <inkml:brushProperty name="color" value="#FFFFFF"/>
    </inkml:brush>
  </inkml:definitions>
  <inkml:trace contextRef="#ctx0" brushRef="#br0">110 443 19807 0 0,'-10'5'357'0'0,"-1"0"0"0"0,0-1-1 0 0,-1 0 1 0 0,1 0 0 0 0,-1-1-1 0 0,1-1 1 0 0,-20 2 0 0 0,69-13-43 0 0,206-61-231 0 0,-151 39-130 0 0,229-67-383 0 0,535-89-1 0 0,18 114-1225 0 0,3 67 721 0 0,337 38 1345 0 0,-878-21-94 0 0,-66-2 6 0 0,2094 44 1749 0 0,-2056-53-2022 0 0,1794 15-137 0 0,-1867-9-109 0 0,354 4-539 0 0,-4-35-684 0 0,-430 8 893 0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9:07.760"/>
    </inkml:context>
    <inkml:brush xml:id="br0">
      <inkml:brushProperty name="width" value="0.05" units="cm"/>
      <inkml:brushProperty name="height" value="0.05" units="cm"/>
      <inkml:brushProperty name="color" value="#FFFFFF"/>
    </inkml:brush>
  </inkml:definitions>
  <inkml:trace contextRef="#ctx0" brushRef="#br0">204 1 20735 0 0,'-1'0'-1'0'0,"0"1"89"0"0,-1 0 1 0 0,0-1-1 0 0,1 1 1 0 0,-1 0-1 0 0,1 0 1 0 0,0 0-1 0 0,-1 0 1 0 0,1 0-1 0 0,0 0 1 0 0,-1 0-1 0 0,1 1 1 0 0,0-1-1 0 0,0 0 1 0 0,0 1-1 0 0,0-1 1 0 0,0 1-1 0 0,1-1 1 0 0,-1 1-1 0 0,0-1 1 0 0,1 1-1 0 0,-1-1 1 0 0,1 1-1 0 0,-1 0 1 0 0,1 2-1 0 0,-6 33-49 0 0,4-23 91 0 0,0 0-1 0 0,0 17 1 0 0,-14 213 1458 0 0,3-92-1280 0 0,-15 198-92 0 0,1-17-103 0 0,-6 102-524 0 0,-13 287-3279 0 0,44-570-4160 0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9:09.254"/>
    </inkml:context>
    <inkml:brush xml:id="br0">
      <inkml:brushProperty name="width" value="0.05" units="cm"/>
      <inkml:brushProperty name="height" value="0.05" units="cm"/>
      <inkml:brushProperty name="color" value="#FFFFFF"/>
    </inkml:brush>
  </inkml:definitions>
  <inkml:trace contextRef="#ctx0" brushRef="#br0">85 482 10136 0 0,'-12'4'1078'0'0,"8"-3"-934"0"0,1-1-1 0 0,0 1 0 0 0,-1 0 0 0 0,1-1 1 0 0,-1 0-1 0 0,1 0 0 0 0,-1 0 0 0 0,-3 0 1 0 0,6 0-14 0 0,-1-1 0 0 0,1 1 1 0 0,0-1-1 0 0,-1 1 0 0 0,1-1 1 0 0,0 1-1 0 0,0-1 1 0 0,-1 0-1 0 0,1 0 0 0 0,0 0 1 0 0,0 1-1 0 0,0-1 1 0 0,0 0-1 0 0,0 0 0 0 0,0 0 1 0 0,0-1-1 0 0,0 1 1 0 0,1 0-1 0 0,-1 0 0 0 0,0 0 1 0 0,1-1-1 0 0,-1 1 0 0 0,0-2 1 0 0,-4-10 188 0 0,4 11-270 0 0,0 0-1 0 0,0 0 1 0 0,0-1-1 0 0,0 1 0 0 0,1 0 1 0 0,-1 0-1 0 0,1-1 1 0 0,-1 1-1 0 0,1 0 1 0 0,0-1-1 0 0,0 1 1 0 0,0-5-1 0 0,4-15 7 0 0,0 0-1 0 0,1 0 1 0 0,1 1 0 0 0,1-1-1 0 0,1 1 1 0 0,1 1 0 0 0,0 0-1 0 0,2 0 1 0 0,0 1 0 0 0,20-26-1 0 0,-17 30-43 0 0,0 1 0 0 0,1 0 0 0 0,1 1 0 0 0,0 1 0 0 0,1 0 0 0 0,0 1 0 0 0,30-14 0 0 0,-29 16 74 0 0,1 1-1 0 0,-1 1 1 0 0,1 0-1 0 0,25-4 1 0 0,-32 9-16 0 0,0 0 1 0 0,0 0 0 0 0,1 2-1 0 0,-1-1 1 0 0,0 2 0 0 0,0 0-1 0 0,0 0 1 0 0,15 4 0 0 0,-23-4-52 0 0,-1 0 1 0 0,0 0 0 0 0,1 0 0 0 0,-1 0-1 0 0,0 1 1 0 0,0 0 0 0 0,0-1-1 0 0,0 1 1 0 0,0 0 0 0 0,0 1 0 0 0,-1-1-1 0 0,1 0 1 0 0,-1 1 0 0 0,1-1-1 0 0,-1 1 1 0 0,0 0 0 0 0,0 0-1 0 0,0 0 1 0 0,-1 0 0 0 0,1 0 0 0 0,-1 0-1 0 0,1 1 1 0 0,-1-1 0 0 0,0 0-1 0 0,0 1 1 0 0,-1-1 0 0 0,1 1-1 0 0,-1-1 1 0 0,0 0 0 0 0,0 6 0 0 0,-1 10 63 0 0,0-1 0 0 0,-2 0 1 0 0,0-1-1 0 0,-10 31 1 0 0,8-29-37 0 0,-3 6 26 0 0,-1 0 1 0 0,-1 0-1 0 0,-1-1 0 0 0,-1 0 0 0 0,-1-1 0 0 0,-28 37 0 0 0,-111 114 416 0 0,142-164-455 0 0,-38 37 214 0 0,33-35-167 0 0,2 1 1 0 0,0 0 0 0 0,0 1 0 0 0,1 0 0 0 0,1 1 0 0 0,-11 18 0 0 0,21-31-75 0 0,0-1 1 0 0,1 0-1 0 0,-1 0 1 0 0,0 1-1 0 0,1-1 1 0 0,-1 0-1 0 0,1 1 1 0 0,-1-1-1 0 0,1 0 1 0 0,0 1-1 0 0,0-1 1 0 0,-1 1-1 0 0,1-1 0 0 0,0 1 1 0 0,0-1-1 0 0,1 1 1 0 0,-1-1-1 0 0,0 0 1 0 0,0 1-1 0 0,1 2 1 0 0,1-3-6 0 0,-1 1 0 0 0,1-1 0 0 0,-1 0 0 0 0,1 0 0 0 0,-1 0 0 0 0,1 0 0 0 0,0 0 0 0 0,-1 0 1 0 0,1 0-1 0 0,0 0 0 0 0,0-1 0 0 0,0 1 0 0 0,0-1 0 0 0,0 1 0 0 0,2-1 0 0 0,19 4 1 0 0,0-1 0 0 0,0-1 0 0 0,0-2-1 0 0,40-3 1 0 0,92-19 240 0 0,-127 17-133 0 0,-1 0-549 0 0,0-2 0 0 0,-1 0-1 0 0,37-16 1 0 0,-45 14-295 0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9:10.127"/>
    </inkml:context>
    <inkml:brush xml:id="br0">
      <inkml:brushProperty name="width" value="0.05" units="cm"/>
      <inkml:brushProperty name="height" value="0.05" units="cm"/>
      <inkml:brushProperty name="color" value="#FFFFFF"/>
    </inkml:brush>
  </inkml:definitions>
  <inkml:trace contextRef="#ctx0" brushRef="#br0">53 122 5528 0 0,'-5'7'568'0'0,"-1"-4"-352"0"0,5-2 36 0 0,0-1 1 0 0,0 0-1 0 0,0 0 0 0 0,1 0 1 0 0,-1 0-1 0 0,0 0 1 0 0,0 0-1 0 0,0 0 0 0 0,0 0 1 0 0,1-1-1 0 0,-1 1 1 0 0,0 0-1 0 0,0 0 0 0 0,1-1 1 0 0,-1 1-1 0 0,0 0 1 0 0,0-1-1 0 0,1 1 1 0 0,-1-1-1 0 0,0 1 0 0 0,1-1 1 0 0,-1 1-1 0 0,0-1 1 0 0,1 0-1 0 0,-1 1 0 0 0,1-1 1 0 0,-1 0-1 0 0,1 1 1 0 0,-1-1-1 0 0,1 0 0 0 0,0 1 1 0 0,-1-3-1 0 0,-12-29 973 0 0,10 23-213 0 0,3 8-918 0 0,-1-1 0 0 0,1 1 0 0 0,0 0 0 0 0,-1-1 0 0 0,1 1 0 0 0,0 0 0 0 0,0-1 0 0 0,-1 1 0 0 0,1 0 0 0 0,0-1 0 0 0,1 1 0 0 0,-1-1 0 0 0,0 1 0 0 0,0 0-1 0 0,1-1 1 0 0,-1 1 0 0 0,0 0 0 0 0,1-1 0 0 0,-1 1 0 0 0,2-2 0 0 0,0 1-41 0 0,-1 0 0 0 0,1 0-1 0 0,0 0 1 0 0,0 0 0 0 0,0 0-1 0 0,0 1 1 0 0,0-1 0 0 0,0 1-1 0 0,1-1 1 0 0,2 0 0 0 0,4-2-34 0 0,1 0-1 0 0,-1 1 1 0 0,1 0 0 0 0,13-2 0 0 0,-5 2-35 0 0,0 0 1 0 0,1 2 0 0 0,32 0 0 0 0,-44 1-21 0 0,-1 1 0 0 0,1 0 0 0 0,-1 0 1 0 0,0 0-1 0 0,0 1 0 0 0,1 0 0 0 0,-1 0 1 0 0,0 0-1 0 0,-1 1 0 0 0,1 0 0 0 0,0 0 1 0 0,-1 1-1 0 0,0-1 0 0 0,7 7 0 0 0,-10-8 39 0 0,0 0 0 0 0,0 0 0 0 0,-1 1 0 0 0,1-1 0 0 0,-1 0 0 0 0,0 1-1 0 0,0-1 1 0 0,0 1 0 0 0,0-1 0 0 0,0 1 0 0 0,0 0 0 0 0,-1-1 0 0 0,1 1-1 0 0,-1 0 1 0 0,0-1 0 0 0,0 1 0 0 0,0 0 0 0 0,0 0 0 0 0,0-1 0 0 0,0 1 0 0 0,-2 5-1 0 0,1-3 34 0 0,-1 0 1 0 0,0 1-1 0 0,0-1 0 0 0,-1 0 0 0 0,1 0 0 0 0,-1 0 0 0 0,0-1 0 0 0,0 1 0 0 0,-6 6 0 0 0,-2 1 108 0 0,1-1 0 0 0,-2 0 0 0 0,0-1 0 0 0,0 0 0 0 0,0-1 0 0 0,-1-1 0 0 0,-28 15 0 0 0,-8 1-34 0 0,44-22-103 0 0,1 1-1 0 0,0 0 1 0 0,0 0-1 0 0,0 0 1 0 0,0 1-1 0 0,1-1 0 0 0,-1 1 1 0 0,-5 7-1 0 0,9-11-10 0 0,0 1-1 0 0,0 0 0 0 0,0 0 1 0 0,0-1-1 0 0,0 1 1 0 0,0 0-1 0 0,0 0 0 0 0,0-1 1 0 0,0 1-1 0 0,0 0 0 0 0,0 0 1 0 0,0-1-1 0 0,0 1 0 0 0,0 0 1 0 0,1 0-1 0 0,-1-1 1 0 0,0 1-1 0 0,1 0 0 0 0,-1-1 1 0 0,0 1-1 0 0,1 0 0 0 0,-1-1 1 0 0,1 1-1 0 0,-1-1 0 0 0,1 1 1 0 0,-1-1-1 0 0,1 1 0 0 0,0-1 1 0 0,-1 1-1 0 0,1-1 1 0 0,0 1-1 0 0,-1-1 0 0 0,1 0 1 0 0,0 1-1 0 0,-1-1 0 0 0,2 0 1 0 0,0 1-15 0 0,6 3-34 0 0,2 0 0 0 0,-1-1 0 0 0,0 0 0 0 0,1 0 0 0 0,-1-1 0 0 0,1 0 1 0 0,0-1-1 0 0,0 0 0 0 0,15-1 0 0 0,23 4-305 0 0,-9-1 20 0 0,-20-2-34 0 0,0 1 0 0 0,19 5 1 0 0,-34-6 327 0 0,0 0 0 0 0,0 0-1 0 0,0 1 1 0 0,0-1 0 0 0,0 1 0 0 0,0 0 0 0 0,0 0 0 0 0,-1 0 0 0 0,1 1 0 0 0,-1-1 0 0 0,0 1 0 0 0,0 0 0 0 0,0 0 0 0 0,4 5-1 0 0,-5-4 79 0 0,0-1-1 0 0,0 1 0 0 0,-1 0 0 0 0,0 0 1 0 0,0 0-1 0 0,0 0 0 0 0,0 0 0 0 0,0 1 0 0 0,-1-1 1 0 0,0 0-1 0 0,0 5 0 0 0,-1 4 209 0 0,0 0 1 0 0,-4 18-1 0 0,1-14 2 0 0,-2 0 1 0 0,0 0 0 0 0,-1-1-1 0 0,-1 0 1 0 0,0 0 0 0 0,-1 0-1 0 0,-1-1 1 0 0,0-1 0 0 0,-1 0-1 0 0,-1 0 1 0 0,-19 18 0 0 0,3-7-256 0 0,0-2 0 0 0,-1-1 0 0 0,-2-1 0 0 0,-51 27 0 0 0,51-36-47 0 0,15-12-1201 0 0,4-7-4006 0 0,8-1-1151 0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9:10.752"/>
    </inkml:context>
    <inkml:brush xml:id="br0">
      <inkml:brushProperty name="width" value="0.05" units="cm"/>
      <inkml:brushProperty name="height" value="0.05" units="cm"/>
      <inkml:brushProperty name="color" value="#FFFFFF"/>
    </inkml:brush>
  </inkml:definitions>
  <inkml:trace contextRef="#ctx0" brushRef="#br0">153 34 11544 0 0,'0'0'529'0'0,"0"0"-12"0"0,-14-16 1257 0 0,14 16-1677 0 0,0-1 1 0 0,0 1 0 0 0,-1 0-1 0 0,1-1 1 0 0,0 1 0 0 0,0-1-1 0 0,0 1 1 0 0,0 0 0 0 0,-1-1-1 0 0,1 1 1 0 0,0-1 0 0 0,0 1 0 0 0,0-1-1 0 0,0 1 1 0 0,0-1 0 0 0,0 1-1 0 0,0-1 1 0 0,0 1 0 0 0,0 0-1 0 0,1-1 1 0 0,-1 1 0 0 0,0-1-1 0 0,0 1 1 0 0,0-1 0 0 0,0 1-1 0 0,1 0 1 0 0,-1-1 0 0 0,0 1 0 0 0,0-1-1 0 0,1 1 1 0 0,-1 0 0 0 0,1-1-1 0 0,21-2 398 0 0,33 3-329 0 0,64 10-1 0 0,-96-7-196 0 0,-1 1 0 0 0,1 2-1 0 0,-1 0 1 0 0,0 1-1 0 0,34 16 1 0 0,-52-21 17 0 0,0 1 1 0 0,0-1-1 0 0,0 1 1 0 0,0-1-1 0 0,0 1 1 0 0,-1 0-1 0 0,1 1 0 0 0,-1-1 1 0 0,0 1-1 0 0,0-1 1 0 0,0 1-1 0 0,-1 0 1 0 0,1 0-1 0 0,-1 0 1 0 0,0 0-1 0 0,0 1 1 0 0,0-1-1 0 0,-1 0 0 0 0,2 8 1 0 0,-2-5 68 0 0,0 0-1 0 0,-1 0 1 0 0,0 0 0 0 0,-1-1-1 0 0,1 1 1 0 0,-1 0 0 0 0,0 0-1 0 0,-1 0 1 0 0,0-1 0 0 0,0 1-1 0 0,0-1 1 0 0,-1 1 0 0 0,-4 6-1 0 0,-1 2 13 0 0,-2-1 0 0 0,0 0 0 0 0,0 0 0 0 0,-1-1 0 0 0,-26 23-1 0 0,-72 51 406 0 0,86-70-449 0 0,6-4 50 0 0,1 1 0 0 0,1 0 0 0 0,-23 27 0 0 0,38-40-57 0 0,-1-1 0 0 0,1 1 0 0 0,-1-1 0 0 0,1 1-1 0 0,-1-1 1 0 0,1 1 0 0 0,-1-1 0 0 0,1 1-1 0 0,-1 0 1 0 0,1-1 0 0 0,-1 1 0 0 0,1 0 0 0 0,0-1-1 0 0,0 1 1 0 0,-1 0 0 0 0,1-1 0 0 0,0 1-1 0 0,0 0 1 0 0,0 0 0 0 0,0-1 0 0 0,0 1 0 0 0,0 0-1 0 0,0 0 1 0 0,0-1 0 0 0,0 1 0 0 0,0 0 0 0 0,0 0-1 0 0,0-1 1 0 0,0 1 0 0 0,1 0 0 0 0,-1-1-1 0 0,0 1 1 0 0,1 0 0 0 0,-1 0 0 0 0,0-1 0 0 0,2 2-1 0 0,0-1-9 0 0,1 1-1 0 0,-1-1 0 0 0,1 0 1 0 0,0 0-1 0 0,-1-1 0 0 0,1 1 1 0 0,0 0-1 0 0,5 0 0 0 0,4-1-77 0 0,0 0-1 0 0,0 0 1 0 0,20-4-1 0 0,-4 1-73 0 0,-4 1 10 0 0,-13 1 67 0 0,-1 0 0 0 0,0 0-1 0 0,1 1 1 0 0,-1 1 0 0 0,17 2-1 0 0,-19-1 44 0 0,-2-1 6 0 0,0 1 1 0 0,0-1-1 0 0,0 1 1 0 0,0 0-1 0 0,10 6 1 0 0,-14-7 21 0 0,0 0-1 0 0,-1 0 0 0 0,1 1 1 0 0,-1-1-1 0 0,0 0 1 0 0,1 1-1 0 0,-1 0 1 0 0,0-1-1 0 0,0 1 1 0 0,0 0-1 0 0,0-1 1 0 0,0 1-1 0 0,0 0 1 0 0,0 0-1 0 0,-1 0 1 0 0,1 0-1 0 0,-1 0 1 0 0,1 0-1 0 0,-1 0 1 0 0,0 0-1 0 0,0 0 1 0 0,0 3-1 0 0,0-1 20 0 0,0 1 1 0 0,-1-1-1 0 0,0 0 0 0 0,0 0 0 0 0,0 0 1 0 0,0 0-1 0 0,0 0 0 0 0,-1 0 1 0 0,0 0-1 0 0,0 0 0 0 0,0 0 0 0 0,0-1 1 0 0,-3 4-1 0 0,-1 0-11 0 0,0 0-1 0 0,-1 0 1 0 0,1-1 0 0 0,-1 0 0 0 0,-13 8-1 0 0,-6 1-194 0 0,0-1 0 0 0,-47 17 0 0 0,73-30 181 0 0,-154 52-1093 0 0,124-45 690 0 0,-1-1-1 0 0,1-1 0 0 0,-38 1 0 0 0,38-6-55 0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9:18.754"/>
    </inkml:context>
    <inkml:brush xml:id="br0">
      <inkml:brushProperty name="width" value="0.05" units="cm"/>
      <inkml:brushProperty name="height" value="0.05" units="cm"/>
      <inkml:brushProperty name="color" value="#FFFFFF"/>
    </inkml:brush>
  </inkml:definitions>
  <inkml:trace contextRef="#ctx0" brushRef="#br0">115 1 3680 0 0,'-1'5'832'0'0,"-3"9"-2300"0"0,2-10 3631 0 0,0-4 5422 0 0,2 0-7509 0 0,0 0 1 0 0,0 0-1 0 0,0 0 1 0 0,0 0-1 0 0,0-1 0 0 0,0 1 1 0 0,0 0-1 0 0,0 0 1 0 0,0 0-1 0 0,0 0 1 0 0,0 0-1 0 0,-1 0 1 0 0,1 0-1 0 0,0-1 1 0 0,0 1-1 0 0,0 0 1 0 0,0 0-1 0 0,0 0 1 0 0,0 0-1 0 0,0 0 1 0 0,-1 0-1 0 0,1 0 0 0 0,0 0 1 0 0,0 0-1 0 0,0 0 1 0 0,0 0-1 0 0,0 0 1 0 0,-1 0-1 0 0,1 0 1 0 0,0 0-1 0 0,0 0 1 0 0,0 0-1 0 0,0 0 1 0 0,0 0-1 0 0,-1 0 1 0 0,1 0-1 0 0,0 0 1 0 0,0 0-1 0 0,0 0 1 0 0,0 0-1 0 0,0 0 0 0 0,0 0 1 0 0,-1 0-1 0 0,1 0 1 0 0,0 0-1 0 0,0 1 1 0 0,0-1-1 0 0,0 0 1 0 0,-8 9 850 0 0,-3 14-595 0 0,6-5 54 0 0,1 0 1 0 0,1 1-1 0 0,-2 23 0 0 0,0 11-330 0 0,-25 300 1119 0 0,23-242-1072 0 0,-15 906-1762 0 0,52 175-672 0 0,-19-989-2334 0 0,-10-108-501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0:57.783"/>
    </inkml:context>
    <inkml:brush xml:id="br0">
      <inkml:brushProperty name="width" value="0.05" units="cm"/>
      <inkml:brushProperty name="height" value="0.05" units="cm"/>
      <inkml:brushProperty name="color" value="#FFFFFF"/>
    </inkml:brush>
  </inkml:definitions>
  <inkml:trace contextRef="#ctx0" brushRef="#br0">0 0 1432 0 0,'52'1098'6048'0'0,"-16"-156"-2636"0"0,1-531-2433 0 0,34 521 251 0 0,-29 491 147 0 0,-10-252-110 0 0,33-1-156 0 0,-23-628-817 0 0,115 1589-216 0 0,-153-2073-219 0 0,33 442-291 0 0,3-165-3250 0 0,-19-226 1438 0 0,-15-77 333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36.457"/>
    </inkml:context>
    <inkml:brush xml:id="br0">
      <inkml:brushProperty name="width" value="0.05" units="cm"/>
      <inkml:brushProperty name="height" value="0.05" units="cm"/>
      <inkml:brushProperty name="color" value="#FFFFFF"/>
    </inkml:brush>
  </inkml:definitions>
  <inkml:trace contextRef="#ctx0" brushRef="#br0">13 0 3529 0 0,'-1'1'117'0'0,"0"-1"0"0"0,1 1 0 0 0,-1-1 0 0 0,0 1 0 0 0,1-1 0 0 0,-1 1 0 0 0,1 0 0 0 0,-1-1 0 0 0,1 1 0 0 0,-1 0 0 0 0,1 0 0 0 0,-1-1 1 0 0,1 1-1 0 0,0 0 0 0 0,0 0 0 0 0,-1 0 0 0 0,1 0 0 0 0,0-1 0 0 0,0 1 0 0 0,0 0 0 0 0,0 0 0 0 0,0 0 0 0 0,0 0 0 0 0,0-1 0 0 0,0 1 0 0 0,0 2 0 0 0,-1 23 233 0 0,-2 20 944 0 0,4 62 0 0 0,3-75-1079 0 0,-4-22-192 0 0,1 1-1 0 0,0-1 1 0 0,1 0-1 0 0,0 0 0 0 0,1 0 1 0 0,0 0-1 0 0,0 0 1 0 0,2 0-1 0 0,-1-1 1 0 0,1 0-1 0 0,9 14 0 0 0,-5-11-7 0 0,1 1 69 0 0,0-1 0 0 0,0 0 0 0 0,14 13 1 0 0,-19-22-39 0 0,1 1 0 0 0,-1-1 1 0 0,1-1-1 0 0,0 1 1 0 0,0-1-1 0 0,0 0 1 0 0,1 0-1 0 0,-1-1 0 0 0,0 1 1 0 0,1-2-1 0 0,7 2 1 0 0,160 21 846 0 0,-30-6-579 0 0,-37-6 294 0 0,161-2 1 0 0,-139-8-189 0 0,457-34 764 0 0,-383 14-877 0 0,919-82 1218 0 0,-488 36-1041 0 0,-123 21-268 0 0,3 0-95 0 0,-252 9-63 0 0,240-22 49 0 0,-427 47-101 0 0,-60 6-96 0 0,1 0 0 0 0,0 1 0 0 0,0 0 0 0 0,0 2 0 0 0,1 0 0 0 0,-1 0 0 0 0,0 2 0 0 0,0 0 0 0 0,22 6 0 0 0,-34-7-221 0 0,-1 1-1 0 0,1-1 1 0 0,-1 1 0 0 0,0 0 0 0 0,1 0 0 0 0,-1 0 0 0 0,0 0 0 0 0,0 1 0 0 0,-1-1 0 0 0,6 7 0 0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9:19.923"/>
    </inkml:context>
    <inkml:brush xml:id="br0">
      <inkml:brushProperty name="width" value="0.05" units="cm"/>
      <inkml:brushProperty name="height" value="0.05" units="cm"/>
      <inkml:brushProperty name="color" value="#FFFFFF"/>
    </inkml:brush>
  </inkml:definitions>
  <inkml:trace contextRef="#ctx0" brushRef="#br0">202 8 6912 0 0,'-49'-6'6728'0'0,"43"5"-6449"0"0,0 1 0 0 0,0 0 0 0 0,0 0 1 0 0,0 1-1 0 0,0 0 0 0 0,0 0 0 0 0,0 0 0 0 0,0 1 0 0 0,0 0 0 0 0,-6 3 0 0 0,-11 5 166 0 0,20-9-432 0 0,1 0 0 0 0,-1 0 0 0 0,1 0 0 0 0,-1 0 0 0 0,1 0 0 0 0,-1 1 0 0 0,1-1 0 0 0,0 1-1 0 0,-1-1 1 0 0,1 1 0 0 0,0 0 0 0 0,0 0 0 0 0,0 0 0 0 0,0 0 0 0 0,1 0 0 0 0,-1 1 0 0 0,-2 3-1 0 0,3-4 52 0 0,-1 2 6 0 0,0-1-1 0 0,0 1 1 0 0,1 0 0 0 0,-1-1-1 0 0,1 1 1 0 0,0 0-1 0 0,0 0 1 0 0,0 0 0 0 0,0 0-1 0 0,1 0 1 0 0,-1 0-1 0 0,1-1 1 0 0,0 1 0 0 0,0 0-1 0 0,2 5 1 0 0,5 6 13 0 0,-5-13-81 0 0,-1 0-1 0 0,0 0 1 0 0,0 0 0 0 0,0 0 0 0 0,0 1 0 0 0,0-1 0 0 0,0 0-1 0 0,0 1 1 0 0,-1-1 0 0 0,1 1 0 0 0,-1-1 0 0 0,0 5-1 0 0,-5 19-1 0 0,3-22 0 0 0,1 0 0 0 0,0 0 0 0 0,0 0 0 0 0,1 1 0 0 0,-1-1 0 0 0,1 8 0 0 0,14 65-14 0 0,-14-68-1 0 0,1 11-10 0 0,1 1 0 0 0,0 0 0 0 0,1-1 0 0 0,8 24 0 0 0,8 19-2 0 0,-6-21-235 0 0,1 0 0 0 0,23 47-1 0 0,-36-87 246 0 0,11 22 86 0 0,0-2 1 0 0,1 1 0 0 0,1-2-1 0 0,22 26 1 0 0,-27-36-56 0 0,-3-4-10 0 0,1 0 0 0 0,0 0-1 0 0,0-1 1 0 0,10 8-1 0 0,-14-12-3 0 0,-1-1-1 0 0,1 0 0 0 0,0 1 0 0 0,0-1 1 0 0,0 0-1 0 0,0 0 0 0 0,0 0 0 0 0,0-1 1 0 0,0 1-1 0 0,0-1 0 0 0,0 1 0 0 0,0-1 1 0 0,0 0-1 0 0,0 0 0 0 0,0-1 0 0 0,0 1 1 0 0,6-2-1 0 0,-5 0-7 0 0,-1 1-1 0 0,1-1 1 0 0,-1-1 0 0 0,1 1 0 0 0,-1 0 0 0 0,0-1 0 0 0,0 1-1 0 0,0-1 1 0 0,0 0 0 0 0,0 0 0 0 0,-1-1 0 0 0,1 1 0 0 0,1-4-1 0 0,1 1 6 0 0,-3 2-3 0 0,0-1-1 0 0,0 1 0 0 0,0-1 0 0 0,0 0 0 0 0,-1 1 0 0 0,0-1 1 0 0,0 0-1 0 0,0 0 0 0 0,-1-5 0 0 0,4-12-59 0 0,-3 9 42 0 0,0 1 0 0 0,0-1 1 0 0,-1 0-1 0 0,-1 0 1 0 0,-4-23-1 0 0,2 15 252 0 0,-3-12-117 0 0,4 23-205 0 0,0 1 1 0 0,1 0-1 0 0,-1-12 0 0 0,1 15 105 0 0,1-1-1 0 0,-1 1 0 0 0,-1-1 0 0 0,0 1 0 0 0,1 0 0 0 0,-4-7 1 0 0,-7-28 453 0 0,4 19-377 0 0,6 20-68 0 0,1-1 0 0 0,0 1-1 0 0,0-1 1 0 0,0 0 0 0 0,0 1-1 0 0,1-1 1 0 0,-2-5-1 0 0,1 8 16 0 0,-1 0-1 0 0,0 0 0 0 0,0 0 0 0 0,0 1 0 0 0,1-1 0 0 0,-1 0 0 0 0,0 1 0 0 0,0-1 0 0 0,1 1 0 0 0,-4 1 0 0 0,-74 60-54 0 0,65-53-110 0 0,8-4-14 0 0,-1-1-1 0 0,0 0 1 0 0,1 0-1 0 0,-1-1 1 0 0,-1 0-1 0 0,-7 3 1 0 0,11-5-1371 0 0,-4 6-4317 0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9:20.300"/>
    </inkml:context>
    <inkml:brush xml:id="br0">
      <inkml:brushProperty name="width" value="0.05" units="cm"/>
      <inkml:brushProperty name="height" value="0.05" units="cm"/>
      <inkml:brushProperty name="color" value="#FFFFFF"/>
    </inkml:brush>
  </inkml:definitions>
  <inkml:trace contextRef="#ctx0" brushRef="#br0">0 0 5528 0 0,'1'3'96'0'0,"1"0"1"0"0,-1 0 0 0 0,0-1-1 0 0,0 1 1 0 0,-1 0 0 0 0,1 0-1 0 0,-1 0 1 0 0,1 0-1 0 0,-1 0 1 0 0,0 0 0 0 0,0 0-1 0 0,-1 6 1 0 0,2 19 2152 0 0,6 28 1307 0 0,-6-40-3036 0 0,1 0 1 0 0,5 19-1 0 0,6 16 129 0 0,-6-22-649 0 0,16 43 1 0 0,-14-45-283 0 0,-1-1-3868 0 0,-1-8-306 0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9:20.676"/>
    </inkml:context>
    <inkml:brush xml:id="br0">
      <inkml:brushProperty name="width" value="0.05" units="cm"/>
      <inkml:brushProperty name="height" value="0.05" units="cm"/>
      <inkml:brushProperty name="color" value="#FFFFFF"/>
    </inkml:brush>
  </inkml:definitions>
  <inkml:trace contextRef="#ctx0" brushRef="#br0">0 0 11952 0 0,'0'0'266'0'0,"0"0"44"0"0,0 0 14 0 0,8 9 69 0 0,2 9-206 0 0,0 0-1 0 0,-1 1 1 0 0,-1 0 0 0 0,10 37-1 0 0,5 12-124 0 0,-14-41-79 0 0,8 37 1 0 0,-10-37-109 0 0,12 36 0 0 0,-12-46 57 0 0,4 9-189 0 0,-1 0 1 0 0,11 51 0 0 0,-19-64-91 0 0,2 0 1 0 0,0-1 0 0 0,0 0 0 0 0,10 20 0 0 0,4 8-3819 0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9:21.025"/>
    </inkml:context>
    <inkml:brush xml:id="br0">
      <inkml:brushProperty name="width" value="0.05" units="cm"/>
      <inkml:brushProperty name="height" value="0.05" units="cm"/>
      <inkml:brushProperty name="color" value="#FFFFFF"/>
    </inkml:brush>
  </inkml:definitions>
  <inkml:trace contextRef="#ctx0" brushRef="#br0">1 447 8952 0 0,'2'-2'43'0'0,"-1"0"0"0"0,1-1 1 0 0,-1 1-1 0 0,1 0 0 0 0,-1-1 0 0 0,0 1 1 0 0,0-1-1 0 0,0 1 0 0 0,0-1 0 0 0,-1 0 1 0 0,1 0-1 0 0,-1 1 0 0 0,1-1 1 0 0,-1 0-1 0 0,0 0 0 0 0,0 1 0 0 0,0-1 1 0 0,-1 0-1 0 0,1 0 0 0 0,0 1 0 0 0,-2-5 1 0 0,0-1 10 0 0,0-1-1 0 0,1 0 1 0 0,0 1 0 0 0,1-19 0 0 0,-1-6 1298 0 0,1 28-1022 0 0,0 0 0 0 0,1-1 0 0 0,-1 1 0 0 0,1 0 0 0 0,3-10 0 0 0,2-22 749 0 0,-1 13-612 0 0,-4 22-447 0 0,0 0-1 0 0,-1 0 0 0 0,1-1 0 0 0,-1 1 1 0 0,1 0-1 0 0,-1-1 0 0 0,0 1 1 0 0,0-1-1 0 0,0 1 0 0 0,0-5 1 0 0,0 1 114 0 0,0 0 0 0 0,1 0 0 0 0,0 0 0 0 0,0 0 0 0 0,0-1 0 0 0,1 2 0 0 0,0-1 0 0 0,0 0 1 0 0,0 0-1 0 0,1 1 0 0 0,0-1 0 0 0,0 1 0 0 0,1 0 0 0 0,-1 0 0 0 0,1 0 0 0 0,5-5 0 0 0,-2-4 143 0 0,-6 13-262 0 0,-1 0 0 0 0,1 0 0 0 0,-1 0 0 0 0,1 0 0 0 0,-1 0 0 0 0,1 0 0 0 0,0 0 1 0 0,-1 0-1 0 0,1 0 0 0 0,0 0 0 0 0,0 0 0 0 0,0 0 0 0 0,0 0 0 0 0,1-1 0 0 0,5-2 58 0 0,-1 0-29 0 0,0 0 0 0 0,1 0-1 0 0,-1 1 1 0 0,12-4 0 0 0,-15 6 2 0 0,0 0 0 0 0,0 1 0 0 0,-1 0 0 0 0,1-1 0 0 0,0 1 0 0 0,0 0 0 0 0,0 0 0 0 0,0 1 0 0 0,-1-1 0 0 0,1 0 0 0 0,0 1 0 0 0,0 0-1 0 0,-1 0 1 0 0,1 0 0 0 0,0 0 0 0 0,3 2 0 0 0,1 0 71 0 0,-3-1-131 0 0,1 0-1 0 0,-1 0 1 0 0,0 0-1 0 0,-1 1 0 0 0,1-1 1 0 0,0 1-1 0 0,-1 0 0 0 0,1 0 1 0 0,-1 1-1 0 0,0-1 0 0 0,0 0 1 0 0,0 1-1 0 0,3 5 0 0 0,13 20-136 0 0,-16-25 159 0 0,0 0 0 0 0,0 1 0 0 0,0 0 0 0 0,0-1 0 0 0,-1 1 0 0 0,0 0 1 0 0,0 0-1 0 0,3 11 0 0 0,-1 1 34 0 0,-1 1 1 0 0,-1 0 0 0 0,-1 0-1 0 0,0 0 1 0 0,-4 34 0 0 0,-5-4 81 0 0,7-34-66 0 0,-1 0 1 0 0,-1 1-1 0 0,0-1 0 0 0,-1-1 0 0 0,0 1 1 0 0,-13 24-1 0 0,-7 21 418 0 0,19-45-333 0 0,0-1 0 0 0,-1 1 0 0 0,-9 13 0 0 0,-24 34 449 0 0,38-59-588 0 0,0 0 1 0 0,-1 0 0 0 0,1 0 0 0 0,-1 0 0 0 0,0 0-1 0 0,1 0 1 0 0,-1 0 0 0 0,0-1 0 0 0,0 1 0 0 0,0-1-1 0 0,-1 1 1 0 0,1-1 0 0 0,0 0 0 0 0,0 0-1 0 0,-1 0 1 0 0,1 0 0 0 0,0 0 0 0 0,-1-1 0 0 0,1 1-1 0 0,-1-1 1 0 0,1 0 0 0 0,-1 1 0 0 0,1-1 0 0 0,-1 0-1 0 0,1 0 1 0 0,-1-1 0 0 0,1 1 0 0 0,-1-1-1 0 0,1 1 1 0 0,-5-2 0 0 0,2 0-124 0 0,0 0-1 0 0,0 0 1 0 0,1 0-1 0 0,-1 0 1 0 0,1-1-1 0 0,-1 0 1 0 0,1 0-1 0 0,0 0 1 0 0,0 0 0 0 0,0-1-1 0 0,0 0 1 0 0,1 1-1 0 0,-5-8 1 0 0,-4-4-1347 0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9:21.408"/>
    </inkml:context>
    <inkml:brush xml:id="br0">
      <inkml:brushProperty name="width" value="0.05" units="cm"/>
      <inkml:brushProperty name="height" value="0.05" units="cm"/>
      <inkml:brushProperty name="color" value="#FFFFFF"/>
    </inkml:brush>
  </inkml:definitions>
  <inkml:trace contextRef="#ctx0" brushRef="#br0">41 279 11544 0 0,'0'0'264'0'0,"-5"11"352"0"0,4-8-522 0 0,-1-2-25 0 0,-15 11 141 0 0,1-3 437 0 0,19-14 1332 0 0,0 1-1588 0 0,1 0 1 0 0,0 1 0 0 0,0 0-1 0 0,9-6 1 0 0,24-14 335 0 0,12-7-201 0 0,-13 13-392 0 0,33-14 39 0 0,-36 17-95 0 0,-1-1 0 0 0,35-21 1 0 0,-21 11-26 0 0,-22 12-610 0 0,0-1 0 0 0,0-1 0 0 0,31-26 0 0 0,-42 29-636 0 0</inkml:trace>
  <inkml:trace contextRef="#ctx0" brushRef="#br0" timeOffset="1">379 186 1840 0 0,'1'0'7'0'0,"0"1"-1"0"0,-1-1 1 0 0,1 1-1 0 0,0-1 1 0 0,-1 1 0 0 0,1 0-1 0 0,-1-1 1 0 0,1 1 0 0 0,-1 0-1 0 0,1-1 1 0 0,-1 1-1 0 0,1 0 1 0 0,-1 0 0 0 0,0 0-1 0 0,1-1 1 0 0,-1 1 0 0 0,0 0-1 0 0,0 0 1 0 0,1 0 0 0 0,-1 0-1 0 0,0 0 1 0 0,0 0-1 0 0,0-1 1 0 0,0 1 0 0 0,-1 1-1 0 0,3 16-2 0 0,9 17 620 0 0,5 24 6332 0 0,-8-24-4381 0 0,14 37 1 0 0,8 35-1837 0 0,16 81-457 0 0,-34-139-1472 0 0,-7-27-4036 0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9:21.843"/>
    </inkml:context>
    <inkml:brush xml:id="br0">
      <inkml:brushProperty name="width" value="0.05" units="cm"/>
      <inkml:brushProperty name="height" value="0.05" units="cm"/>
      <inkml:brushProperty name="color" value="#FFFFFF"/>
    </inkml:brush>
  </inkml:definitions>
  <inkml:trace contextRef="#ctx0" brushRef="#br0">0 0 8288 0 0,'0'0'381'0'0,"0"0"-6"0"0,0 0-103 0 0,0 0 462 0 0,10 18 2868 0 0,-5-4-2795 0 0,-4-13-748 0 0,0 0 0 0 0,0 0 0 0 0,-1 0 0 0 0,1 1 0 0 0,-1-1 1 0 0,1 0-1 0 0,-1 0 0 0 0,1 0 0 0 0,-1 1 0 0 0,0-1 0 0 0,1 0 0 0 0,-1 3 1 0 0,1 4 293 0 0,-1-1 1 0 0,2 1 0 0 0,-1-1 0 0 0,1 1 0 0 0,5 13 0 0 0,5 19 293 0 0,-2-6-240 0 0,-7-25-343 0 0,0 0 0 0 0,-1-1 0 0 0,0 1 0 0 0,2 18 0 0 0,-4-23-72 0 0,0 0 0 0 0,0 0 0 0 0,1 0 0 0 0,-1-1 0 0 0,1 1 0 0 0,0 0 0 0 0,0-1 0 0 0,0 1 0 0 0,0-1 0 0 0,1 1 0 0 0,-1-1 0 0 0,1 1 0 0 0,0-1 0 0 0,0 0 0 0 0,0 0 0 0 0,0 0 0 0 0,5 4 0 0 0,6 12-280 0 0,-9-3-22 0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9:27.955"/>
    </inkml:context>
    <inkml:brush xml:id="br0">
      <inkml:brushProperty name="width" value="0.05" units="cm"/>
      <inkml:brushProperty name="height" value="0.05" units="cm"/>
      <inkml:brushProperty name="color" value="#FFFFFF"/>
    </inkml:brush>
  </inkml:definitions>
  <inkml:trace contextRef="#ctx0" brushRef="#br0">0 11 2304 0 0,'0'0'101'0'0,"0"0"235"0"0,0 0 902 0 0,0-9 1441 0 0,2 7 3284 0 0,0 3-5847 0 0,0 0 1 0 0,-1 0-1 0 0,1 0 0 0 0,0 0 0 0 0,-1 1 1 0 0,1-1-1 0 0,-1 1 0 0 0,1-1 1 0 0,-1 1-1 0 0,0-1 0 0 0,1 1 0 0 0,-1 0 1 0 0,0-1-1 0 0,0 1 0 0 0,0 0 1 0 0,-1 0-1 0 0,1 0 0 0 0,1 4 0 0 0,9 44 849 0 0,-7-28-624 0 0,1 10-43 0 0,-1 0 0 0 0,-1 53 0 0 0,2 18-433 0 0,2 66-930 0 0,-3-29-269 0 0,-2-95 708 0 0,-3-32 148 0 0,2 1 0 0 0,-1-1 0 0 0,2 0 0 0 0,4 20 0 0 0,-5-26-677 0 0,-1-6-2634 0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9:28.479"/>
    </inkml:context>
    <inkml:brush xml:id="br0">
      <inkml:brushProperty name="width" value="0.05" units="cm"/>
      <inkml:brushProperty name="height" value="0.05" units="cm"/>
      <inkml:brushProperty name="color" value="#FFFFFF"/>
    </inkml:brush>
  </inkml:definitions>
  <inkml:trace contextRef="#ctx0" brushRef="#br0">14 438 2760 0 0,'0'0'377'0'0,"0"0"543"0"0,-9-11 2589 0 0,7 1-2897 0 0,1 0 0 0 0,0 0 0 0 0,1-1-1 0 0,0 1 1 0 0,0 0 0 0 0,3-14-1 0 0,-1-4 101 0 0,7-79 1677 0 0,2-67 355 0 0,-11 173-2705 0 0,0 0 1 0 0,0 0-1 0 0,0-1 1 0 0,0 1 0 0 0,0 0-1 0 0,0-1 1 0 0,1 1-1 0 0,-1 0 1 0 0,0 0-1 0 0,1-1 1 0 0,-1 1-1 0 0,1 0 1 0 0,0 0-1 0 0,-1 0 1 0 0,1 0 0 0 0,0 0-1 0 0,-1 0 1 0 0,1 0-1 0 0,0 0 1 0 0,0 0-1 0 0,0 0 1 0 0,0 0-1 0 0,0 0 1 0 0,0 1-1 0 0,0-1 1 0 0,0 0 0 0 0,0 1-1 0 0,1-1 1 0 0,-1 1-1 0 0,0-1 1 0 0,0 1-1 0 0,0-1 1 0 0,1 1-1 0 0,-1 0 1 0 0,0 0-1 0 0,3 0 1 0 0,-1-1-25 0 0,0 2 0 0 0,0-1 0 0 0,1 0 0 0 0,-1 1 0 0 0,0-1-1 0 0,0 1 1 0 0,0 0 0 0 0,1 0 0 0 0,-1 0 0 0 0,0 1 0 0 0,0-1 0 0 0,0 1 0 0 0,3 2 0 0 0,14 11 9 0 0,-1 1-1 0 0,0 1 1 0 0,-2 0 0 0 0,1 2 0 0 0,-2 0 0 0 0,-1 0 0 0 0,0 2 0 0 0,-2 0 0 0 0,12 24-1 0 0,-14-21-38 0 0,0-1 0 0 0,2-1-1 0 0,0 0 1 0 0,2-1-1 0 0,0 0 1 0 0,30 30-1 0 0,-34-42-159 0 0,-7-9-383 0 0,-3-1 90 0 0,0 1-867 0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9:29.498"/>
    </inkml:context>
    <inkml:brush xml:id="br0">
      <inkml:brushProperty name="width" value="0.05" units="cm"/>
      <inkml:brushProperty name="height" value="0.05" units="cm"/>
      <inkml:brushProperty name="color" value="#FFFFFF"/>
    </inkml:brush>
  </inkml:definitions>
  <inkml:trace contextRef="#ctx0" brushRef="#br0">98 56 920 0 0,'-2'3'116'0'0,"1"-1"1"0"0,-1 1-1 0 0,0 0 1 0 0,0-1-1 0 0,-1 1 0 0 0,-4 3 1 0 0,6-5 190 0 0,-1 1 1 0 0,0-1 0 0 0,1 0 0 0 0,0 1 0 0 0,-1-1 0 0 0,1 1-1 0 0,0 0 1 0 0,-1-1 0 0 0,1 1 0 0 0,0 0 0 0 0,0 0-1 0 0,1 0 1 0 0,-1 0 0 0 0,0 1 0 0 0,-1-1-171 0 0,0-1 1 0 0,0 1-1 0 0,0-1 1 0 0,0 0-1 0 0,0 0 0 0 0,-1 0 1 0 0,1 0-1 0 0,0 0 1 0 0,0 0-1 0 0,-1-1 1 0 0,-3 1-1 0 0,5 0-55 0 0,0-1 0 0 0,0 0-1 0 0,0 1 1 0 0,0-1 0 0 0,1 0-1 0 0,-1 0 1 0 0,0 0 0 0 0,0 1 0 0 0,0-1-1 0 0,0 0 1 0 0,0 0 0 0 0,0-1-1 0 0,0 1 1 0 0,0 0 0 0 0,0 0 0 0 0,0 0-1 0 0,0 0 1 0 0,0-1 0 0 0,1 1-1 0 0,-1-1 1 0 0,0 1 0 0 0,0 0-1 0 0,0-1 1 0 0,0 1 0 0 0,1-1 0 0 0,-1 0-1 0 0,0 1 1 0 0,1-1 0 0 0,-1 0-1 0 0,0 1 1 0 0,1-1 0 0 0,-1 0 0 0 0,1 0-1 0 0,-1-1 1 0 0,0 0 85 0 0,1-1 0 0 0,0 0-1 0 0,-1 0 1 0 0,2 0 0 0 0,-1 0 0 0 0,0 0-1 0 0,0 1 1 0 0,1-1 0 0 0,0 0 0 0 0,1-5 0 0 0,-1 4 10 0 0,1 0 1 0 0,0 0-1 0 0,-1 0 1 0 0,1 0-1 0 0,1 1 1 0 0,-1-1-1 0 0,0 1 1 0 0,1-1-1 0 0,0 1 1 0 0,0 0-1 0 0,0 0 1 0 0,0 0-1 0 0,0 0 1 0 0,1 0 0 0 0,-1 1-1 0 0,1-1 1 0 0,0 1-1 0 0,0 0 1 0 0,0 1-1 0 0,0-1 1 0 0,0 0-1 0 0,0 1 1 0 0,0 0-1 0 0,0 0 1 0 0,1 0-1 0 0,-1 1 1 0 0,0-1-1 0 0,6 1 1 0 0,11 1-222 0 0,0 0 1 0 0,0 1-1 0 0,0 1 1 0 0,29 8 0 0 0,-46-11 30 0 0,2 2 31 0 0,-1-1-1 0 0,0 1 0 0 0,1 0 1 0 0,-1 0-1 0 0,0 1 1 0 0,0 0-1 0 0,0 0 0 0 0,-1 0 1 0 0,1 0-1 0 0,-1 1 1 0 0,0-1-1 0 0,1 1 0 0 0,-2 0 1 0 0,1 1-1 0 0,0-1 1 0 0,-1 1-1 0 0,0-1 0 0 0,4 8 1 0 0,-6-9 15 0 0,0 1 1 0 0,0-1 0 0 0,0 0 0 0 0,-1 1-1 0 0,1-1 1 0 0,-1 1 0 0 0,0-1-1 0 0,0 1 1 0 0,0-1 0 0 0,0 1 0 0 0,-1-1-1 0 0,0 1 1 0 0,1-1 0 0 0,-1 0-1 0 0,0 1 1 0 0,-1-1 0 0 0,1 0 0 0 0,-1 0-1 0 0,1 0 1 0 0,-1 0 0 0 0,0 0-1 0 0,0 0 1 0 0,0 0 0 0 0,0 0 0 0 0,-1-1-1 0 0,1 1 1 0 0,-1-1 0 0 0,1 0-1 0 0,-1 0 1 0 0,0 0 0 0 0,0 0 0 0 0,0 0-1 0 0,0-1 1 0 0,-6 3 0 0 0,-14 3 40 0 0,1-1-1 0 0,-31 4 1 0 0,20-3-18 0 0,20-4-79 0 0,0-1-1 0 0,-1 0 1 0 0,-14-1 0 0 0,27-1-65 0 0,1 0 4 0 0,0 0 10 0 0,27 9-367 0 0,12 8-84 0 0,-22-9 309 0 0,27 15 0 0 0,-32-16 193 0 0,-4-3 3 0 0,0 1 0 0 0,-1 0 0 0 0,1 0 0 0 0,-1 1 0 0 0,0 0 1 0 0,0 0-1 0 0,-1 0 0 0 0,0 1 0 0 0,0 0 0 0 0,5 9 0 0 0,-9-13 101 0 0,0 1-1 0 0,-1-1 1 0 0,0 1-1 0 0,0 0 1 0 0,0-1-1 0 0,-1 1 1 0 0,1 0-1 0 0,-1 0 1 0 0,0 0-1 0 0,0-1 1 0 0,0 1-1 0 0,0 0 1 0 0,-1 0-1 0 0,1-1 1 0 0,-1 1-1 0 0,0 0 1 0 0,0-1-1 0 0,-1 1 1 0 0,1-1-1 0 0,-1 1 1 0 0,0-1-1 0 0,1 0 1 0 0,-5 5-1 0 0,-2 8 140 0 0,5-11-182 0 0,0-1-1 0 0,0 1 0 0 0,0-1 0 0 0,0 0 1 0 0,-1 0-1 0 0,0 0 0 0 0,0 0 0 0 0,0-1 1 0 0,0 0-1 0 0,-8 5 0 0 0,2-2 8 0 0,0 0-1 0 0,-1-1 1 0 0,-20 7-1 0 0,28-12-64 0 0,1 1-1 0 0,-1 0 0 0 0,0-1 1 0 0,1 0-1 0 0,-1 0 0 0 0,0 0 0 0 0,1 0 1 0 0,-1 0-1 0 0,0 0 0 0 0,1-1 1 0 0,-1 1-1 0 0,1-1 0 0 0,-1 0 0 0 0,1 0 1 0 0,-1 0-1 0 0,1 0 0 0 0,-1 0 1 0 0,1 0-1 0 0,0-1 0 0 0,0 1 0 0 0,-1-1 1 0 0,1 0-1 0 0,0 1 0 0 0,-2-4 1 0 0,-2-2-206 0 0,1 1 1 0 0,0-1-1 0 0,0 0 1 0 0,1 0-1 0 0,0-1 1 0 0,-5-11-1 0 0,1 0-1346 0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9:30.020"/>
    </inkml:context>
    <inkml:brush xml:id="br0">
      <inkml:brushProperty name="width" value="0.05" units="cm"/>
      <inkml:brushProperty name="height" value="0.05" units="cm"/>
      <inkml:brushProperty name="color" value="#FFFFFF"/>
    </inkml:brush>
  </inkml:definitions>
  <inkml:trace contextRef="#ctx0" brushRef="#br0">95 45 9472 0 0,'0'0'432'0'0,"-9"20"160"0"0,-4 32 1566 0 0,2-12 537 0 0,9-30-2391 0 0,0-1 0 0 0,-1 0 1 0 0,-4 9-1 0 0,-15 46 1053 0 0,10-27-595 0 0,7-24-534 0 0,3-7-180 0 0,0-1 0 0 0,1 0 0 0 0,0 1 0 0 0,0-1-1 0 0,0 1 1 0 0,1-1 0 0 0,0 1 0 0 0,0 0 0 0 0,1 7-1 0 0,-1-12-47 0 0,-1 0 0 0 0,1 0 0 0 0,0 0 0 0 0,0 0 0 0 0,1 0 0 0 0,-1 0 0 0 0,0 0 0 0 0,0 0 0 0 0,0 0 0 0 0,1 0 0 0 0,-1 0 0 0 0,0 0 0 0 0,1 0 0 0 0,-1 0 0 0 0,1-1 0 0 0,-1 1 0 0 0,1 0 0 0 0,0 0 0 0 0,-1 0 0 0 0,1-1 0 0 0,0 1 0 0 0,-1 0 0 0 0,1-1 0 0 0,0 1 0 0 0,0 0 0 0 0,0-1 0 0 0,-1 1 0 0 0,2-1 0 0 0,2 2 0 0 0,3 3 0 0 0,0-1 0 0 0,0 0 0 0 0,1 0 0 0 0,0-1 0 0 0,0 0 0 0 0,0-1 0 0 0,11 3 0 0 0,-18-5 0 0 0,7 2 0 0 0,0 0 0 0 0,0-1 0 0 0,0-1 0 0 0,0 1 0 0 0,1-1 0 0 0,-1-1 0 0 0,0 1 0 0 0,0-2 0 0 0,0 1 0 0 0,0-1 0 0 0,0 0 0 0 0,15-6 0 0 0,-18 6-4 0 0,0 0 0 0 0,-1 0-1 0 0,1 0 1 0 0,-1 0-1 0 0,1-1 1 0 0,-1 0-1 0 0,0 0 1 0 0,0 0-1 0 0,0 0 1 0 0,0-1 0 0 0,-1 1-1 0 0,1-1 1 0 0,-1 0-1 0 0,4-6 1 0 0,-3 3 2 0 0,0-1 1 0 0,-1 1-1 0 0,1-1 1 0 0,-1 0-1 0 0,-1 0 1 0 0,0 0-1 0 0,0 0 1 0 0,1-12-1 0 0,-1-10 1 0 0,-1-32-1 0 0,-1 35 35 0 0,4-40 1 0 0,0 25-34 0 0,-3 25 0 0 0,6-32 0 0 0,-9 77 1243 0 0,3 47 0 0 0,1-16-927 0 0,-2 196-211 0 0,-3-222-230 0 0,0 10-803 0 0,8-19-5240 0 0,-4-22-317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39.003"/>
    </inkml:context>
    <inkml:brush xml:id="br0">
      <inkml:brushProperty name="width" value="0.05" units="cm"/>
      <inkml:brushProperty name="height" value="0.05" units="cm"/>
      <inkml:brushProperty name="color" value="#FFFFFF"/>
    </inkml:brush>
  </inkml:definitions>
  <inkml:trace contextRef="#ctx0" brushRef="#br0">2 101 1928 0 0,'-1'62'4218'0'0,"0"-27"-3605"0"0,1 0 0 0 0,2 1 0 0 0,6 37 0 0 0,50 182-418 0 0,-43-206-267 0 0,-15-48 41 0 0,-16-49-3087 0 0,9 23 3120 0 0,1 0 1 0 0,-4-43-1 0 0,-6-24 91 0 0,9 51 220 0 0,2-1 1 0 0,1 1-1 0 0,3-64 1 0 0,1 83-20 0 0,1 13-120 0 0,1 0-1 0 0,1 0 1 0 0,0 0 0 0 0,0 0-1 0 0,0 0 1 0 0,1 1-1 0 0,1 0 1 0 0,-1 0 0 0 0,1 0-1 0 0,1 0 1 0 0,10-11-1 0 0,5 12 295 0 0,-20 7-437 0 0,0 0-1 0 0,0 0 0 0 0,0 0 0 0 0,0 0 0 0 0,0 0 1 0 0,0 0-1 0 0,0 0 0 0 0,0 0 0 0 0,0-1 0 0 0,0 1 1 0 0,0 0-1 0 0,0-1 0 0 0,0 1 0 0 0,0-1 0 0 0,0 1 1 0 0,0-1-1 0 0,0 0 0 0 0,-1 1 0 0 0,1-1 0 0 0,0 0 1 0 0,0 1-1 0 0,-1-1 0 0 0,1 0 0 0 0,0 0 0 0 0,-1 0 1 0 0,1 0-1 0 0,0-1 0 0 0,6 0 4 0 0,-1 1 0 0 0,1 1 1 0 0,-1-1-1 0 0,1 1 0 0 0,9 1 0 0 0,-11-1-11 0 0,-1 0-2 0 0,0 0 0 0 0,1 0 0 0 0,-1 0 0 0 0,1 1 0 0 0,-1 0-1 0 0,0 0 1 0 0,0 0 0 0 0,1 0 0 0 0,-1 1 0 0 0,0-1 0 0 0,0 1 0 0 0,0 0 0 0 0,0 0 0 0 0,-1 1 0 0 0,6 3 0 0 0,-5-2-4 0 0,-1 0 1 0 0,1 1 0 0 0,-1-1 0 0 0,0 1 0 0 0,0-1-1 0 0,-1 1 1 0 0,1 0 0 0 0,-1 0 0 0 0,0 1 0 0 0,-1-1-1 0 0,3 11 1 0 0,6 16 43 0 0,-7-27-49 0 0,-2 0 1 0 0,1 0-1 0 0,0 1 0 0 0,-1-1 1 0 0,0 1-1 0 0,0-1 1 0 0,-1 1-1 0 0,1-1 0 0 0,-1 1 1 0 0,0-1-1 0 0,-2 11 0 0 0,-1-3-1 0 0,-1 1 0 0 0,0-1 0 0 0,-1 1 0 0 0,-1-1 0 0 0,0-1-1 0 0,-1 1 1 0 0,0-1 0 0 0,-1 0 0 0 0,0-1 0 0 0,0 1 0 0 0,-2-2 0 0 0,1 1-1 0 0,-1-1 1 0 0,-1-1 0 0 0,-19 14 0 0 0,28-22-50 0 0,0 1 1 0 0,0-1-1 0 0,0 0 1 0 0,0 0-1 0 0,0 0 1 0 0,0-1-1 0 0,-1 1 1 0 0,1 0-1 0 0,0-1 1 0 0,0 0-1 0 0,-1 1 0 0 0,1-1 1 0 0,0 0-1 0 0,0 0 1 0 0,-1 0-1 0 0,1 0 1 0 0,0-1-1 0 0,-4 0 1 0 0,-11-9-4563 0 0,16 8 3583 0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9:45.133"/>
    </inkml:context>
    <inkml:brush xml:id="br0">
      <inkml:brushProperty name="width" value="0.05" units="cm"/>
      <inkml:brushProperty name="height" value="0.05" units="cm"/>
      <inkml:brushProperty name="color" value="#FFFFFF"/>
    </inkml:brush>
  </inkml:definitions>
  <inkml:trace contextRef="#ctx0" brushRef="#br0">56 16 10880 0 0,'0'0'497'0'0,"-17"4"190"0"0,-5 8 1141 0 0,21-11-1647 0 0,0 0 1 0 0,0-1-1 0 0,1 1 1 0 0,-1-1 0 0 0,0 1-1 0 0,0-1 1 0 0,0 1-1 0 0,0-1 1 0 0,0 0 0 0 0,0 1-1 0 0,0-1 1 0 0,0 0-1 0 0,0 0 1 0 0,-2 0-1 0 0,3 27 851 0 0,2-4-899 0 0,1 1-1 0 0,1 0 0 0 0,1-1 1 0 0,1 0-1 0 0,14 35 0 0 0,3 14-138 0 0,8 65-526 0 0,-29-131 543 0 0,7-24 42 0 0,-1-33 213 0 0,-7 50-262 0 0,-1 1 1 0 0,0-1-1 0 0,0 1 1 0 0,1-1-1 0 0,-1 1 1 0 0,0-1-1 0 0,1 1 1 0 0,-1-1-1 0 0,0 1 1 0 0,1-1-1 0 0,-1 1 1 0 0,1 0 0 0 0,-1-1-1 0 0,1 1 1 0 0,-1 0-1 0 0,1-1 1 0 0,-1 1-1 0 0,1 0 1 0 0,0-1-1 0 0,-1 1 1 0 0,1 0-1 0 0,-1 0 1 0 0,1 0-1 0 0,-1 0 1 0 0,1 0-1 0 0,0-1 1 0 0,-1 1-1 0 0,1 0 1 0 0,0 0-1 0 0,-1 1 1 0 0,1-1-1 0 0,-1 0 1 0 0,1 0-1 0 0,0 0 1 0 0,-1 0-1 0 0,1 0 1 0 0,-1 1 0 0 0,1-1-1 0 0,-1 0 1 0 0,1 0-1 0 0,0 1 1 0 0,0 0 2 0 0,39 22 79 0 0,-36-20-76 0 0,1 1 0 0 0,0-1 0 0 0,0 0 1 0 0,1 0-1 0 0,-1-1 0 0 0,0 1 1 0 0,1-1-1 0 0,0 0 0 0 0,-1-1 1 0 0,1 1-1 0 0,9 0 0 0 0,-13-2-6 0 0,0-1-1 0 0,0 1 0 0 0,-1-1 1 0 0,1 1-1 0 0,0-1 0 0 0,-1 0 1 0 0,1 0-1 0 0,0 0 0 0 0,-1 0 0 0 0,1 0 1 0 0,-1 0-1 0 0,0 0 0 0 0,1 0 1 0 0,-1-1-1 0 0,0 1 0 0 0,0 0 1 0 0,1-1-1 0 0,-1 1 0 0 0,0-1 1 0 0,-1 1-1 0 0,1-1 0 0 0,0 0 0 0 0,0 1 1 0 0,0-3-1 0 0,2-4 22 0 0,0 0-1 0 0,-1 0 1 0 0,3-15 0 0 0,-2 3 29 0 0,-1 1 0 0 0,-1-1 0 0 0,-2-37 0 0 0,1 52-43 0 0,-5-46 238 0 0,-20-87 0 0 0,17 94 398 0 0,8 43-473 0 0,0 1 2 0 0,0 0 7 0 0,0 0 28 0 0,0 0 11 0 0,0 28 386 0 0,5 8-392 0 0,6 58-747 0 0,4 0 0 0 0,31 106 0 0 0,-38-175-695 0 0,1-1 1 0 0,18 35-1 0 0,-17-44-735 0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9:45.480"/>
    </inkml:context>
    <inkml:brush xml:id="br0">
      <inkml:brushProperty name="width" value="0.05" units="cm"/>
      <inkml:brushProperty name="height" value="0.05" units="cm"/>
      <inkml:brushProperty name="color" value="#FFFFFF"/>
    </inkml:brush>
  </inkml:definitions>
  <inkml:trace contextRef="#ctx0" brushRef="#br0">52 1 5064 0 0,'0'0'389'0'0,"0"11"-53"0"0,0-4 382 0 0,-1-1 1 0 0,0 1-1 0 0,-1 0 0 0 0,-2 8 0 0 0,-4 22 1123 0 0,-3 36-636 0 0,-1 13-376 0 0,7-60-554 0 0,2 2 0 0 0,-1 27 0 0 0,9 42 204 0 0,-2-63-414 0 0,0-12-518 0 0,1 0 1 0 0,1-1 0 0 0,13 37-1 0 0,-9-42-4193 0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9:46.122"/>
    </inkml:context>
    <inkml:brush xml:id="br0">
      <inkml:brushProperty name="width" value="0.05" units="cm"/>
      <inkml:brushProperty name="height" value="0.05" units="cm"/>
      <inkml:brushProperty name="color" value="#FFFFFF"/>
    </inkml:brush>
  </inkml:definitions>
  <inkml:trace contextRef="#ctx0" brushRef="#br0">183 137 5984 0 0,'0'0'464'0'0,"14"-5"-111"0"0,-12 4-51 0 0,0 0 0 0 0,0 0-1 0 0,1-1 1 0 0,-1 1 0 0 0,0-1 0 0 0,0 1-1 0 0,0-1 1 0 0,-1 0 0 0 0,1 0 0 0 0,0 0-1 0 0,-1 0 1 0 0,1 0 0 0 0,-1 0 0 0 0,1 0-1 0 0,-1-1 1 0 0,0 1 0 0 0,0 0 0 0 0,0-1-1 0 0,-1 1 1 0 0,1-1 0 0 0,0 1 0 0 0,-1-1-1 0 0,0 1 1 0 0,1-1 0 0 0,-1 1 0 0 0,0-1-1 0 0,-1-5 1 0 0,0 6-81 0 0,0-1 0 0 0,-1 0 0 0 0,1 1 0 0 0,-1-1 0 0 0,0 0 0 0 0,0 1 1 0 0,0 0-1 0 0,0-1 0 0 0,0 1 0 0 0,0 0 0 0 0,-1 0 0 0 0,1 0 0 0 0,-1 1 0 0 0,1-1 0 0 0,-1 1 0 0 0,-4-3 0 0 0,-19-14 538 0 0,24 17-725 0 0,1 0 0 0 0,0 0-1 0 0,-1 0 1 0 0,1 0 0 0 0,-1 0 0 0 0,1 0-1 0 0,-1 0 1 0 0,1 1 0 0 0,-1-1-1 0 0,0 1 1 0 0,1-1 0 0 0,-1 1-1 0 0,0-1 1 0 0,1 1 0 0 0,-1 0-1 0 0,0 0 1 0 0,1 0 0 0 0,-1 0 0 0 0,0 0-1 0 0,-2 0 1 0 0,1 1-10 0 0,1 0 1 0 0,-1 0-1 0 0,0 0 1 0 0,1 1-1 0 0,-1-1 1 0 0,1 1-1 0 0,-1-1 1 0 0,1 1-1 0 0,0 0 1 0 0,-1 0-1 0 0,-1 2 1 0 0,-4 6-43 0 0,0 0 0 0 0,0 0 1 0 0,1 1-1 0 0,-8 16 1 0 0,6-9-56 0 0,1 0 0 0 0,1 0 0 0 0,0 1 0 0 0,2 0 0 0 0,0 0 0 0 0,-3 21 0 0 0,7-31 32 0 0,0-1-1 0 0,0 0 0 0 0,1 0 0 0 0,0 0 0 0 0,1 1 0 0 0,0-1 0 0 0,0 0 0 0 0,1 0 0 0 0,0 0 0 0 0,0 0 0 0 0,0 0 0 0 0,1 0 0 0 0,1-1 0 0 0,-1 0 0 0 0,1 1 0 0 0,1-1 0 0 0,5 8 0 0 0,-7-12 23 0 0,0 0-1 0 0,0 0 1 0 0,0 0-1 0 0,0-1 1 0 0,0 1-1 0 0,0-1 1 0 0,1 0-1 0 0,-1 0 1 0 0,1 0-1 0 0,0 0 1 0 0,0 0-1 0 0,-1-1 1 0 0,1 0-1 0 0,0 0 1 0 0,6 1-1 0 0,-4-1-4 0 0,0-1 0 0 0,-1 0 0 0 0,1-1 0 0 0,-1 1 0 0 0,1-1 1 0 0,-1 0-1 0 0,0-1 0 0 0,1 1 0 0 0,-1-1 0 0 0,7-3 0 0 0,2-3-8 0 0,0 0 1 0 0,0-1-1 0 0,0-1 0 0 0,-1 0 0 0 0,-1-1 1 0 0,19-19-1 0 0,-20 13 138 0 0,-10 15-68 0 0,0 0 0 0 0,0 0 0 0 0,0 0 0 0 0,0 0 0 0 0,1 0 0 0 0,-1 1 0 0 0,1-1-1 0 0,-1 0 1 0 0,3-1 0 0 0,-3 2 128 0 0,-1 1 56 0 0,0 0 30 0 0,0 0 4 0 0,0 42 764 0 0,-4 97-589 0 0,2-108-839 0 0,2 40 0 0 0,1-24-1052 0 0,0-34-320 0 0,3-2-4566 0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9:46.993"/>
    </inkml:context>
    <inkml:brush xml:id="br0">
      <inkml:brushProperty name="width" value="0.05" units="cm"/>
      <inkml:brushProperty name="height" value="0.05" units="cm"/>
      <inkml:brushProperty name="color" value="#FFFFFF"/>
    </inkml:brush>
  </inkml:definitions>
  <inkml:trace contextRef="#ctx0" brushRef="#br0">102 79 8640 0 0,'0'0'396'0'0,"0"0"-12"0"0,-25 0 628 0 0,22 0-644 0 0,1 1 0 0 0,0 0 0 0 0,-1-1 0 0 0,1 1 0 0 0,0 0 0 0 0,0 0 0 0 0,0 0 0 0 0,0 1 0 0 0,0-1 0 0 0,0 0 0 0 0,0 1 0 0 0,0-1 0 0 0,0 1 0 0 0,-2 4 0 0 0,-21 27 1302 0 0,22-24-1513 0 0,0 0-1 0 0,1 0 1 0 0,0 0-1 0 0,1 0 1 0 0,0 0-1 0 0,0 0 1 0 0,1 13-1 0 0,-2 20-108 0 0,1-30-61 0 0,0 1 0 0 0,1 0-1 0 0,0 0 1 0 0,1-1 0 0 0,0 1-1 0 0,1 0 1 0 0,7 21-1 0 0,-6-26-14 0 0,0-1-1 0 0,1 1 1 0 0,0-1-1 0 0,0 0 0 0 0,1-1 1 0 0,7 9-1 0 0,-10-13 20 0 0,0 1 0 0 0,0-1-1 0 0,1-1 1 0 0,-1 1 0 0 0,1 0 0 0 0,-1-1 0 0 0,1 1-1 0 0,0-1 1 0 0,-1 0 0 0 0,1 1 0 0 0,0-1 0 0 0,0-1-1 0 0,0 1 1 0 0,0 0 0 0 0,0-1 0 0 0,0 1 0 0 0,0-1 0 0 0,0 0-1 0 0,0 0 1 0 0,0 0 0 0 0,3-1 0 0 0,-1 0 9 0 0,-1-1 1 0 0,1 1 0 0 0,0-1-1 0 0,-1 0 1 0 0,1-1-1 0 0,-1 1 1 0 0,0-1-1 0 0,0 1 1 0 0,5-5 0 0 0,34-32 295 0 0,-29 23-230 0 0,-1-1 0 0 0,0 0 0 0 0,-1-1-1 0 0,-1 0 1 0 0,-1-1 0 0 0,14-34-1 0 0,-7 0 18 0 0,-14 42-59 0 0,-1 0-1 0 0,0 0 0 0 0,-1 0 1 0 0,0-20-1 0 0,-2 11-23 0 0,1-13 0 0 0,1-9 56 0 0,-1 26-8 0 0,0 15 111 0 0,0 1 25 0 0,0 0-7 0 0,0 0 19 0 0,0 8 402 0 0,8 111 531 0 0,1 2-1314 0 0,-1 66-1249 0 0,-3-121-1648 0 0,-5-64 1357 0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9:47.526"/>
    </inkml:context>
    <inkml:brush xml:id="br0">
      <inkml:brushProperty name="width" value="0.05" units="cm"/>
      <inkml:brushProperty name="height" value="0.05" units="cm"/>
      <inkml:brushProperty name="color" value="#FFFFFF"/>
    </inkml:brush>
  </inkml:definitions>
  <inkml:trace contextRef="#ctx0" brushRef="#br0">9 149 4144 0 0,'0'0'319'0'0,"0"0"42"0"0,0 0 959 0 0,0 0 441 0 0,0 0 88 0 0,-8-11 1686 0 0,8 9-3360 0 0,0-1 1 0 0,0 1 0 0 0,0 0-1 0 0,0 0 1 0 0,0-1-1 0 0,1 1 1 0 0,-1 0-1 0 0,1 0 1 0 0,0-1 0 0 0,-1 1-1 0 0,1 0 1 0 0,0 0-1 0 0,0 0 1 0 0,1 0-1 0 0,1-3 1 0 0,0 1-1 0 0,0 0 1 0 0,0 0-1 0 0,1 0 0 0 0,-1 0 1 0 0,7-5-1 0 0,2 1-101 0 0,-1 0-1 0 0,1 0 1 0 0,1 1-1 0 0,0 0 1 0 0,0 2 0 0 0,0-1-1 0 0,0 1 1 0 0,1 1-1 0 0,0 1 1 0 0,0 0 0 0 0,0 0-1 0 0,0 2 1 0 0,0-1-1 0 0,0 2 1 0 0,17 1-1 0 0,-25-1-138 0 0,0 1-1 0 0,0 0 1 0 0,1 0-1 0 0,-1 0 0 0 0,0 1 1 0 0,9 3-1 0 0,-14-4 46 0 0,1 0-1 0 0,0 0 1 0 0,-1 0-1 0 0,1 0 1 0 0,-1 0-1 0 0,0 0 1 0 0,1 1-1 0 0,-1-1 1 0 0,0 0-1 0 0,0 1 1 0 0,0-1-1 0 0,0 1 1 0 0,0 0-1 0 0,0-1 1 0 0,0 1-1 0 0,0 0 1 0 0,-1 0-1 0 0,1-1 1 0 0,0 1-1 0 0,-1 0 1 0 0,0 0-1 0 0,1 0 1 0 0,-1-1-1 0 0,0 1 1 0 0,0 3-1 0 0,-1 6-59 0 0,0 0-1 0 0,0 0 0 0 0,-1 0 1 0 0,0 0-1 0 0,-1-1 0 0 0,-7 19 0 0 0,-34 58-776 0 0,36-72 573 0 0,-92 141-2890 0 0,57-91 2633 0 0,26-37 501 0 0,13-21 137 0 0,1 0-1 0 0,-1-1 1 0 0,-1 1 0 0 0,1-1 0 0 0,-1 0 0 0 0,-7 7 0 0 0,10-12 203 0 0,2-1 117 0 0,0 0 51 0 0,0 0 11 0 0,0 0 1 0 0,0 0 0 0 0,2 1 0 0 0,5 2-245 0 0,-1-1 0 0 0,1 0 0 0 0,0 0-1 0 0,0-1 1 0 0,0 0 0 0 0,0 0 0 0 0,0 0 0 0 0,1-1 0 0 0,-1 0 0 0 0,0 0 0 0 0,8-3 0 0 0,41 1 407 0 0,-40 3-631 0 0,1-2 0 0 0,0 0 0 0 0,-1-1 0 0 0,1-1-1 0 0,29-8 1 0 0,-37 6-1088 0 0,0-1-349 0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9:48.052"/>
    </inkml:context>
    <inkml:brush xml:id="br0">
      <inkml:brushProperty name="width" value="0.05" units="cm"/>
      <inkml:brushProperty name="height" value="0.05" units="cm"/>
      <inkml:brushProperty name="color" value="#FFFFFF"/>
    </inkml:brush>
  </inkml:definitions>
  <inkml:trace contextRef="#ctx0" brushRef="#br0">18 66 8288 0 0,'0'0'381'0'0,"-13"13"142"0"0,9-10-330 0 0,4-3 810 0 0,0 0 345 0 0,0 0 69 0 0,0 0-102 0 0,0 0-487 0 0,0 0-216 0 0,0 0-42 0 0,0 0-19 0 0,0 0-47 0 0,0 0-22 0 0,2 0-2 0 0,44-16 790 0 0,-36 12-1132 0 0,1 0 0 0 0,0 1-1 0 0,0 0 1 0 0,0 0 0 0 0,1 1 0 0 0,12 0 0 0 0,132-9 745 0 0,-57 2-739 0 0,57-12-70 0 0,-140 19-67 0 0,-13 2-2 0 0,-1-1 0 0 0,1 1-1 0 0,0 0 1 0 0,0 0 0 0 0,-1 0-1 0 0,1 0 1 0 0,0 0-1 0 0,0 0 1 0 0,4 2 0 0 0,2-1 16 0 0,-12 20 160 0 0,-131 225-53 0 0,114-211-96 0 0,-39 54 0 0 0,47-69-14 0 0,10-17-204 0 0,1 1 0 0 0,-1-1 0 0 0,0 0 0 0 0,0 0 0 0 0,0 0-1 0 0,0 0 1 0 0,-1 0 0 0 0,-4 3 0 0 0,7-5-4859 0 0,0-1-1652 0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9:48.586"/>
    </inkml:context>
    <inkml:brush xml:id="br0">
      <inkml:brushProperty name="width" value="0.05" units="cm"/>
      <inkml:brushProperty name="height" value="0.05" units="cm"/>
      <inkml:brushProperty name="color" value="#FFFFFF"/>
    </inkml:brush>
  </inkml:definitions>
  <inkml:trace contextRef="#ctx0" brushRef="#br0">221 1 8064 0 0,'0'0'365'0'0,"0"0"-4"0"0,-14 15 1022 0 0,-12 20 3914 0 0,-5 25-2106 0 0,16-34-2414 0 0,-15 38 0 0 0,12-12-587 0 0,8-24-25 0 0,-21 46 0 0 0,-14 25-1197 0 0,44-97 536 0 0,1-2-705 0 0,0 0-307 0 0,0 0-54 0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9:48.920"/>
    </inkml:context>
    <inkml:brush xml:id="br0">
      <inkml:brushProperty name="width" value="0.05" units="cm"/>
      <inkml:brushProperty name="height" value="0.05" units="cm"/>
      <inkml:brushProperty name="color" value="#FFFFFF"/>
    </inkml:brush>
  </inkml:definitions>
  <inkml:trace contextRef="#ctx0" brushRef="#br0">1 0 10680 0 0,'0'0'489'0'0,"0"0"-8"0"0,0 0-187 0 0,0 0 359 0 0,0 0 195 0 0,2 1 43 0 0,30 17 1343 0 0,1-1 1 0 0,69 23-1 0 0,-85-34-2105 0 0,-1 0 90 0 0,0 0 0 0 0,0-2 0 0 0,1 0 0 0 0,-1 0 0 0 0,1-1-1 0 0,0-2 1 0 0,24 1 0 0 0,-36-3-332 0 0,0 1 0 0 0,0-2-1 0 0,0 1 1 0 0,-1 0 0 0 0,1-1-1 0 0,0 0 1 0 0,-1 0 0 0 0,0-1 0 0 0,1 1-1 0 0,-1-1 1 0 0,0 0 0 0 0,0 0-1 0 0,0 0 1 0 0,-1 0 0 0 0,1-1-1 0 0,3-5 1 0 0,-6 9 90 0 0,7-7-1684 0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9:49.447"/>
    </inkml:context>
    <inkml:brush xml:id="br0">
      <inkml:brushProperty name="width" value="0.05" units="cm"/>
      <inkml:brushProperty name="height" value="0.05" units="cm"/>
      <inkml:brushProperty name="color" value="#FFFFFF"/>
    </inkml:brush>
  </inkml:definitions>
  <inkml:trace contextRef="#ctx0" brushRef="#br0">373 37 5064 0 0,'0'0'389'0'0,"-4"-5"240"0"0,-6-9 4707 0 0,7 12-4940 0 0,0 0-1 0 0,0 0 1 0 0,1 1-1 0 0,-1-1 1 0 0,0 0-1 0 0,0 1 0 0 0,0 0 1 0 0,-1 0-1 0 0,1 0 1 0 0,0 0-1 0 0,0 1 1 0 0,-1-1-1 0 0,1 1 1 0 0,0 0-1 0 0,-1-1 0 0 0,1 2 1 0 0,0-1-1 0 0,0 0 1 0 0,-1 1-1 0 0,-4 1 1 0 0,-8 2 153 0 0,0 0 1 0 0,-27 13-1 0 0,38-15-369 0 0,-8 4-97 0 0,0 1 0 0 0,0 1 0 0 0,1 0 0 0 0,0 0 0 0 0,1 2 0 0 0,0-1 0 0 0,0 1 0 0 0,1 1 0 0 0,0 0 0 0 0,1 0 0 0 0,0 1-1 0 0,-12 22 1 0 0,13-20-122 0 0,0 1 0 0 0,2-1 0 0 0,-1 2 0 0 0,2-1 0 0 0,0 1-1 0 0,1-1 1 0 0,1 1 0 0 0,0 0 0 0 0,1 1 0 0 0,0-1-1 0 0,2 22 1 0 0,1-27 12 0 0,1 0 0 0 0,0 0-1 0 0,1 0 1 0 0,0 0 0 0 0,1 0 0 0 0,6 13-1 0 0,37 60 58 0 0,-43-78-70 0 0,0 0 0 0 0,1-1 0 0 0,-1 1 1 0 0,1-1-1 0 0,0 1 0 0 0,1-2 0 0 0,-1 1 0 0 0,1 0 0 0 0,0-1 0 0 0,0 0 0 0 0,0-1 1 0 0,1 1-1 0 0,7 2 0 0 0,-5-3 31 0 0,1 0-1 0 0,-1-1 1 0 0,1 0 0 0 0,-1 0 0 0 0,1-1-1 0 0,-1 0 1 0 0,1-1 0 0 0,0 0-1 0 0,12-2 1 0 0,-11 0 13 0 0,0 0 0 0 0,1 0 0 0 0,-1-1-1 0 0,0-1 1 0 0,0 0 0 0 0,-1 0 0 0 0,1-1-1 0 0,-1 0 1 0 0,0-1 0 0 0,-1 0 0 0 0,1-1 0 0 0,-1 0-1 0 0,0 0 1 0 0,-1-1 0 0 0,0 0 0 0 0,0 0 0 0 0,8-13-1 0 0,-7 6-27 0 0,0-1 0 0 0,-1 0 0 0 0,-1-1 0 0 0,-1 0 0 0 0,-1 0-1 0 0,0 0 1 0 0,-1-1 0 0 0,3-29 0 0 0,-4 18-128 0 0,-2 0 1 0 0,-2 0 0 0 0,0 0-1 0 0,-9-46 1 0 0,-2 15-3716 0 0,11 44 2405 0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9:49.799"/>
    </inkml:context>
    <inkml:brush xml:id="br0">
      <inkml:brushProperty name="width" value="0.05" units="cm"/>
      <inkml:brushProperty name="height" value="0.05" units="cm"/>
      <inkml:brushProperty name="color" value="#FFFFFF"/>
    </inkml:brush>
  </inkml:definitions>
  <inkml:trace contextRef="#ctx0" brushRef="#br0">462 0 12008 0 0,'0'0'546'0'0,"0"0"-10"0"0,-8 0-166 0 0,2 1 107 0 0,1 0 1 0 0,-1 0 0 0 0,1 0 0 0 0,0 1 0 0 0,-1 0 0 0 0,1 0 0 0 0,0 0-1 0 0,0 0 1 0 0,0 1 0 0 0,1 0 0 0 0,-1 0 0 0 0,1 0 0 0 0,-8 8-1 0 0,2-2-57 0 0,0 1 0 0 0,1 0-1 0 0,0 1 1 0 0,-12 18-1 0 0,-23 53 218 0 0,-59 148 0 0 0,18-35-1391 0 0,45-99-52 0 0,24-57-1193 0 0,0-1-3414 0 0,4-15-864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39.692"/>
    </inkml:context>
    <inkml:brush xml:id="br0">
      <inkml:brushProperty name="width" value="0.05" units="cm"/>
      <inkml:brushProperty name="height" value="0.05" units="cm"/>
      <inkml:brushProperty name="color" value="#FFFFFF"/>
    </inkml:brush>
  </inkml:definitions>
  <inkml:trace contextRef="#ctx0" brushRef="#br0">252 234 1496 0 0,'-1'-11'931'0'0,"-1"0"0"0"0,0 0 0 0 0,0 0 0 0 0,-1 0 0 0 0,-1 0 1 0 0,0 0-1 0 0,-8-17 0 0 0,0 6-314 0 0,0 1 0 0 0,-23-31 0 0 0,34 50-591 0 0,-1 0 0 0 0,1-1 0 0 0,-1 1 0 0 0,0 0 0 0 0,0 0 1 0 0,0 0-1 0 0,0 0 0 0 0,0 0 0 0 0,0 0 0 0 0,0 0 0 0 0,-1 1 1 0 0,1-1-1 0 0,-1 1 0 0 0,1 0 0 0 0,-1 0 0 0 0,1 0 0 0 0,-1 0 1 0 0,0 0-1 0 0,0 0 0 0 0,1 1 0 0 0,-1 0 0 0 0,0-1 0 0 0,0 1 1 0 0,0 0-1 0 0,0 0 0 0 0,1 0 0 0 0,-1 1 0 0 0,0-1 0 0 0,0 1 0 0 0,0-1 1 0 0,-4 3-1 0 0,2 0-14 0 0,0 0 0 0 0,0 1 0 0 0,0-1 0 0 0,1 1 0 0 0,-1 1 1 0 0,1-1-1 0 0,0 0 0 0 0,0 1 0 0 0,1 0 0 0 0,-1 0 0 0 0,1 0 0 0 0,0 0 0 0 0,-4 12 1 0 0,2-2-25 0 0,1 0 1 0 0,1 0 0 0 0,0 1-1 0 0,1-1 1 0 0,0 1 0 0 0,2-1-1 0 0,0 1 1 0 0,1 0 0 0 0,0-1 0 0 0,1 1-1 0 0,1-1 1 0 0,0 0 0 0 0,1 1-1 0 0,9 20 1 0 0,-10-30-3 0 0,1 0-1 0 0,0 0 1 0 0,0 0 0 0 0,0 0-1 0 0,1-1 1 0 0,0 0 0 0 0,0 0-1 0 0,0 0 1 0 0,1-1 0 0 0,-1 1-1 0 0,1-1 1 0 0,0 0 0 0 0,7 2-1 0 0,-10-4 9 0 0,-1-1 0 0 0,1 0 0 0 0,0 1 0 0 0,-1-2 0 0 0,1 1 0 0 0,0 0 0 0 0,0 0 0 0 0,0-1 1 0 0,0 1-1 0 0,0-1 0 0 0,-1 0 0 0 0,1 0 0 0 0,0 0 0 0 0,0-1 0 0 0,0 1 0 0 0,0 0 0 0 0,0-1 0 0 0,0 0 0 0 0,-1 0 0 0 0,1 0 0 0 0,0 0 0 0 0,-1 0 0 0 0,1-1 0 0 0,-1 1 0 0 0,1-1 0 0 0,-1 1 0 0 0,1-1 0 0 0,-1 0 0 0 0,0 0 0 0 0,0 0 0 0 0,0 0 0 0 0,0 0 0 0 0,2-4 0 0 0,56-91 34 0 0,-59 97-17 0 0,0-1 0 0 0,0 1 0 0 0,0 0-1 0 0,0 0 1 0 0,0 0 0 0 0,0 0 0 0 0,0 0 0 0 0,0 0 0 0 0,0 0 0 0 0,0 0-1 0 0,0 1 1 0 0,0-1 0 0 0,0 0 0 0 0,0 0 0 0 0,-1 1 0 0 0,1-1 0 0 0,0 1-1 0 0,0-1 1 0 0,0 1 0 0 0,0-1 0 0 0,0 1 0 0 0,-1-1 0 0 0,1 1 0 0 0,0 0-1 0 0,0 0 1 0 0,-1-1 0 0 0,1 1 0 0 0,-1 0 0 0 0,1 0 0 0 0,-1 0-1 0 0,1 0 1 0 0,-1-1 0 0 0,1 3 0 0 0,24 31-1966 0 0,-7-26-1907 0 0,-15-6 2502 0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9:50.895"/>
    </inkml:context>
    <inkml:brush xml:id="br0">
      <inkml:brushProperty name="width" value="0.05" units="cm"/>
      <inkml:brushProperty name="height" value="0.05" units="cm"/>
      <inkml:brushProperty name="color" value="#FFFFFF"/>
    </inkml:brush>
  </inkml:definitions>
  <inkml:trace contextRef="#ctx0" brushRef="#br0">20 1 1376 0 0,'0'0'395'0'0,"0"0"1121"0"0,-5 17 5594 0 0,1-4-6561 0 0,1-1-1 0 0,1 1 1 0 0,0 0 0 0 0,1-1-1 0 0,1 21 1 0 0,-2 88 574 0 0,3 110-367 0 0,5-19-1104 0 0,-3-152-1512 0 0,-3-34-3012 0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3:59:51.244"/>
    </inkml:context>
    <inkml:brush xml:id="br0">
      <inkml:brushProperty name="width" value="0.05" units="cm"/>
      <inkml:brushProperty name="height" value="0.05" units="cm"/>
      <inkml:brushProperty name="color" value="#FFFFFF"/>
    </inkml:brush>
  </inkml:definitions>
  <inkml:trace contextRef="#ctx0" brushRef="#br0">8 268 4144 0 0,'0'0'191'0'0,"0"0"373"0"0,0 0 1463 0 0,0 0 645 0 0,0 0 131 0 0,0 0-230 0 0,0 0-1046 0 0,-5 11 514 0 0,4-7-1857 0 0,1-1-1 0 0,-1 0 1 0 0,1 1-1 0 0,-1-1 1 0 0,1 0-1 0 0,0 1 1 0 0,0-1-1 0 0,1 0 1 0 0,-1 1-1 0 0,1-1 1 0 0,0 0-1 0 0,1 4 1 0 0,16 45 1067 0 0,-12-38-1051 0 0,4 13 35 0 0,2 0-1 0 0,17 29 0 0 0,-25-49-186 0 0,0 0 0 0 0,1 0-1 0 0,1 0 1 0 0,-1 0 0 0 0,1-1 0 0 0,0 0-1 0 0,0 0 1 0 0,1 0 0 0 0,0-1 0 0 0,0 0 0 0 0,14 8-1 0 0,-19-13-43 0 0,0 1-1 0 0,-1-1 0 0 0,1 0 0 0 0,-1 1 1 0 0,1-1-1 0 0,0 0 0 0 0,0 0 0 0 0,-1 0 1 0 0,1 0-1 0 0,0 0 0 0 0,-1 0 0 0 0,1-1 1 0 0,0 1-1 0 0,-1-1 0 0 0,1 1 0 0 0,-1-1 1 0 0,1 1-1 0 0,-1-1 0 0 0,1 0 0 0 0,-1 0 1 0 0,1 0-1 0 0,-1 0 0 0 0,1 0 0 0 0,-1 0 1 0 0,0 0-1 0 0,0 0 0 0 0,0 0 0 0 0,0-1 1 0 0,0 1-1 0 0,0 0 0 0 0,2-3 0 0 0,3-6-4 0 0,-1 0 0 0 0,0 0-1 0 0,7-17 1 0 0,-9 19 14 0 0,13-37 195 0 0,-3-1 0 0 0,-1 0-1 0 0,5-53 1 0 0,12-49-2003 0 0,-21 118-1245 0 0,16-36-1 0 0,-16 47-4153 0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2:33.612"/>
    </inkml:context>
    <inkml:brush xml:id="br0">
      <inkml:brushProperty name="width" value="0.05" units="cm"/>
      <inkml:brushProperty name="height" value="0.05" units="cm"/>
      <inkml:brushProperty name="color" value="#FFFFFF"/>
    </inkml:brush>
  </inkml:definitions>
  <inkml:trace contextRef="#ctx0" brushRef="#br0">83 9 4608 0 0,'0'0'208'0'0,"-1"-2"-9"0"0,1 2-186 0 0,0-1 1 0 0,0 1 0 0 0,0 0-1 0 0,-1-1 1 0 0,1 1 0 0 0,0 0 0 0 0,-1-1-1 0 0,1 1 1 0 0,0-1 0 0 0,0 1-1 0 0,-1 0 1 0 0,1 0 0 0 0,0-1 0 0 0,-1 1-1 0 0,1 0 1 0 0,-1 0 0 0 0,1-1 0 0 0,0 1-1 0 0,-1 0 1 0 0,1 0 0 0 0,-1 0-1 0 0,1 0 1 0 0,-1 0 0 0 0,1 0 0 0 0,0 0-1 0 0,-1 0 1 0 0,1-1 0 0 0,-1 2 0 0 0,1-1-1 0 0,-1 0 1 0 0,1 0 0 0 0,0 0-1 0 0,-1 0 1 0 0,1 0 0 0 0,-1 0 0 0 0,1 0-1 0 0,-1 0 1 0 0,1 1 0 0 0,0-1-1 0 0,-1 0 1 0 0,1 0 0 0 0,0 1 0 0 0,-1-1-1 0 0,1 0 1 0 0,0 0 0 0 0,-1 1 0 0 0,-10 14 3041 0 0,10-15-2606 0 0,-6 14 809 0 0,0 0 0 0 0,0 0 0 0 0,2 0-1 0 0,-1 0 1 0 0,-2 17 0 0 0,3-10-749 0 0,2 0-1 0 0,1 1 0 0 0,-1 22 1 0 0,6 10-488 0 0,1 1 0 0 0,12 53 1 0 0,-10-81-720 0 0,1 0 0 0 0,1-1 0 0 0,18 40 0 0 0,-18-46-735 0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2:33.956"/>
    </inkml:context>
    <inkml:brush xml:id="br0">
      <inkml:brushProperty name="width" value="0.05" units="cm"/>
      <inkml:brushProperty name="height" value="0.05" units="cm"/>
      <inkml:brushProperty name="color" value="#FFFFFF"/>
    </inkml:brush>
  </inkml:definitions>
  <inkml:trace contextRef="#ctx0" brushRef="#br0">108 36 5064 0 0,'-12'-13'381'0'0,"-14"-4"567"0"0,24 16-521 0 0,0 0 1 0 0,0 0-1 0 0,0 1 0 0 0,0-1 1 0 0,0 1-1 0 0,0-1 0 0 0,0 1 0 0 0,0 0 1 0 0,0 0-1 0 0,0 0 0 0 0,0 0 0 0 0,-3 0 1 0 0,2 1 92 0 0,1 0 1 0 0,-1 0-1 0 0,1-1 1 0 0,-1 2 0 0 0,1-1-1 0 0,0 0 1 0 0,-5 3-1 0 0,6-2-396 0 0,-1 0 1 0 0,1 0-1 0 0,-1 0 0 0 0,1 0 0 0 0,0 0 1 0 0,0 0-1 0 0,0 0 0 0 0,0 0 0 0 0,0 0 0 0 0,0 1 1 0 0,1-1-1 0 0,-1 0 0 0 0,1 1 0 0 0,-1 3 0 0 0,0-1-67 0 0,1 1 0 0 0,0-1-1 0 0,0 0 1 0 0,0 1-1 0 0,1-1 1 0 0,-1 0-1 0 0,1 1 1 0 0,1-1-1 0 0,-1 0 1 0 0,4 8 0 0 0,2 2-17 0 0,0 0 1 0 0,11 14 0 0 0,0 1 118 0 0,-15-25-143 0 0,0-1 0 0 0,0 0 0 0 0,0 0 0 0 0,1-1 0 0 0,-1 1 0 0 0,1-1 0 0 0,0 1 0 0 0,0-1 0 0 0,1 0 0 0 0,-1-1 0 0 0,0 1-1 0 0,1-1 1 0 0,0 0 0 0 0,0 0 0 0 0,-1 0 0 0 0,1-1 0 0 0,0 0 0 0 0,0 0 0 0 0,0 0 0 0 0,7 0 0 0 0,0 0-58 0 0,0 0 1 0 0,0-2-1 0 0,0 1 1 0 0,1-2-1 0 0,-1 1 1 0 0,-1-2 0 0 0,19-5-1 0 0,-18 5-434 0 0,0-2 0 0 0,0 0 0 0 0,0 0 0 0 0,21-14 0 0 0,-9-3-442 0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2:30.987"/>
    </inkml:context>
    <inkml:brush xml:id="br0">
      <inkml:brushProperty name="width" value="0.05" units="cm"/>
      <inkml:brushProperty name="height" value="0.05" units="cm"/>
      <inkml:brushProperty name="color" value="#FFFFFF"/>
    </inkml:brush>
  </inkml:definitions>
  <inkml:trace contextRef="#ctx0" brushRef="#br0">30 22 1376 0 0,'-11'-16'483'0'0,"8"17"-331"0"0,3-1-131 0 0,0 0-1 0 0,0 0 1 0 0,0 0 0 0 0,0 0-1 0 0,0 0 1 0 0,0-1 0 0 0,0 1 0 0 0,0 0-1 0 0,0 0 1 0 0,0 0 0 0 0,0 0-1 0 0,0 0 1 0 0,0 0 0 0 0,0 0 0 0 0,0 0-1 0 0,0 0 1 0 0,0 0 0 0 0,0-1 0 0 0,0 1-1 0 0,0 0 1 0 0,0 0 0 0 0,0 0-1 0 0,0 0 1 0 0,0 0 0 0 0,0 0 0 0 0,-1 0-1 0 0,1 0 1 0 0,0 0 0 0 0,0 0-1 0 0,0 0 1 0 0,0 0 0 0 0,0 0 0 0 0,0 0-1 0 0,0 0 1 0 0,0-1 0 0 0,0 1-1 0 0,0 0 1 0 0,0 0 0 0 0,0 0 0 0 0,-1 0-1 0 0,1 0 1 0 0,0 0 0 0 0,0 0 0 0 0,0 0-1 0 0,0 0 1 0 0,0 0 0 0 0,0 0-1 0 0,0 0 1 0 0,0 0 0 0 0,0 0 0 0 0,0 0-1 0 0,-1 0 1 0 0,1 0 0 0 0,0 0-1 0 0,0 0 1 0 0,0 0 0 0 0,0 1 0 0 0,0-1-1 0 0,0 0 1 0 0,0 0 0 0 0,0 0-1 0 0,0 0 1 0 0,0 0 0 0 0,0 0 0 0 0,0 0-1 0 0,0 0 1 0 0,-1 0 0 0 0,1 0-1 0 0,0 0 1 0 0,-5-5 1331 0 0,4 13-306 0 0,1-7-915 0 0,0-1 0 0 0,0 1-1 0 0,0-1 1 0 0,0 1 0 0 0,0-1 0 0 0,0 1-1 0 0,0 0 1 0 0,0-1 0 0 0,0 1 0 0 0,0-1-1 0 0,0 1 1 0 0,0-1 0 0 0,0 1 0 0 0,-1-1-1 0 0,1 1 1 0 0,0-1 0 0 0,0 1-1 0 0,-1-1 1 0 0,1 1 0 0 0,0-1 0 0 0,-1 1-1 0 0,1-1 1 0 0,-1 1 0 0 0,1-1 0 0 0,0 0-1 0 0,-1 1 1 0 0,22 42 652 0 0,-16-34-773 0 0,-1 0 1 0 0,0 1 0 0 0,0 0 0 0 0,-1-1-1 0 0,-1 1 1 0 0,3 12 0 0 0,6 23 83 0 0,38 146 245 0 0,-43-165-345 0 0,4 27 0 0 0,0 0-328 0 0,-10-52 328 0 0,0 2-738 0 0,-7-11 191 0 0,7 7 567 0 0,-24-33-523 0 0,5-10-3 0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2:31.659"/>
    </inkml:context>
    <inkml:brush xml:id="br0">
      <inkml:brushProperty name="width" value="0.05" units="cm"/>
      <inkml:brushProperty name="height" value="0.05" units="cm"/>
      <inkml:brushProperty name="color" value="#FFFFFF"/>
    </inkml:brush>
  </inkml:definitions>
  <inkml:trace contextRef="#ctx0" brushRef="#br0">1 177 920 0 0,'0'-3'16'0'0,"0"1"1"0"0,1-1-1 0 0,-1 0 0 0 0,0 0 1 0 0,1 1-1 0 0,0-1 0 0 0,0 1 1 0 0,0-1-1 0 0,2-4 1 0 0,1 1 1455 0 0,1 0 0 0 0,-1 0 0 0 0,1 1 0 0 0,9-9 0 0 0,1-1 389 0 0,-4 3-1059 0 0,1 0 0 0 0,1 1 0 0 0,20-14 0 0 0,-26 20-603 0 0,0 1 1 0 0,0 0-1 0 0,1 0 0 0 0,0 1 1 0 0,-1 0-1 0 0,1 0 1 0 0,0 1-1 0 0,15-3 1 0 0,-19 5-152 0 0,0-1 1 0 0,1 2 0 0 0,-1-1 0 0 0,0 0 0 0 0,0 1 0 0 0,0 0 0 0 0,0 0-1 0 0,0 0 1 0 0,0 0 0 0 0,0 1 0 0 0,-1-1 0 0 0,1 1 0 0 0,0 0 0 0 0,-1 0 0 0 0,1 1-1 0 0,-1-1 1 0 0,0 1 0 0 0,0-1 0 0 0,4 5 0 0 0,1 2 121 0 0,-1 0 0 0 0,0 1 0 0 0,0-1 0 0 0,-1 1 0 0 0,7 17 0 0 0,-10-19-189 0 0,-1 0 1 0 0,0 0 0 0 0,0 0-1 0 0,0 0 1 0 0,-1 0 0 0 0,-1 1-1 0 0,1-1 1 0 0,-2 0-1 0 0,1 1 1 0 0,-1-1 0 0 0,0 0-1 0 0,0 0 1 0 0,-4 9-1 0 0,4-14 16 0 0,0-1-1 0 0,0 1 1 0 0,0 0-1 0 0,-1-1 0 0 0,1 1 1 0 0,-1-1-1 0 0,0 1 0 0 0,0-1 1 0 0,0 0-1 0 0,0 0 0 0 0,0 0 1 0 0,-3 3-1 0 0,-33 19-70 0 0,20-14 59 0 0,10-5 29 0 0,0-1 0 0 0,0 0 0 0 0,-1 0 0 0 0,1-1 0 0 0,-1 0 0 0 0,0-1-1 0 0,0 0 1 0 0,0-1 0 0 0,0 1 0 0 0,0-2 0 0 0,0 1 0 0 0,-13-2-1 0 0,21 1-4 0 0,-1 0-1 0 0,0 0 1 0 0,1 0-1 0 0,-1 1 1 0 0,1-1-1 0 0,-1 0 1 0 0,1 1-1 0 0,-1-1 0 0 0,1 1 1 0 0,-1-1-1 0 0,1 1 1 0 0,-3 1-1 0 0,1 0-84 0 0,0-1-1 0 0,0 1 1 0 0,0-1-1 0 0,0 0 0 0 0,0 0 1 0 0,0 0-1 0 0,0-1 1 0 0,-1 1-1 0 0,1-1 1 0 0,0 0-1 0 0,-1 0 1 0 0,-4 0-1 0 0,34-16-779 0 0,-17 15 1169 0 0,-1-1 0 0 0,1 1-1 0 0,0 0 1 0 0,0 1 0 0 0,0 0 0 0 0,12 1-1 0 0,-19 0-116 0 0,7 11 700 0 0,-1-5-854 0 0,0-2 0 0 0,1 1 0 0 0,0-1 0 0 0,0 0 0 0 0,0-1 0 0 0,0 0 0 0 0,17 5 0 0 0,-15-8-42 0 0,0 0-1 0 0,-1 1 0 0 0,19 6 0 0 0,-24-7 2 0 0,-1 1 1 0 0,0 1 0 0 0,1-1-1 0 0,-1 1 1 0 0,0-1 0 0 0,0 1-1 0 0,-1 0 1 0 0,1 1 0 0 0,0-1-1 0 0,5 8 1 0 0,-2-1 18 0 0,0 0 0 0 0,-1 0 0 0 0,0 1 0 0 0,-1 0 1 0 0,0 0-1 0 0,4 16 0 0 0,15 74 101 0 0,-18-73-80 0 0,19 121 65 0 0,-18-106-116 0 0,-4-23-53 0 0,0 0 1 0 0,1-1-1 0 0,2 0 0 0 0,14 37 0 0 0,-16-47-76 0 0,-4-6-342 0 0,1-1 0 0 0,0 0 0 0 0,0 0 0 0 0,0 0 0 0 0,0 0 0 0 0,0 0 0 0 0,1 0 0 0 0,-1 0 0 0 0,1 0 0 0 0,1 2 0 0 0,9-5-5388 0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2:32.215"/>
    </inkml:context>
    <inkml:brush xml:id="br0">
      <inkml:brushProperty name="width" value="0.05" units="cm"/>
      <inkml:brushProperty name="height" value="0.05" units="cm"/>
      <inkml:brushProperty name="color" value="#FFFFFF"/>
    </inkml:brush>
  </inkml:definitions>
  <inkml:trace contextRef="#ctx0" brushRef="#br0">241 18 3224 0 0,'0'0'504'0'0,"0"0"908"0"0,0 0 400 0 0,-1 2 78 0 0,-15 15-481 0 0,0 1-1 0 0,1 1 1 0 0,-18 29-1 0 0,16-17-799 0 0,-25 57 0 0 0,16-16-793 0 0,-23 107 0 0 0,40-138-278 0 0,3 0 0 0 0,-2 54 0 0 0,5 20-4136 0 0,3-113 3416 0 0,2-2 1042 0 0,0-1 1 0 0,-1 0-1 0 0,1 0 1 0 0,0-1-1 0 0,-1 1 1 0 0,1 0-1 0 0,-1 0 1 0 0,0-1-1 0 0,0 1 1 0 0,1-1-1 0 0,-1 1 1 0 0,0-1-1 0 0,0 1 1 0 0,0-1-1 0 0,0 0 1 0 0,1-3-1 0 0,0 0-132 0 0,16-30-52 0 0,-2-2 0 0 0,-2 0 1 0 0,14-57-1 0 0,-11 37 483 0 0,8-21 1160 0 0,-7 23 1295 0 0,23-114 1 0 0,-26 53-21 0 0,-12 40-142 0 0,-3 76-2397 0 0,0 0 1 0 0,0 0-1 0 0,0 0 0 0 0,0 0 0 0 0,0 0 0 0 0,0 0 1 0 0,0 0-1 0 0,0 0 0 0 0,0 0 0 0 0,0 0 0 0 0,0 0 1 0 0,1 0-1 0 0,-1 0 0 0 0,0 0 0 0 0,0 0 0 0 0,0 0 1 0 0,0 0-1 0 0,0 1 0 0 0,0-1 0 0 0,0 0 0 0 0,0 0 1 0 0,0 0-1 0 0,0 0 0 0 0,0 0 0 0 0,0 0 0 0 0,0 0 1 0 0,0 0-1 0 0,0 0 0 0 0,1 0 0 0 0,-1 0 0 0 0,0 0 1 0 0,0 0-1 0 0,0 0 0 0 0,0 0 0 0 0,0 0 0 0 0,0 0 0 0 0,0 0 1 0 0,0-1-1 0 0,0 1 0 0 0,0 0 0 0 0,0 0 0 0 0,0 0 1 0 0,0 0-1 0 0,0 0 0 0 0,0 0 0 0 0,1 0 0 0 0,-1 0 1 0 0,0 0-1 0 0,0 0 0 0 0,0 0 0 0 0,6 12 868 0 0,6 19-602 0 0,9 78 87 0 0,1 2-335 0 0,72 167-322 0 0,-82-247 54 0 0,68 160-3650 0 0,-67-164 2372 0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2:32.595"/>
    </inkml:context>
    <inkml:brush xml:id="br0">
      <inkml:brushProperty name="width" value="0.05" units="cm"/>
      <inkml:brushProperty name="height" value="0.05" units="cm"/>
      <inkml:brushProperty name="color" value="#FFFFFF"/>
    </inkml:brush>
  </inkml:definitions>
  <inkml:trace contextRef="#ctx0" brushRef="#br0">1 0 4608 0 0,'0'2'62'0'0,"0"-1"0"0"0,0 0-1 0 0,0 1 1 0 0,0-1 0 0 0,0 0 0 0 0,1 1 0 0 0,-1-1 0 0 0,0 0-1 0 0,1 1 1 0 0,-1-1 0 0 0,1 0 0 0 0,-1 0 0 0 0,1 0 0 0 0,0 0-1 0 0,0 1 1 0 0,-1-1 0 0 0,1 0 0 0 0,0 0 0 0 0,0 0 0 0 0,1 1-1 0 0,0-1 243 0 0,0 0-1 0 0,0 0 1 0 0,0 0-1 0 0,1 0 0 0 0,-1-1 1 0 0,0 1-1 0 0,0 0 0 0 0,1-1 1 0 0,-1 0-1 0 0,0 1 1 0 0,1-1-1 0 0,3 0 0 0 0,25-3 1887 0 0,-22 2-1674 0 0,1 0-1 0 0,0 1 1 0 0,11 1-1 0 0,-4 0 10 0 0,1-1 1 0 0,29-4-1 0 0,14 0-57 0 0,-48 4-461 0 0,-4 0-128 0 0,1 0 1 0 0,-1 0 0 0 0,1-1-1 0 0,-1 0 1 0 0,0 0 0 0 0,10-4-1 0 0,2-3-1013 0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2:33.035"/>
    </inkml:context>
    <inkml:brush xml:id="br0">
      <inkml:brushProperty name="width" value="0.05" units="cm"/>
      <inkml:brushProperty name="height" value="0.05" units="cm"/>
      <inkml:brushProperty name="color" value="#FFFFFF"/>
    </inkml:brush>
  </inkml:definitions>
  <inkml:trace contextRef="#ctx0" brushRef="#br0">17 1 7368 0 0,'-10'19'800'0'0,"7"-3"492"0"0,1 1 1 0 0,1-1 0 0 0,0 0-1 0 0,3 22 1 0 0,-1 2 381 0 0,0-10-1215 0 0,9 43 1 0 0,-4-29-407 0 0,-3-26-74 0 0,37 215-1791 0 0,-40-232 1666 0 0,0-1 1 0 0,0 1-1 0 0,0 0 1 0 0,0 0-1 0 0,0-1 1 0 0,0 1 0 0 0,0 0-1 0 0,1 0 1 0 0,-1-1-1 0 0,0 1 1 0 0,0 0 0 0 0,1-1-1 0 0,-1 1 1 0 0,1 0-1 0 0,-1-1 1 0 0,0 1 0 0 0,1-1-1 0 0,0 1 1 0 0,-1 0-1 0 0,1-1 1 0 0,-1 1-1 0 0,1-1 1 0 0,-1 0 0 0 0,1 1-1 0 0,0-1 1 0 0,0 1-1 0 0,0-1 73 0 0,0-1 0 0 0,0 1-1 0 0,-1-1 1 0 0,1 1-1 0 0,0-1 1 0 0,-1 0 0 0 0,1 1-1 0 0,0-1 1 0 0,-1 0-1 0 0,1 1 1 0 0,-1-1-1 0 0,1 0 1 0 0,-1 0 0 0 0,0 1-1 0 0,1-1 1 0 0,-1 0-1 0 0,1-1 1 0 0,11-43-223 0 0,-7-31 887 0 0,-4 1 0 0 0,-10-101 0 0 0,6 147 474 0 0,2 0 0 0 0,1 0 0 0 0,2-1 0 0 0,5-29 0 0 0,-8 59-1011 0 0,1 0-1 0 0,0 0 1 0 0,0-1 0 0 0,0 1-1 0 0,0 0 1 0 0,1 0-1 0 0,-1-1 1 0 0,0 1 0 0 0,0 0-1 0 0,0 0 1 0 0,0-1-1 0 0,0 1 1 0 0,0 0 0 0 0,0 0-1 0 0,0-1 1 0 0,0 1-1 0 0,1 0 1 0 0,-1 0 0 0 0,0 0-1 0 0,0-1 1 0 0,0 1 0 0 0,1 0-1 0 0,-1 0 1 0 0,0 0-1 0 0,0 0 1 0 0,0-1 0 0 0,1 1-1 0 0,-1 0 1 0 0,0 0-1 0 0,0 0 1 0 0,1 0 0 0 0,-1 0-1 0 0,0 0 1 0 0,0 0-1 0 0,1 0 1 0 0,-1 0 0 0 0,0 0-1 0 0,0 0 1 0 0,1 0-1 0 0,-1 0 1 0 0,0 0 0 0 0,0 0-1 0 0,1 0 1 0 0,-1 0-1 0 0,0 0 1 0 0,1 0 0 0 0,13 12 708 0 0,10 23-540 0 0,12 21-54 0 0,-21-35-78 0 0,-2 1 1 0 0,0 0-1 0 0,15 37 0 0 0,-16-32-126 0 0,1 0 0 0 0,30 47 0 0 0,12 22-102 0 0,-51-85 25 0 0,2 0 1 0 0,-1-1 0 0 0,8 11-1 0 0,-11-19 33 0 0,-2-2-13 0 0,0 0-55 0 0,0 0-20 0 0,0 0-7 0 0,19-12-89 0 0,-16 7 260 0 0,0 0-1 0 0,0-1 1 0 0,-1 1-1 0 0,0-1 0 0 0,0 1 1 0 0,0-1-1 0 0,-1 0 1 0 0,1 1-1 0 0,-1-1 0 0 0,-1 0 1 0 0,1 0-1 0 0,-1-6 1 0 0,2-11 37 0 0,1-6-34 0 0,2 0 1 0 0,1 1-1 0 0,1-1 1 0 0,1 1 0 0 0,17-39-1 0 0,-25 66 46 0 0,1 0 0 0 0,-1 0-1 0 0,1 0 1 0 0,-1 0 0 0 0,1 0 0 0 0,0 0 0 0 0,-1 0 0 0 0,1 0-1 0 0,0 0 1 0 0,0 0 0 0 0,0 0 0 0 0,0 0 0 0 0,-1 0-1 0 0,1 0 1 0 0,1 1 0 0 0,-1-1 0 0 0,0 0 0 0 0,0 1-1 0 0,0-1 1 0 0,0 1 0 0 0,0-1 0 0 0,0 1 0 0 0,1 0-1 0 0,1-1 1 0 0,-2 2-3 0 0,0-1 0 0 0,0 0-1 0 0,1 1 1 0 0,-1-1-1 0 0,0 1 1 0 0,0-1 0 0 0,0 1-1 0 0,1 0 1 0 0,-1 0-1 0 0,0-1 1 0 0,0 1 0 0 0,0 0-1 0 0,0 0 1 0 0,-1 0-1 0 0,1 0 1 0 0,0 0 0 0 0,0 0-1 0 0,0 0 1 0 0,-1 1 0 0 0,1-1-1 0 0,-1 0 1 0 0,1 1-1 0 0,35 80 234 0 0,4 10 638 0 0,-28-65-891 0 0,-11-22-68 0 0,1 0 0 0 0,0 0-1 0 0,0 0 1 0 0,1-1 0 0 0,0 1 0 0 0,0 0 0 0 0,3 4-1 0 0,-4-7-106 0 0,0 0-124 0 0,0 0 1 0 0,0 0 0 0 0,0 0 0 0 0,-1 1-1 0 0,1-1 1 0 0,-1 1 0 0 0,3 4-1 0 0,3 10-6950 0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2:40.512"/>
    </inkml:context>
    <inkml:brush xml:id="br0">
      <inkml:brushProperty name="width" value="0.05" units="cm"/>
      <inkml:brushProperty name="height" value="0.05" units="cm"/>
      <inkml:brushProperty name="color" value="#FFFFFF"/>
    </inkml:brush>
  </inkml:definitions>
  <inkml:trace contextRef="#ctx0" brushRef="#br0">69 1 920 0 0,'-10'67'448'0'0,"9"-63"414"0"0,0-1 1 0 0,0 1-1 0 0,0 0 0 0 0,-1-1 1 0 0,0 1-1 0 0,0-1 0 0 0,0 0 0 0 0,-2 3 1 0 0,-12 25 3526 0 0,8-3-4019 0 0,3 1-1 0 0,0 0 1 0 0,-1 30 0 0 0,3 90 1020 0 0,3-110-1297 0 0,18 202 734 0 0,-13-191-693 0 0,-3-36 202 0 0,0 1 0 0 0,1-1 1 0 0,1 0-1 0 0,0 0 0 0 0,1 0 1 0 0,0 0-1 0 0,1-1 0 0 0,8 13 0 0 0,-11-23-280 0 0,0 0 0 0 0,0 0-1 0 0,0 0 1 0 0,0 0 0 0 0,0 0-1 0 0,1-1 1 0 0,-1 0 0 0 0,1 1-1 0 0,0-1 1 0 0,-1-1 0 0 0,1 1-1 0 0,0 0 1 0 0,0-1 0 0 0,0 0-1 0 0,0 0 1 0 0,1 0 0 0 0,-1-1-1 0 0,0 1 1 0 0,6-1 0 0 0,11 0 171 0 0,1 0 1 0 0,34-7 0 0 0,-37 4 307 0 0,251-14 513 0 0,-240 16-1100 0 0,53 0-114 0 0,-25 1 367 0 0,80-11 0 0 0,162-27-35 0 0,-113 8-390 0 0,-56 8-22 0 0,179-12 510 0 0,-167 22-149 0 0,110-6-6 0 0,128-2-512 0 0,-271 8 71 0 0,155-36-1 0 0,-128 3-2172 0 0,-74 19-4977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40.119"/>
    </inkml:context>
    <inkml:brush xml:id="br0">
      <inkml:brushProperty name="width" value="0.05" units="cm"/>
      <inkml:brushProperty name="height" value="0.05" units="cm"/>
      <inkml:brushProperty name="color" value="#FFFFFF"/>
    </inkml:brush>
  </inkml:definitions>
  <inkml:trace contextRef="#ctx0" brushRef="#br0">0 328 2561 0 0,'3'17'1308'0'0,"-2"-8"-894"0"0,0-1 0 0 0,0 1 0 0 0,1-1 0 0 0,1 1 0 0 0,-1-1 0 0 0,1 0 0 0 0,0 0 0 0 0,1 0 0 0 0,0-1 0 0 0,8 13 0 0 0,-11-20-290 0 0,-2-27-93 0 0,-14-64 181 0 0,-2-14 236 0 0,16 93-401 0 0,1 0 0 0 0,0 1 0 0 0,0-1 0 0 0,1 1 0 0 0,0-1 0 0 0,6-20 0 0 0,-5 27 106 0 0,0 0 0 0 0,0 1 1 0 0,0-1-1 0 0,0 1 0 0 0,0-1 0 0 0,1 1 0 0 0,0 0 0 0 0,0 0 0 0 0,0 0 0 0 0,1 1 0 0 0,-1-1 0 0 0,1 1 0 0 0,0 0 0 0 0,0 0 0 0 0,0 0 0 0 0,8-4 0 0 0,2 0 103 0 0,0 2 0 0 0,1 0 0 0 0,0 1 0 0 0,16-3 0 0 0,27-8-2027 0 0,-44 7-1024 0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2:40.890"/>
    </inkml:context>
    <inkml:brush xml:id="br0">
      <inkml:brushProperty name="width" value="0.05" units="cm"/>
      <inkml:brushProperty name="height" value="0.05" units="cm"/>
      <inkml:brushProperty name="color" value="#FFFFFF"/>
    </inkml:brush>
  </inkml:definitions>
  <inkml:trace contextRef="#ctx0" brushRef="#br0">8 1 11664 0 0,'-2'5'104'0'0,"1"1"1"0"0,-1-1 0 0 0,1 1-1 0 0,1-1 1 0 0,-1 1 0 0 0,1-1 0 0 0,0 1-1 0 0,0-1 1 0 0,2 9 0 0 0,0 16 112 0 0,7 176 1772 0 0,-2-80-964 0 0,2 84-663 0 0,-1-123-4884 0 0,-4-49-548 0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2:35.184"/>
    </inkml:context>
    <inkml:brush xml:id="br0">
      <inkml:brushProperty name="width" value="0.05" units="cm"/>
      <inkml:brushProperty name="height" value="0.05" units="cm"/>
      <inkml:brushProperty name="color" value="#FFFFFF"/>
    </inkml:brush>
  </inkml:definitions>
  <inkml:trace contextRef="#ctx0" brushRef="#br0">290 455 2760 0 0,'2'-3'516'0'0,"0"-1"1"0"0,-1 0-1 0 0,1 1 0 0 0,-1-1 1 0 0,0 0-1 0 0,0 0 0 0 0,-1 0 1 0 0,1 0-1 0 0,-1 0 0 0 0,0 0 1 0 0,0 0-1 0 0,0 0 0 0 0,-1 0 1 0 0,1 0-1 0 0,-1 0 0 0 0,0 0 1 0 0,0 0-1 0 0,0 0 0 0 0,-3-5 1 0 0,-1-3 192 0 0,-1 1 1 0 0,-1 0-1 0 0,1 0 1 0 0,-14-15-1 0 0,10 9-477 0 0,-5-4-19 0 0,13 19-194 0 0,-1 0-1 0 0,1-1 1 0 0,-1 2-1 0 0,1-1 1 0 0,-1 0-1 0 0,0 0 1 0 0,0 1-1 0 0,0 0 1 0 0,0-1-1 0 0,0 1 1 0 0,0 0-1 0 0,0 1 1 0 0,0-1-1 0 0,-1 0 1 0 0,1 1-1 0 0,0 0 1 0 0,0 0-1 0 0,-1 0 1 0 0,1 0-1 0 0,0 0 1 0 0,0 1-1 0 0,-1-1 1 0 0,1 1-1 0 0,0 0 1 0 0,0 0-1 0 0,0 0 1 0 0,0 0-1 0 0,0 1 1 0 0,-3 1-1 0 0,0 0-9 0 0,1 0 0 0 0,-1 1 0 0 0,1 0 0 0 0,-1 0 0 0 0,1 0 0 0 0,0 1 0 0 0,1-1 1 0 0,-8 11-1 0 0,3-2-163 0 0,1 0 1 0 0,-10 25-1 0 0,12-25-83 0 0,-1 1-1 0 0,2 1 1 0 0,0-1-1 0 0,0 1 1 0 0,1 0-1 0 0,1 0 1 0 0,1 0-1 0 0,0 0 1 0 0,1 0-1 0 0,0 1 0 0 0,4 27 1 0 0,-1-23 76 0 0,7 33-227 0 0,-8-49 363 0 0,0 0 0 0 0,1 0 0 0 0,-1 0 0 0 0,1 0-1 0 0,0 0 1 0 0,0 0 0 0 0,0-1 0 0 0,1 1 0 0 0,-1-1 0 0 0,4 4 0 0 0,17 20-14 0 0,-20-21 32 0 0,1-1 0 0 0,0 0 0 0 0,1 0 0 0 0,-1 0 1 0 0,1-1-1 0 0,0 1 0 0 0,0-1 0 0 0,1 0 0 0 0,6 3 0 0 0,-10-6 15 0 0,0-1 1 0 0,1 1-1 0 0,-1-1 1 0 0,1 0 0 0 0,-1 0-1 0 0,1 0 1 0 0,-1 0-1 0 0,0 0 1 0 0,1 0 0 0 0,-1-1-1 0 0,1 1 1 0 0,-1-1-1 0 0,0 1 1 0 0,1-1-1 0 0,-1 0 1 0 0,0 0 0 0 0,0 0-1 0 0,0-1 1 0 0,0 1-1 0 0,0 0 1 0 0,0-1 0 0 0,0 1-1 0 0,0-1 1 0 0,3-3-1 0 0,4-4 75 0 0,-1-1 0 0 0,1 0-1 0 0,7-13 1 0 0,-15 22-76 0 0,14-23 264 0 0,-2 0 0 0 0,0-1 0 0 0,13-37 0 0 0,20-84 461 0 0,-40 118-577 0 0,-1 0 0 0 0,-1 0 0 0 0,-1 0 0 0 0,-2 0 0 0 0,-1-1 1 0 0,-1 1-1 0 0,-2 0 0 0 0,-1 0 0 0 0,-11-46 0 0 0,0 29 487 0 0,13 41-559 0 0,1 1 0 0 0,-1 0 0 0 0,0 0 0 0 0,1 0 0 0 0,-2 0-1 0 0,1 0 1 0 0,0 0 0 0 0,0 0 0 0 0,-1 1 0 0 0,-4-5 0 0 0,7 7-73 0 0,0 0 0 0 0,0 0 1 0 0,-1 0-1 0 0,1 0 0 0 0,0 0 1 0 0,0 0-1 0 0,0-1 0 0 0,-1 1 1 0 0,1 0-1 0 0,0 0 0 0 0,0 0 1 0 0,-1 0-1 0 0,1 0 0 0 0,0 0 0 0 0,0 0 1 0 0,-1 0-1 0 0,1 0 0 0 0,0 0 1 0 0,0 0-1 0 0,-1 0 0 0 0,1 0 1 0 0,0 0-1 0 0,0 0 0 0 0,0 0 1 0 0,-1 1-1 0 0,1-1 0 0 0,0 0 1 0 0,0 0-1 0 0,-1 0 0 0 0,1 0 0 0 0,0 0 1 0 0,0 0-1 0 0,0 1 0 0 0,0-1 1 0 0,-1 0-1 0 0,1 0 0 0 0,-4 12 167 0 0,3 17 39 0 0,1-25-118 0 0,2 30-55 0 0,2 0 1 0 0,1 1-1 0 0,11 33 0 0 0,0 7-443 0 0,1-7-84 0 0,-10-41-525 0 0,6 36-1 0 0,-8-33-3223 0 0,2-4-1309 0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2:35.529"/>
    </inkml:context>
    <inkml:brush xml:id="br0">
      <inkml:brushProperty name="width" value="0.05" units="cm"/>
      <inkml:brushProperty name="height" value="0.05" units="cm"/>
      <inkml:brushProperty name="color" value="#FFFFFF"/>
    </inkml:brush>
  </inkml:definitions>
  <inkml:trace contextRef="#ctx0" brushRef="#br0">24 1 4608 0 0,'0'0'353'0'0,"-3"1"-61"0"0,-5 3 8357 0 0,5-2-7618 0 0,1 1-876 0 0,1 0 0 0 0,0 0-1 0 0,-1 1 1 0 0,1-1 0 0 0,1 0 0 0 0,-1 1 0 0 0,0-1-1 0 0,1 1 1 0 0,0-1 0 0 0,-1 1 0 0 0,1-1 0 0 0,1 5 0 0 0,6 45 170 0 0,-5-42-182 0 0,1 10-381 0 0,9 44 716 0 0,-2-21-5782 0 0,-9-26-14 0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2:35.905"/>
    </inkml:context>
    <inkml:brush xml:id="br0">
      <inkml:brushProperty name="width" value="0.05" units="cm"/>
      <inkml:brushProperty name="height" value="0.05" units="cm"/>
      <inkml:brushProperty name="color" value="#FFFFFF"/>
    </inkml:brush>
  </inkml:definitions>
  <inkml:trace contextRef="#ctx0" brushRef="#br0">5 5 13560 0 0,'0'0'296'0'0,"0"0"64"0"0,0 0 16 0 0,0 0 8 0 0,0 0-312 0 0,0 0-72 0 0,0 0 0 0 0,0 0 0 0 0,-5-4 72 0 0,5 4 0 0 0,0 0 0 0 0,0 0 0 0 0,0 0-872 0 0,0 0-184 0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2:36.254"/>
    </inkml:context>
    <inkml:brush xml:id="br0">
      <inkml:brushProperty name="width" value="0.05" units="cm"/>
      <inkml:brushProperty name="height" value="0.05" units="cm"/>
      <inkml:brushProperty name="color" value="#FFFFFF"/>
    </inkml:brush>
  </inkml:definitions>
  <inkml:trace contextRef="#ctx0" brushRef="#br0">213 520 13968 0 0,'0'0'637'0'0,"0"0"-13"0"0,-12-12-263 0 0,8 8-69 0 0,1 0 0 0 0,-1-1 0 0 0,1 0 0 0 0,0 0 0 0 0,0 0 0 0 0,0 0 1 0 0,1-1-1 0 0,0 1 0 0 0,0-1 0 0 0,0 1 0 0 0,-1-8 0 0 0,-11-27 558 0 0,12 33-786 0 0,-2 0 1 0 0,1 1 0 0 0,-1-1-1 0 0,0 1 1 0 0,0 0-1 0 0,0 0 1 0 0,-1 1 0 0 0,0-1-1 0 0,0 1 1 0 0,-9-6-1 0 0,13 11-43 0 0,-1-1-1 0 0,0 1 1 0 0,0-1 0 0 0,0 1-1 0 0,0 0 1 0 0,0 0-1 0 0,0 0 1 0 0,0 0-1 0 0,0 0 1 0 0,0 0-1 0 0,0 1 1 0 0,-2 0-1 0 0,-6 0 65 0 0,8-1-76 0 0,1 1-1 0 0,-1-1 0 0 0,0 1 1 0 0,0-1-1 0 0,1 1 0 0 0,-1 0 0 0 0,1 0 1 0 0,-1 0-1 0 0,0 0 0 0 0,1 0 1 0 0,-1 0-1 0 0,1 0 0 0 0,0 0 1 0 0,0 1-1 0 0,-1-1 0 0 0,1 0 1 0 0,0 1-1 0 0,0-1 0 0 0,0 1 0 0 0,0-1 1 0 0,-1 4-1 0 0,-16 39 19 0 0,17-41-50 0 0,-1 6-70 0 0,-1-1 0 0 0,1 1-1 0 0,1-1 1 0 0,0 1 0 0 0,0 0 0 0 0,1 0 0 0 0,0-1-1 0 0,0 1 1 0 0,1 0 0 0 0,0 0 0 0 0,1-1 0 0 0,0 1-1 0 0,0-1 1 0 0,1 1 0 0 0,4 8 0 0 0,-1-4-164 0 0,2 1 0 0 0,-1-1 0 0 0,2-1 0 0 0,0 1 0 0 0,0-2 0 0 0,1 1 0 0 0,21 18 0 0 0,-23-22 101 0 0,-1 0 0 0 0,0 0 0 0 0,0 1 0 0 0,-1 0 0 0 0,0 0 0 0 0,-1 0 0 0 0,8 18 1 0 0,-15-7-35 0 0,0-8 76 0 0,1-10 116 0 0,0-1 0 0 0,0 1 1 0 0,0-1-1 0 0,0 1 1 0 0,0-1-1 0 0,-1 1 0 0 0,1-1 1 0 0,0 0-1 0 0,-1 1 1 0 0,1-1-1 0 0,-1 0 0 0 0,1 0 1 0 0,-1 0-1 0 0,1 0 1 0 0,-1-1-1 0 0,0 1 0 0 0,-3 1 1 0 0,1-1-11 0 0,-1 1 0 0 0,1-1 0 0 0,-1 1-1 0 0,0-2 1 0 0,-8 2 0 0 0,-10-6-907 0 0,9-4-2960 0 0,1-4-985 0 0</inkml:trace>
  <inkml:trace contextRef="#ctx0" brushRef="#br0" timeOffset="1">439 0 7832 0 0,'17'10'602'0'0,"-17"-10"-484"0"0,1 1 0 0 0,-1 0-1 0 0,1 0 1 0 0,-1 0 0 0 0,1 0 0 0 0,-1 1-1 0 0,0-1 1 0 0,1 0 0 0 0,-1 0-1 0 0,0 0 1 0 0,0 0 0 0 0,0 0-1 0 0,0 0 1 0 0,0 0 0 0 0,0 1 0 0 0,0-1-1 0 0,0 0 1 0 0,0 0 0 0 0,-1 1-1 0 0,1 1 319 0 0,1 9 647 0 0,0 0 1 0 0,1 0-1 0 0,5 19 1 0 0,-4-19-694 0 0,0 0 1 0 0,-1 0-1 0 0,1 20 0 0 0,7 239 1144 0 0,-7-209-1413 0 0,5 69-1756 0 0,-4-95-4528 0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2:36.596"/>
    </inkml:context>
    <inkml:brush xml:id="br0">
      <inkml:brushProperty name="width" value="0.05" units="cm"/>
      <inkml:brushProperty name="height" value="0.05" units="cm"/>
      <inkml:brushProperty name="color" value="#FFFFFF"/>
    </inkml:brush>
  </inkml:definitions>
  <inkml:trace contextRef="#ctx0" brushRef="#br0">242 0 11976 0 0,'0'0'546'0'0,"-1"0"-10"0"0,-5 0-270 0 0,1 0-1 0 0,-1 1 0 0 0,1 0 0 0 0,0 0 1 0 0,-1 0-1 0 0,1 0 0 0 0,-9 5 1 0 0,-18 2 1332 0 0,26-6-1449 0 0,1-1-1 0 0,-1 1 0 0 0,1 0 0 0 0,0 0 0 0 0,-1 1 0 0 0,1-1 0 0 0,-7 6 1 0 0,-26 11 509 0 0,34-17-640 0 0,1-1-1 0 0,0 1 1 0 0,0 0-1 0 0,0 0 0 0 0,0 1 1 0 0,0-1-1 0 0,0 0 1 0 0,1 1-1 0 0,-1 0 1 0 0,1 0-1 0 0,0-1 0 0 0,-1 1 1 0 0,2 1-1 0 0,-1-1 1 0 0,0 0-1 0 0,-1 5 0 0 0,-1 0 14 0 0,1 1 0 0 0,0 0-1 0 0,0 0 1 0 0,1 0 0 0 0,-2 12-1 0 0,4-14-30 0 0,-2-1-4 0 0,1 0 0 0 0,0 0 0 0 0,1 0 0 0 0,0 1 0 0 0,0-1 0 0 0,0 0 0 0 0,1 0 0 0 0,0 0 0 0 0,0 0 0 0 0,0 1 0 0 0,1-1 0 0 0,0-1 0 0 0,0 1 0 0 0,4 7 0 0 0,5 4-23 0 0,-8-11 13 0 0,1 0-1 0 0,-1 0 1 0 0,2-1-1 0 0,-1 1 0 0 0,1-1 1 0 0,-1 0-1 0 0,1-1 0 0 0,6 5 1 0 0,41 35-94 0 0,-40-32 117 0 0,1-1 0 0 0,0 0 0 0 0,19 11 0 0 0,-19-14 147 0 0,-1 0 0 0 0,12 11 1 0 0,-1 0-964 0 0,3 7-1412 0 0,-13-12 1067 0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2:37.220"/>
    </inkml:context>
    <inkml:brush xml:id="br0">
      <inkml:brushProperty name="width" value="0.05" units="cm"/>
      <inkml:brushProperty name="height" value="0.05" units="cm"/>
      <inkml:brushProperty name="color" value="#FFFFFF"/>
    </inkml:brush>
  </inkml:definitions>
  <inkml:trace contextRef="#ctx0" brushRef="#br0">306 135 1840 0 0,'10'-13'160'0'0,"-10"11"-16"0"0,0 1 0 0 0,-1-1 0 0 0,1 1 0 0 0,0-1 0 0 0,-1 1 0 0 0,1 0 0 0 0,-1-1 0 0 0,1 1 0 0 0,-1 0 0 0 0,0 0 0 0 0,1-1 0 0 0,-1 1 0 0 0,0 0 0 0 0,0 0 0 0 0,0 0 0 0 0,0 0 0 0 0,0 0 0 0 0,0 0 0 0 0,-2-1 0 0 0,-24-21 4988 0 0,24 21-4604 0 0,-65-50 5256 0 0,65 50-5670 0 0,0-1 0 0 0,-1 1 0 0 0,0 0 0 0 0,1 1 0 0 0,-1-1 0 0 0,0 1 0 0 0,0-1 0 0 0,0 1 1 0 0,0 0-1 0 0,0 1 0 0 0,-7-2 0 0 0,9 2-74 0 0,-1 0 0 0 0,0 0 0 0 0,1 0 0 0 0,-1 0 0 0 0,0 1 0 0 0,1-1 0 0 0,-1 1 0 0 0,1 0 0 0 0,-1-1 1 0 0,1 1-1 0 0,-1 0 0 0 0,1 0 0 0 0,-1 1 0 0 0,1-1 0 0 0,0 0 0 0 0,0 1 0 0 0,-1 0 0 0 0,-1 2 0 0 0,1-2-23 0 0,1 0 1 0 0,0 0-1 0 0,0 0 0 0 0,0 1 0 0 0,1-1 1 0 0,-1 1-1 0 0,0-1 0 0 0,1 1 1 0 0,0 0-1 0 0,-1-1 0 0 0,1 1 0 0 0,0 0 1 0 0,0 0-1 0 0,1 0 0 0 0,-1 0 1 0 0,1 0-1 0 0,-1 0 0 0 0,1 0 0 0 0,0 0 1 0 0,0 0-1 0 0,0 0 0 0 0,1 0 0 0 0,0 3 1 0 0,12 49-541 0 0,31 81 0 0 0,-37-115 293 0 0,-6-16 251 0 0,1 0-1 0 0,0 0 0 0 0,0-1 1 0 0,0 1-1 0 0,0 0 1 0 0,1-1-1 0 0,0 0 0 0 0,4 6 1 0 0,5 3-18 0 0,1 0 1 0 0,1-1-1 0 0,0 0 1 0 0,0-1-1 0 0,2-1 0 0 0,21 12 1 0 0,-21-17-320 0 0,-1 2 673 0 0,-15-6-112 0 0,0-1-1 0 0,0 0-16 0 0,8 22 460 0 0,-8-20-640 0 0,0 0-1 0 0,0 0 0 0 0,0-1 1 0 0,0 1-1 0 0,0 0 0 0 0,-1 0 1 0 0,1 0-1 0 0,-1 0 0 0 0,1-1 1 0 0,-1 1-1 0 0,0 0 0 0 0,1 0 1 0 0,-1-1-1 0 0,0 1 0 0 0,0-1 1 0 0,0 1-1 0 0,-2 2 0 0 0,-26 22 479 0 0,3-3-265 0 0,17-12-195 0 0,0-1 0 0 0,-1 1 0 0 0,-1-2 0 0 0,0 1 0 0 0,0-2 0 0 0,-1 1-1 0 0,0-2 1 0 0,-13 7 0 0 0,21-12-128 0 0,0-1-1 0 0,0 0 1 0 0,-1 0-1 0 0,1-1 0 0 0,0 1 1 0 0,0-1-1 0 0,-1 0 1 0 0,1 0-1 0 0,0 0 1 0 0,-1-1-1 0 0,1 1 0 0 0,0-1 1 0 0,0 0-1 0 0,0 0 1 0 0,-1-1-1 0 0,1 1 1 0 0,1-1-1 0 0,-1 0 0 0 0,0 0 1 0 0,0 0-1 0 0,1 0 1 0 0,-1-1-1 0 0,1 0 1 0 0,0 0-1 0 0,-1 1 0 0 0,1-2 1 0 0,1 1-1 0 0,-4-4 1 0 0,-16-27-2548 0 0,10 15-3637 0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2:37.779"/>
    </inkml:context>
    <inkml:brush xml:id="br0">
      <inkml:brushProperty name="width" value="0.05" units="cm"/>
      <inkml:brushProperty name="height" value="0.05" units="cm"/>
      <inkml:brushProperty name="color" value="#FFFFFF"/>
    </inkml:brush>
  </inkml:definitions>
  <inkml:trace contextRef="#ctx0" brushRef="#br0">97 53 7368 0 0,'0'0'568'0'0,"-8"8"-352"0"0,-2 1 368 0 0,6-7-66 0 0,1 1-1 0 0,0 0 0 0 0,0 0 1 0 0,0 0-1 0 0,0 0 0 0 0,0 1 0 0 0,1-1 1 0 0,-1 1-1 0 0,1-1 0 0 0,0 1 0 0 0,0 0 1 0 0,-2 5-1 0 0,4-6-360 0 0,-6 15 409 0 0,1 0 0 0 0,0 0 1 0 0,2 0-1 0 0,0 1 0 0 0,1 24 0 0 0,16 303 216 0 0,-3-138-1621 0 0,-5-121-31 0 0,0 33-1350 0 0,-4-103 455 0 0,-2-18 862 0 0,-1-5 381 0 0,-4-29-176 0 0,1-1-1 0 0,1-45 1 0 0,2 39 548 0 0,-1-53 1121 0 0,5 1 0 0 0,3 0 1 0 0,5 0-1 0 0,31-126 0 0 0,-37 196-520 0 0,2 0 0 0 0,0 0 1 0 0,2 1-1 0 0,1 0 0 0 0,0 1 0 0 0,26-38 0 0 0,-34 57-340 0 0,1 0 0 0 0,0 0 0 0 0,0 0 0 0 0,0 1-1 0 0,0 0 1 0 0,0-1 0 0 0,0 1 0 0 0,1 0-1 0 0,-1 0 1 0 0,1 1 0 0 0,0-1 0 0 0,-1 1 0 0 0,1 0-1 0 0,5-1 1 0 0,-7 1-55 0 0,0 1-1 0 0,0-1 1 0 0,0 1-1 0 0,0 0 1 0 0,1 0-1 0 0,-1 0 1 0 0,0 0-1 0 0,0 0 1 0 0,0 1-1 0 0,1-1 0 0 0,-1 1 1 0 0,0-1-1 0 0,0 1 1 0 0,0 0-1 0 0,0 0 1 0 0,0 0-1 0 0,0 0 1 0 0,0 0-1 0 0,0 0 1 0 0,-1 1-1 0 0,1-1 1 0 0,0 1-1 0 0,-1-1 1 0 0,1 1-1 0 0,-1-1 1 0 0,2 4-1 0 0,5 8 50 0 0,-1 1 1 0 0,0 0-1 0 0,-1 0 0 0 0,-1 1 0 0 0,0-1 0 0 0,-1 1 0 0 0,-1 0 0 0 0,0 0 0 0 0,-1 1 0 0 0,-1-1 0 0 0,0 0 1 0 0,-1 1-1 0 0,-1-1 0 0 0,0 1 0 0 0,-6 25 0 0 0,3-25-89 0 0,0-1 0 0 0,-1 0 0 0 0,0 1-1 0 0,-2-2 1 0 0,1 1 0 0 0,-2-1 0 0 0,0 0 0 0 0,-1 0 0 0 0,0-1 0 0 0,-1 0 0 0 0,0-1 0 0 0,-1 0 0 0 0,0-1-1 0 0,-25 20 1 0 0,28-27-5 0 0,1 1 0 0 0,-1-1-1 0 0,0 0 1 0 0,0-1-1 0 0,0 0 1 0 0,-1 0 0 0 0,-15 3-1 0 0,4-3-362 0 0,1-1 1 0 0,-27-1-1 0 0,27-5-645 0 0,18 4 894 0 0,1-1 0 0 0,-1 1 0 0 0,1 0 1 0 0,-1 0-1 0 0,0-1 0 0 0,1 1 0 0 0,-1 0 0 0 0,1-1 0 0 0,0 1 0 0 0,-1-1 1 0 0,1 1-1 0 0,-1 0 0 0 0,1-1 0 0 0,0 1 0 0 0,-1-1 0 0 0,1 1 0 0 0,0-1 0 0 0,-1 1 1 0 0,1-1-1 0 0,0 1 0 0 0,0-1 0 0 0,-1 0 0 0 0,1 1 0 0 0,0-1 0 0 0,0 1 1 0 0,0-1-1 0 0,0 0 0 0 0,0 1 0 0 0,0-1 0 0 0,2-7-1492 0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2:38.200"/>
    </inkml:context>
    <inkml:brush xml:id="br0">
      <inkml:brushProperty name="width" value="0.05" units="cm"/>
      <inkml:brushProperty name="height" value="0.05" units="cm"/>
      <inkml:brushProperty name="color" value="#FFFFFF"/>
    </inkml:brush>
  </inkml:definitions>
  <inkml:trace contextRef="#ctx0" brushRef="#br0">353 329 5984 0 0,'0'-7'622'0'0,"-1"-14"2103"0"0,-8-38-1 0 0,1 5 1123 0 0,6 40-3361 0 0,0 0 0 0 0,0 1-1 0 0,-1-1 1 0 0,-1 1 0 0 0,-1 0-1 0 0,0 0 1 0 0,0 0 0 0 0,-1 0-1 0 0,-1 1 1 0 0,-15-22 0 0 0,21 33-406 0 0,-1-1 0 0 0,1 0 0 0 0,-1 1 0 0 0,0-1 0 0 0,0 0 0 0 0,1 1 1 0 0,-1 0-1 0 0,0-1 0 0 0,0 1 0 0 0,0 0 0 0 0,-1 0 0 0 0,1 0 0 0 0,0 1 0 0 0,0-1 0 0 0,0 0 1 0 0,-1 1-1 0 0,1-1 0 0 0,0 1 0 0 0,-4 0 0 0 0,2 0-7 0 0,1 1-1 0 0,-1 0 0 0 0,1 0 1 0 0,0 0-1 0 0,0 0 1 0 0,-1 0-1 0 0,1 0 1 0 0,0 1-1 0 0,0 0 1 0 0,0 0-1 0 0,-5 4 1 0 0,-3 4 41 0 0,1 0 1 0 0,0 1 0 0 0,0 0-1 0 0,-14 24 1 0 0,7-12-373 0 0,2 2 0 0 0,1 0 0 0 0,1 0 0 0 0,1 2 1 0 0,2-1-1 0 0,0 1 0 0 0,2 1 0 0 0,1 0 0 0 0,-5 38 0 0 0,11-61 154 0 0,1 0 0 0 0,0 0 0 0 0,0-1-1 0 0,0 1 1 0 0,0 0 0 0 0,1 0 0 0 0,0 0-1 0 0,0 0 1 0 0,0-1 0 0 0,1 1-1 0 0,2 6 1 0 0,-3-10 68 0 0,0 1-1 0 0,0 0 0 0 0,0-1 1 0 0,1 1-1 0 0,-1-1 1 0 0,0 0-1 0 0,0 1 0 0 0,1-1 1 0 0,-1 0-1 0 0,1 0 1 0 0,-1 0-1 0 0,1 0 0 0 0,0 0 1 0 0,-1 0-1 0 0,1-1 0 0 0,0 1 1 0 0,-1 0-1 0 0,1-1 1 0 0,0 1-1 0 0,0-1 0 0 0,0 0 1 0 0,0 0-1 0 0,-1 1 1 0 0,1-1-1 0 0,0 0 0 0 0,0-1 1 0 0,0 1-1 0 0,0 0 1 0 0,-1 0-1 0 0,1-1 0 0 0,2 0 1 0 0,14-5 75 0 0,0-1 0 0 0,-1-1 0 0 0,0-1 0 0 0,0 0 0 0 0,-1-1 0 0 0,-1-1 0 0 0,28-23 0 0 0,-41 32 10 0 0,0 1 0 0 0,1-1-1 0 0,-1 1 1 0 0,1-1 0 0 0,-1 1 0 0 0,1 0 0 0 0,-1 0 0 0 0,1 0 0 0 0,0 1 0 0 0,-1-1 0 0 0,1 1-1 0 0,0-1 1 0 0,0 1 0 0 0,0 0 0 0 0,-1 0 0 0 0,4 0 0 0 0,23-2 326 0 0,2-7-1635 0 0,-28 7 359 0 0,5-2-5833 0 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2:38.561"/>
    </inkml:context>
    <inkml:brush xml:id="br0">
      <inkml:brushProperty name="width" value="0.05" units="cm"/>
      <inkml:brushProperty name="height" value="0.05" units="cm"/>
      <inkml:brushProperty name="color" value="#FFFFFF"/>
    </inkml:brush>
  </inkml:definitions>
  <inkml:trace contextRef="#ctx0" brushRef="#br0">274 179 3224 0 0,'0'0'143'0'0,"4"-7"26"0"0,-3 1 899 0 0,0 1 0 0 0,-1-1 0 0 0,0 0 0 0 0,1 1 1 0 0,-2-1-1 0 0,1 0 0 0 0,-1 1 0 0 0,0-1 0 0 0,0 1 0 0 0,0-1 0 0 0,-5-9 0 0 0,2 4-88 0 0,-1 1-1 0 0,0-1 0 0 0,-1 1 0 0 0,-12-15 0 0 0,17 23-908 0 0,-1-1 1 0 0,0 1-1 0 0,0 0 0 0 0,0 0 1 0 0,-1 0-1 0 0,1 1 1 0 0,0-1-1 0 0,-1 0 1 0 0,1 1-1 0 0,-1-1 1 0 0,0 1-1 0 0,1 0 1 0 0,-1 0-1 0 0,0 0 0 0 0,0 1 1 0 0,0-1-1 0 0,1 0 1 0 0,-1 1-1 0 0,0 0 1 0 0,-4 0-1 0 0,2 0 18 0 0,-1 1 0 0 0,0 0 0 0 0,1 0-1 0 0,-1 0 1 0 0,1 1 0 0 0,0-1 0 0 0,-1 1 0 0 0,-9 6 0 0 0,9-4-47 0 0,-1 0 0 0 0,1 1 1 0 0,0 0-1 0 0,0 0 0 0 0,1 0 0 0 0,0 1 1 0 0,0 0-1 0 0,0 0 0 0 0,0 0 1 0 0,1 1-1 0 0,0 0 0 0 0,0 0 0 0 0,-3 9 1 0 0,-2 9-178 0 0,0 1-1 0 0,-7 38 1 0 0,14-49-87 0 0,0-1 0 0 0,0 1 0 0 0,1-1-1 0 0,1 1 1 0 0,0 0 0 0 0,1-1 0 0 0,1 1 0 0 0,0-1-1 0 0,1 1 1 0 0,1-1 0 0 0,0 0 0 0 0,1 0-1 0 0,0-1 1 0 0,1 1 0 0 0,1-1 0 0 0,0 0 0 0 0,1-1-1 0 0,0 0 1 0 0,1 0 0 0 0,0-1 0 0 0,1 0 0 0 0,0 0-1 0 0,15 11 1 0 0,-4-4-6460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40.515"/>
    </inkml:context>
    <inkml:brush xml:id="br0">
      <inkml:brushProperty name="width" value="0.05" units="cm"/>
      <inkml:brushProperty name="height" value="0.05" units="cm"/>
      <inkml:brushProperty name="color" value="#FFFFFF"/>
    </inkml:brush>
  </inkml:definitions>
  <inkml:trace contextRef="#ctx0" brushRef="#br0">1 1 3041 0 0,'5'7'476'0'0,"0"0"0"0"0,-1 1 0 0 0,0-1 0 0 0,0 1 1 0 0,0 0-1 0 0,-1 0 0 0 0,-1 0 0 0 0,1 0 0 0 0,-1 1 1 0 0,-1-1-1 0 0,2 11 0 0 0,10 39 426 0 0,-1-18-594 0 0,10 58 0 0 0,-10-37-256 0 0,-9-48-32 0 0,37 140-2641 0 0,-35-144 1906 0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2:38.996"/>
    </inkml:context>
    <inkml:brush xml:id="br0">
      <inkml:brushProperty name="width" value="0.05" units="cm"/>
      <inkml:brushProperty name="height" value="0.05" units="cm"/>
      <inkml:brushProperty name="color" value="#FFFFFF"/>
    </inkml:brush>
  </inkml:definitions>
  <inkml:trace contextRef="#ctx0" brushRef="#br0">1 381 8288 0 0,'10'26'978'0'0,"-8"-21"-430"0"0,-1-1 0 0 0,1 1 0 0 0,0-1 0 0 0,0 0 0 0 0,4 8 0 0 0,-2-8 64 0 0,0 1 0 0 0,0-1 0 0 0,0 1 0 0 0,0-1 0 0 0,1 0-1 0 0,0-1 1 0 0,5 4 0 0 0,-6-4-546 0 0,0-1 0 0 0,0 0 0 0 0,0-1 0 0 0,0 1 1 0 0,0-1-1 0 0,0 0 0 0 0,0 1 0 0 0,1-2 0 0 0,-1 1 0 0 0,1-1 0 0 0,-1 1 0 0 0,0-1 0 0 0,1 0 0 0 0,-1-1 1 0 0,1 1-1 0 0,6-2 0 0 0,3-3-14 0 0,0 1 0 0 0,0-2 1 0 0,-1 0-1 0 0,0 0 0 0 0,0-2 0 0 0,0 1 1 0 0,-1-1-1 0 0,0-1 0 0 0,-1-1 1 0 0,0 1-1 0 0,0-1 0 0 0,-1-1 1 0 0,-1 0-1 0 0,1-1 0 0 0,-2 0 0 0 0,0 0 1 0 0,0-1-1 0 0,-1 1 0 0 0,-1-2 1 0 0,0 1-1 0 0,-1-1 0 0 0,7-27 0 0 0,-10 32-39 0 0,-1 1 0 0 0,0-1 0 0 0,0 1 0 0 0,-1-1 0 0 0,-1 1 0 0 0,1-1 0 0 0,-1 1 0 0 0,0 0 0 0 0,-1-1 0 0 0,0 1 0 0 0,-4-8 0 0 0,2 3 17 0 0,-1 1-1 0 0,-1 0 0 0 0,0 0 0 0 0,-1 0 0 0 0,0 1 0 0 0,-12-14 0 0 0,17 22-8 0 0,0 1-1 0 0,0-1 0 0 0,0 1 1 0 0,0 0-1 0 0,-1 0 1 0 0,1 0-1 0 0,-1 0 0 0 0,0 0 1 0 0,1 1-1 0 0,-1-1 0 0 0,0 1 1 0 0,0 0-1 0 0,0-1 1 0 0,0 1-1 0 0,0 1 0 0 0,0-1 1 0 0,0 0-1 0 0,-1 1 0 0 0,1 0 1 0 0,0-1-1 0 0,-4 1 0 0 0,3 1 5 0 0,0 0-1 0 0,1 0 1 0 0,-1 0-1 0 0,0 1 1 0 0,0-1-1 0 0,1 1 1 0 0,-1 0-1 0 0,1 0 1 0 0,-1 0-1 0 0,1 1 1 0 0,0-1-1 0 0,0 1 1 0 0,0-1-1 0 0,0 1 0 0 0,0 0 1 0 0,-2 4-1 0 0,-9 12-84 0 0,2 0 0 0 0,0 0 0 0 0,1 1 0 0 0,1 1 0 0 0,1-1 0 0 0,0 2 0 0 0,2-1 0 0 0,1 1 0 0 0,0 0 0 0 0,2 1 0 0 0,-2 22 0 0 0,4-24 2 0 0,1 1-1 0 0,1-1 1 0 0,1 0 0 0 0,1 0-1 0 0,1 0 1 0 0,0 0-1 0 0,2 0 1 0 0,1-1-1 0 0,0 1 1 0 0,1-2-1 0 0,1 1 1 0 0,11 18-1 0 0,-14-31 75 0 0,-1-1-1 0 0,1 0 1 0 0,0 0-1 0 0,0 0 1 0 0,1-1-1 0 0,0 0 1 0 0,0 0-1 0 0,0-1 1 0 0,0 1-1 0 0,1-1 1 0 0,-1-1-1 0 0,1 1 1 0 0,0-1-1 0 0,0 0 1 0 0,1-1-1 0 0,-1 0 1 0 0,1 0-1 0 0,-1 0 1 0 0,1-1-1 0 0,14 1 1 0 0,6-2-694 0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2:42.762"/>
    </inkml:context>
    <inkml:brush xml:id="br0">
      <inkml:brushProperty name="width" value="0.05" units="cm"/>
      <inkml:brushProperty name="height" value="0.05" units="cm"/>
      <inkml:brushProperty name="color" value="#FFFFFF"/>
    </inkml:brush>
  </inkml:definitions>
  <inkml:trace contextRef="#ctx0" brushRef="#br0">94 12 9152 0 0,'0'0'0'0'0,"-1"-1"52"0"0,1 0 0 0 0,-1 0 0 0 0,1 0 0 0 0,-1 1-1 0 0,0-1 1 0 0,1 0 0 0 0,-1 0 0 0 0,0 0-1 0 0,0 1 1 0 0,1-1 0 0 0,-1 0 0 0 0,0 1 0 0 0,-1-1-1 0 0,1 1-38 0 0,0 0-1 0 0,0 0 0 0 0,1 1 0 0 0,-1-1 0 0 0,0 0 1 0 0,0 0-1 0 0,1 1 0 0 0,-1-1 0 0 0,0 1 1 0 0,1-1-1 0 0,-1 1 0 0 0,1-1 0 0 0,-1 1 0 0 0,0-1 1 0 0,1 1-1 0 0,-1-1 0 0 0,1 1 0 0 0,0 0 0 0 0,-1-1 1 0 0,1 1-1 0 0,-1 0 0 0 0,1 0 0 0 0,0-1 1 0 0,-1 1-1 0 0,1 0 0 0 0,0 0 0 0 0,0-1 0 0 0,0 2 1 0 0,-1 1 293 0 0,-1 0 1 0 0,1 0 0 0 0,0 0-1 0 0,-1-1 1 0 0,0 1 0 0 0,1-1-1 0 0,-1 1 1 0 0,0-1 0 0 0,-4 4-1 0 0,2-1 58 0 0,1 0 0 0 0,-1-1 0 0 0,1 1 0 0 0,0 1 0 0 0,1-1-1 0 0,-3 6 1 0 0,-2 4 781 0 0,4-7-1038 0 0,0-1 0 0 0,1 1 0 0 0,-1-1 0 0 0,2 1 1 0 0,-1 0-1 0 0,1 0 0 0 0,-1 13 0 0 0,5 60 829 0 0,0-53-840 0 0,5 36-162 0 0,3 0-1 0 0,25 86 0 0 0,-7-40 6 0 0,-23-87-32 0 0,13 32-1 0 0,-19-54 137 0 0,1 1-1 0 0,0-1 0 0 0,0 0 0 0 0,0 0 0 0 0,0 1 0 0 0,0-1 0 0 0,0 0 0 0 0,0 0 0 0 0,0 0 0 0 0,1 0 0 0 0,-1 0 0 0 0,0-1 0 0 0,1 1 0 0 0,-1 0 0 0 0,0 0 1 0 0,1-1-1 0 0,-1 1 0 0 0,1-1 0 0 0,-1 0 0 0 0,1 1 0 0 0,-1-1 0 0 0,1 0 0 0 0,-1 0 0 0 0,1 0 0 0 0,-1 0 0 0 0,1 0 0 0 0,0 0 0 0 0,-1 0 0 0 0,1 0 0 0 0,-1-1 1 0 0,3 0-1 0 0,9 0 261 0 0,-11 1-225 0 0,1-1 0 0 0,-1 0 0 0 0,0 0 0 0 0,1 0 0 0 0,-1 0 0 0 0,0 0 1 0 0,0 0-1 0 0,1-1 0 0 0,-1 1 0 0 0,0-1 0 0 0,2-1 0 0 0,7-5 78 0 0,43-18 90 0 0,1 2-1 0 0,1 3 1 0 0,2 2-1 0 0,0 2 1 0 0,77-10-1 0 0,66-2-154 0 0,-156 25-50 0 0,0 3-1 0 0,69 5 0 0 0,328 28 388 0 0,248-31-245 0 0,0-53-128 0 0,312-114-109 0 0,46 4-495 0 0,-823 142-1756 0 0,-118 9-5152 0 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2:43.383"/>
    </inkml:context>
    <inkml:brush xml:id="br0">
      <inkml:brushProperty name="width" value="0.05" units="cm"/>
      <inkml:brushProperty name="height" value="0.05" units="cm"/>
      <inkml:brushProperty name="color" value="#FFFFFF"/>
    </inkml:brush>
  </inkml:definitions>
  <inkml:trace contextRef="#ctx0" brushRef="#br0">199 1 920 0 0,'-9'19'3715'0'0,"6"-13"-2471"0"0,-1 1 0 0 0,1 0 0 0 0,0 0 0 0 0,-4 13 0 0 0,0 8 723 0 0,-2 27-1 0 0,4-24-1237 0 0,-10 66 718 0 0,5-27-426 0 0,-33 116 0 0 0,-33 43-484 0 0,71-199-2202 0 0,5-21-4765 0 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2:48.745"/>
    </inkml:context>
    <inkml:brush xml:id="br0">
      <inkml:brushProperty name="width" value="0.05" units="cm"/>
      <inkml:brushProperty name="height" value="0.05" units="cm"/>
      <inkml:brushProperty name="color" value="#FFFFFF"/>
    </inkml:brush>
  </inkml:definitions>
  <inkml:trace contextRef="#ctx0" brushRef="#br0">150 0 2304 0 0,'-2'7'160'0'0,"0"0"0"0"0,-1-1 0 0 0,0 0 1 0 0,0 0-1 0 0,0 0 0 0 0,0 0 0 0 0,-1 0 0 0 0,-8 9 0 0 0,-20 30 4956 0 0,-29 30-2556 0 0,41-57-1053 0 0,19-17-1101 0 0,1-1-106 0 0,0 0-48 0 0,0-19 322 0 0,0 14-531 0 0,1-1 1 0 0,0 1 0 0 0,0-1-1 0 0,1 1 1 0 0,-1 0 0 0 0,1 0 0 0 0,0 0-1 0 0,0 0 1 0 0,1 0 0 0 0,-1 0 0 0 0,7-8-1 0 0,0 2 153 0 0,1-1 0 0 0,0 1 0 0 0,12-10 0 0 0,-13 14-110 0 0,-1 1 0 0 0,1 0 1 0 0,0 1-1 0 0,0 0 0 0 0,0 1 1 0 0,1 0-1 0 0,-1 0 0 0 0,1 1 1 0 0,0 0-1 0 0,20-2 0 0 0,-12 2 55 0 0,0 2-1 0 0,0 0 0 0 0,0 1 1 0 0,0 1-1 0 0,28 5 0 0 0,-40-6-88 0 0,-1 2 0 0 0,1-1-1 0 0,0 1 1 0 0,-1 0-1 0 0,1 0 1 0 0,-1 1-1 0 0,0-1 1 0 0,0 1-1 0 0,0 0 1 0 0,0 1-1 0 0,0-1 1 0 0,-1 1-1 0 0,1 0 1 0 0,-1 0-1 0 0,0 0 1 0 0,4 7-1 0 0,-4-6 11 0 0,-1 1-1 0 0,0 0 0 0 0,0 1 0 0 0,0-1 0 0 0,-1 0 0 0 0,0 1 0 0 0,-1-1 0 0 0,1 1 0 0 0,-1 0 0 0 0,0-1 0 0 0,-1 1 0 0 0,0 0 0 0 0,0 0 0 0 0,-1 6 0 0 0,-3 18 178 0 0,-1 0 0 0 0,-2-1 0 0 0,-1 0 0 0 0,-1 0-1 0 0,-2-1 1 0 0,-19 40 0 0 0,-103 157-1401 0 0,126-215 1148 0 0,-15 24-200 0 0,9-12 162 0 0,-2-1 1 0 0,-24 30 0 0 0,26-34-101 0 0,12-16 80 0 0,1-2 28 0 0,10-1 191 0 0,17-5-518 0 0,-15 3 35 0 0,0 0 0 0 0,0 1-1 0 0,21-2 1 0 0,-14 3 639 0 0,35-6 1 0 0,-36 4-478 0 0,35-1 1 0 0,8 4-2544 0 0,-42 0-2836 0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2:49.073"/>
    </inkml:context>
    <inkml:brush xml:id="br0">
      <inkml:brushProperty name="width" value="0.05" units="cm"/>
      <inkml:brushProperty name="height" value="0.05" units="cm"/>
      <inkml:brushProperty name="color" value="#FFFFFF"/>
    </inkml:brush>
  </inkml:definitions>
  <inkml:trace contextRef="#ctx0" brushRef="#br0">26 2 10592 0 0,'-4'-1'162'0'0,"4"1"-125"0"0,-1 0-1 0 0,0 0 1 0 0,1 0-1 0 0,-1 0 0 0 0,0 0 1 0 0,1 0-1 0 0,-1 0 1 0 0,1 0-1 0 0,-1 0 1 0 0,0 0-1 0 0,1 0 0 0 0,-1 1 1 0 0,0-1-1 0 0,1 0 1 0 0,-1 0-1 0 0,1 1 1 0 0,-1-1-1 0 0,1 0 0 0 0,-1 1 1 0 0,1-1-1 0 0,-1 1 1 0 0,0 0 15 0 0,0 0 0 0 0,0 0 0 0 0,0 0 0 0 0,1 0 1 0 0,-1 0-1 0 0,0 0 0 0 0,1 0 0 0 0,-1 0 0 0 0,1 1 0 0 0,0-1 1 0 0,-1 0-1 0 0,1 0 0 0 0,0 1 0 0 0,-1-1 0 0 0,1 0 0 0 0,0 0 1 0 0,0 1-1 0 0,0-1 0 0 0,0 0 0 0 0,0 1 0 0 0,1-1 0 0 0,-1 0 1 0 0,0 0-1 0 0,1 1 0 0 0,0 0 0 0 0,0 8 1025 0 0,0 3-66 0 0,0 0 0 0 0,4 17 0 0 0,2 11-603 0 0,41 335 161 0 0,-43-342-637 0 0,2 28-1773 0 0,-1 82-1 0 0,-6-113 250 0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2:49.526"/>
    </inkml:context>
    <inkml:brush xml:id="br0">
      <inkml:brushProperty name="width" value="0.05" units="cm"/>
      <inkml:brushProperty name="height" value="0.05" units="cm"/>
      <inkml:brushProperty name="color" value="#FFFFFF"/>
    </inkml:brush>
  </inkml:definitions>
  <inkml:trace contextRef="#ctx0" brushRef="#br0">70 193 2304 0 0,'-21'-4'3185'0'0,"18"3"-2884"0"0,2 1-44 0 0,0-1 1 0 0,-1 1-1 0 0,1 0 0 0 0,0-1 1 0 0,-1 1-1 0 0,1 0 0 0 0,-1 0 1 0 0,1 0-1 0 0,0 0 0 0 0,-1 0 1 0 0,1 0-1 0 0,-1 1 1 0 0,1-1-1 0 0,0 0 0 0 0,-1 1 1 0 0,-1 0-1 0 0,2 0 1066 0 0,1-1-13 0 0,-2 1-76 0 0,0 0-1116 0 0,1 0 1 0 0,0 0-1 0 0,-1 1 1 0 0,1-1 0 0 0,0 0-1 0 0,0 1 1 0 0,0-1-1 0 0,0 1 1 0 0,0-1 0 0 0,0 1-1 0 0,0 0 1 0 0,1-1-1 0 0,-1 1 1 0 0,1 0 0 0 0,-1-1-1 0 0,1 1 1 0 0,-1 0-1 0 0,1 0 1 0 0,0 0 0 0 0,0-1-1 0 0,0 1 1 0 0,0 0-1 0 0,0 0 1 0 0,0 0 0 0 0,1-1-1 0 0,-1 1 1 0 0,0 0-1 0 0,1 0 1 0 0,1 2-1 0 0,2 8 109 0 0,1 1 0 0 0,0-1 0 0 0,9 13 0 0 0,-1 0-110 0 0,84 166 332 0 0,-61-121-666 0 0,46 68 0 0 0,-76-131 96 0 0,0 0 0 0 0,1 0 1 0 0,0-1-1 0 0,0 1 0 0 0,0-1 1 0 0,1-1-1 0 0,8 5 0 0 0,-16-9 103 0 0,1 0 0 0 0,0-1 0 0 0,0 1-1 0 0,0-1 1 0 0,-1 1 0 0 0,1-1-1 0 0,0 0 1 0 0,0 1 0 0 0,0-1 0 0 0,0 0-1 0 0,0 1 1 0 0,0-1 0 0 0,-1 0-1 0 0,1 0 1 0 0,0 0 0 0 0,0 0-1 0 0,0 0 1 0 0,0 0 0 0 0,0 0 0 0 0,0 0-1 0 0,0 0 1 0 0,0-1 0 0 0,0 1-1 0 0,0 0 1 0 0,0 0 0 0 0,-1-1 0 0 0,1 1-1 0 0,0-1 1 0 0,0 1 0 0 0,0-1-1 0 0,-1 1 1 0 0,1-1 0 0 0,0 1-1 0 0,0-1 1 0 0,-1 0 0 0 0,1 1 0 0 0,0-1-1 0 0,-1 0 1 0 0,1 0 0 0 0,-1 1-1 0 0,1-1 1 0 0,-1 0 0 0 0,0 0 0 0 0,1 0-1 0 0,-1 0 1 0 0,1-1 0 0 0,1-6-75 0 0,0 1 0 0 0,0-1 0 0 0,0 0-1 0 0,0-12 1 0 0,-1 11 3 0 0,15-125-248 0 0,18-108-114 0 0,8 89 1960 0 0,-33 123-1308 0 0,-5 19-43 0 0,0 0 1 0 0,1 0-1 0 0,0 1 0 0 0,1 0 1 0 0,0 0-1 0 0,0 1 0 0 0,1-1 1 0 0,0 1-1 0 0,1 1 0 0 0,0-1 1 0 0,1 2-1 0 0,-1-1 0 0 0,1 1 1 0 0,17-10-1 0 0,-25 16-120 0 0,0 0-1 0 0,1 1 1 0 0,-1-1 0 0 0,0 0 0 0 0,0 1-1 0 0,1 0 1 0 0,-1-1 0 0 0,0 1-1 0 0,1 0 1 0 0,-1 0 0 0 0,1-1 0 0 0,-1 1-1 0 0,0 0 1 0 0,1 1 0 0 0,-1-1-1 0 0,1 0 1 0 0,-1 0 0 0 0,0 0 0 0 0,1 1-1 0 0,-1-1 1 0 0,0 1 0 0 0,0-1-1 0 0,1 1 1 0 0,-1 0 0 0 0,0-1 0 0 0,0 1-1 0 0,0 0 1 0 0,1 0 0 0 0,-1 0-1 0 0,0 0 1 0 0,0 0 0 0 0,-1 0 0 0 0,1 0-1 0 0,0 0 1 0 0,0 0 0 0 0,0 0-1 0 0,0 2 1 0 0,3 6 141 0 0,0-1 0 0 0,-1 0 0 0 0,0 1 0 0 0,3 16-1 0 0,-4-13-121 0 0,10 50 312 0 0,-3 1 1 0 0,1 77-1 0 0,2 13 48 0 0,21 72-1721 0 0,-22-177 430 0 0,1 0 0 0 0,29 71 0 0 0,-40-116 671 0 0,0 1 0 0 0,0-1 1 0 0,1 0-1 0 0,-1-1 0 0 0,1 1 0 0 0,0 0 1 0 0,0 0-1 0 0,0-1 0 0 0,0 1 0 0 0,0-1 1 0 0,1 1-1 0 0,-1-1 0 0 0,1 0 1 0 0,0 0-1 0 0,-1 0 0 0 0,1 0 0 0 0,0-1 1 0 0,0 1-1 0 0,4 1 0 0 0,10 0-1274 0 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2:50.246"/>
    </inkml:context>
    <inkml:brush xml:id="br0">
      <inkml:brushProperty name="width" value="0.05" units="cm"/>
      <inkml:brushProperty name="height" value="0.05" units="cm"/>
      <inkml:brushProperty name="color" value="#FFFFFF"/>
    </inkml:brush>
  </inkml:definitions>
  <inkml:trace contextRef="#ctx0" brushRef="#br0">17 187 4144 0 0,'-4'10'316'0'0,"2"1"1"0"0,0-1 0 0 0,0 1-1 0 0,1-1 1 0 0,0 1-1 0 0,2 20 1 0 0,-2 15 2619 0 0,2 128 668 0 0,2-67-3286 0 0,-3 156-874 0 0,4-195-1474 0 0,-4-68 1670 0 0,0 0-35 0 0,0-1 287 0 0,-1-1 0 0 0,0 1 1 0 0,1-1-1 0 0,-1 1 0 0 0,0-1 0 0 0,1 1 1 0 0,0-1-1 0 0,-1 0 0 0 0,1 1 0 0 0,0-1 1 0 0,0 0-1 0 0,0 1 0 0 0,0-1 0 0 0,1-2 0 0 0,-1 2-26 0 0,-5-163-345 0 0,1 73 2846 0 0,13-156 0 0 0,1 195-1523 0 0,2 0 1 0 0,2 1-1 0 0,26-64 0 0 0,-35 105-666 0 0,-1 0 0 0 0,1 1 0 0 0,1 0 0 0 0,0 0 1 0 0,1 0-1 0 0,0 1 0 0 0,15-17 0 0 0,-18 23-107 0 0,-1 0 1 0 0,0 0-1 0 0,1 0 1 0 0,0 0-1 0 0,0 0 0 0 0,0 1 1 0 0,0 0-1 0 0,0-1 1 0 0,0 2-1 0 0,0-1 1 0 0,1 0-1 0 0,-1 1 1 0 0,1 0-1 0 0,-1 0 0 0 0,1 0 1 0 0,-1 1-1 0 0,1-1 1 0 0,0 1-1 0 0,-1 0 1 0 0,1 0-1 0 0,0 1 1 0 0,4 0-1 0 0,-5 1-24 0 0,0 0 0 0 0,-1-1 0 0 0,1 1-1 0 0,0 0 1 0 0,-1 1 0 0 0,1-1 0 0 0,-1 1 0 0 0,0-1-1 0 0,1 1 1 0 0,-1 0 0 0 0,-1 0 0 0 0,1 0 0 0 0,0 1 0 0 0,-1-1-1 0 0,0 1 1 0 0,1-1 0 0 0,2 9 0 0 0,1 3 26 0 0,0 1 0 0 0,-1 0 0 0 0,4 16 0 0 0,-7-22-53 0 0,-1-1 1 0 0,0 0-1 0 0,0 1 1 0 0,0-1-1 0 0,-1 1 0 0 0,-1-1 1 0 0,0 0-1 0 0,0 1 1 0 0,0-1-1 0 0,-1 0 1 0 0,-1 0-1 0 0,0 0 1 0 0,0 0-1 0 0,-1 0 0 0 0,0 0 1 0 0,-9 14-1 0 0,6-13 83 0 0,-1 0 0 0 0,0-1 0 0 0,0 0 0 0 0,-1 0 0 0 0,0-1 0 0 0,0 0 0 0 0,-1-1 0 0 0,0 0 0 0 0,0 0 0 0 0,-1-1 0 0 0,0 0 0 0 0,-18 6 0 0 0,-1 1 157 0 0,22-9-239 0 0,0 0 0 0 0,-1-1 0 0 0,1 0 0 0 0,-1 0 0 0 0,0-1 0 0 0,1 0 0 0 0,-1-1 1 0 0,-11 1-1 0 0,19-2-92 0 0,1 0-4 0 0,14-5-57 0 0,33-6 6 0 0,89-11 0 0 0,-109 18 124 0 0,-13 2-29 0 0,-1 1 0 0 0,1 0 1 0 0,0 1-1 0 0,0 1 1 0 0,-1 0-1 0 0,1 1 0 0 0,15 3 1 0 0,-21-3 5 0 0,-1 1 0 0 0,-1-1 0 0 0,1 1-1 0 0,0 1 1 0 0,-1-1 0 0 0,1 1 0 0 0,-1 0 0 0 0,0 0 0 0 0,-1 1 0 0 0,1 0 0 0 0,-1 0 0 0 0,0 0 0 0 0,0 1-1 0 0,8 11 1 0 0,-7-7 24 0 0,-1-1 1 0 0,-1 1-1 0 0,0 0 0 0 0,0 0 0 0 0,-1 0 0 0 0,0 0 0 0 0,-1 1 0 0 0,0-1 0 0 0,-1 1 0 0 0,0 0 0 0 0,-1-1 0 0 0,0 1 0 0 0,0 0 1 0 0,-1-1-1 0 0,-1 1 0 0 0,0-1 0 0 0,0 1 0 0 0,-4 9 0 0 0,0 0 174 0 0,-2-1-1 0 0,0-1 1 0 0,0 1-1 0 0,-2-1 1 0 0,0-1 0 0 0,-1 0-1 0 0,-1 0 1 0 0,-20 21-1 0 0,16-24-44 0 0,1 0-1 0 0,-2-1 0 0 0,0-1 0 0 0,0-1 1 0 0,-1-1-1 0 0,-1 0 0 0 0,0-1 0 0 0,0-1 1 0 0,0-1-1 0 0,-28 7 0 0 0,43-13-137 0 0,-1 0 0 0 0,0 0-1 0 0,1 0 1 0 0,-1-1-1 0 0,0 1 1 0 0,0-1 0 0 0,1 0-1 0 0,-6-1 1 0 0,8 0-133 0 0,0 1 1 0 0,0 0-1 0 0,1-1 1 0 0,-1 0-1 0 0,0 1 1 0 0,0-1-1 0 0,0 0 0 0 0,1 0 1 0 0,-1 0-1 0 0,1 0 1 0 0,-1 0-1 0 0,1 0 1 0 0,-1-1-1 0 0,1 1 1 0 0,0 0-1 0 0,-1-1 1 0 0,1 1-1 0 0,0-1 1 0 0,0 0-1 0 0,0 1 0 0 0,0-1 1 0 0,-1-2-1 0 0,-3-14-7340 0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3:01.645"/>
    </inkml:context>
    <inkml:brush xml:id="br0">
      <inkml:brushProperty name="width" value="0.05" units="cm"/>
      <inkml:brushProperty name="height" value="0.05" units="cm"/>
      <inkml:brushProperty name="color" value="#FFFFFF"/>
    </inkml:brush>
  </inkml:definitions>
  <inkml:trace contextRef="#ctx0" brushRef="#br0">4 234 7856 0 0,'-2'9'255'0'0,"1"-8"351"0"0,1-9-305 0 0,0-1 1 0 0,1 1-1 0 0,0-1 1 0 0,1 1-1 0 0,0 0 0 0 0,0 0 1 0 0,1-1-1 0 0,0 1 1 0 0,0 1-1 0 0,1-1 0 0 0,0 0 1 0 0,8-11-1 0 0,-4 10-5 0 0,-1 0 0 0 0,1 1 0 0 0,1 0 0 0 0,-1 0 0 0 0,1 1 0 0 0,1 0 0 0 0,-1 0 0 0 0,18-8 0 0 0,-8 6-40 0 0,1 1 0 0 0,-1 1 0 0 0,2 1 1 0 0,-1 1-1 0 0,1 0 0 0 0,-1 2 0 0 0,1 0 0 0 0,0 1 0 0 0,0 1 1 0 0,24 3-1 0 0,-32-2-129 0 0,-1 2 1 0 0,1 0-1 0 0,-1 0 1 0 0,1 1-1 0 0,-1 0 1 0 0,16 8-1 0 0,-25-10-97 0 0,0 0 0 0 0,0 1 1 0 0,-1-1-1 0 0,1 1 0 0 0,-1 0 0 0 0,1 0 0 0 0,-1 0 0 0 0,0 0 1 0 0,0 0-1 0 0,0 0 0 0 0,0 0 0 0 0,0 1 0 0 0,0-1 0 0 0,-1 1 1 0 0,1 0-1 0 0,-1-1 0 0 0,0 1 0 0 0,1 0 0 0 0,-1 0 1 0 0,-1 0-1 0 0,1 0 0 0 0,0 0 0 0 0,-1 0 0 0 0,1 0 0 0 0,-1 0 1 0 0,0 0-1 0 0,0 0 0 0 0,0 0 0 0 0,-1 0 0 0 0,1 0 0 0 0,-1 0 1 0 0,0 3-1 0 0,-3 12 82 0 0,2-9-65 0 0,0 1 0 0 0,0-1 0 0 0,-1-1 0 0 0,0 1 0 0 0,-6 11 0 0 0,-25 45-27 0 0,20-38-110 0 0,0 0 0 0 0,-31 41 0 0 0,23-39-208 0 0,-2-1 0 0 0,0-1 0 0 0,-2-2 0 0 0,-46 37 0 0 0,55-48 91 0 0,0 0 0 0 0,-29 34 0 0 0,12-12-286 0 0,33-35 622 0 0,1-1 20 0 0,21 14-231 0 0,-5-9 149 0 0,1-1 1 0 0,-1 0 0 0 0,0-2-1 0 0,1 1 1 0 0,-1-2 0 0 0,24-1-1 0 0,31 4 510 0 0,149 24 823 0 0,-188-30-1903 0 0,-19-1-4421 0 0,-12 3-1408 0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3:02.178"/>
    </inkml:context>
    <inkml:brush xml:id="br0">
      <inkml:brushProperty name="width" value="0.05" units="cm"/>
      <inkml:brushProperty name="height" value="0.05" units="cm"/>
      <inkml:brushProperty name="color" value="#FFFFFF"/>
    </inkml:brush>
  </inkml:definitions>
  <inkml:trace contextRef="#ctx0" brushRef="#br0">0 196 7656 0 0,'0'0'349'0'0,"0"0"-2"0"0,4-9 522 0 0,3-5-258 0 0,1 0 0 0 0,1 0 0 0 0,1 1 1 0 0,0 0-1 0 0,0 1 0 0 0,1 0 0 0 0,1 0 0 0 0,0 2 0 0 0,0-1 0 0 0,22-13 1 0 0,-23 18-451 0 0,0 1 1 0 0,1 1 0 0 0,-1-1 0 0 0,1 2 0 0 0,0 0 0 0 0,0 0 0 0 0,0 1 0 0 0,20-1 0 0 0,-13 0-196 0 0,-11 3 96 0 0,0 0-1 0 0,1 0 1 0 0,-1 1-1 0 0,0 0 0 0 0,0 0 1 0 0,0 1-1 0 0,-1 0 0 0 0,1 0 1 0 0,0 1-1 0 0,-1 0 1 0 0,1 0-1 0 0,9 6 0 0 0,-7-3 36 0 0,-1 0-1 0 0,0 1 0 0 0,0-1 0 0 0,0 2 1 0 0,-1-1-1 0 0,0 1 0 0 0,-1 1 0 0 0,9 11 0 0 0,-10-12-17 0 0,-1 1-1 0 0,-1-1 1 0 0,0 1-1 0 0,0 0 0 0 0,-1 0 1 0 0,0 1-1 0 0,0-1 0 0 0,-1 1 1 0 0,0-1-1 0 0,-1 1 1 0 0,1 11-1 0 0,-3-6-13 0 0,0-1 0 0 0,0 1 0 0 0,-1-1 1 0 0,-1 0-1 0 0,0 0 0 0 0,-10 25 0 0 0,-4-2-84 0 0,-2 1 1 0 0,-1-2-1 0 0,-2-1 1 0 0,-32 40-1 0 0,-49 44-278 0 0,69-83 126 0 0,-52 72-1 0 0,86-108 172 0 0,-1 0 0 0 0,1 0 0 0 0,0 0 0 0 0,0 0 0 0 0,0 1 0 0 0,-1-1 0 0 0,1 0 0 0 0,0 0 0 0 0,0 0 0 0 0,0 0 0 0 0,0 0 0 0 0,-1 1 0 0 0,1-1 0 0 0,0 0 0 0 0,0 0 0 0 0,0 0 0 0 0,0 1 0 0 0,0-1 0 0 0,0 0 0 0 0,0 0 0 0 0,-1 1 0 0 0,1-1 0 0 0,0 0 0 0 0,0 0 0 0 0,0 1 0 0 0,0-1 0 0 0,0 0 0 0 0,0 0 0 0 0,0 0 0 0 0,0 1 0 0 0,0-1 0 0 0,0 0 0 0 0,0 0 0 0 0,1 1 0 0 0,-1-1 0 0 0,0 0 0 0 0,0 0 0 0 0,0 1 0 0 0,0-1 0 0 0,0 0 0 0 0,0 0 0 0 0,0 0 0 0 0,1 1 0 0 0,-1-1 0 0 0,0 0 0 0 0,0 0 0 0 0,0 0 0 0 0,0 0 0 0 0,1 0 0 0 0,-1 1 0 0 0,0-1 0 0 0,0 0 0 0 0,0 0 0 0 0,1 0 0 0 0,-1 0 0 0 0,0 0 0 0 0,0 0 0 0 0,1 0 0 0 0,-1 0 0 0 0,0 0 0 0 0,0 0 0 0 0,1 0 0 0 0,-1 0 0 0 0,0 0 0 0 0,11-1 0 0 0,83-16 336 0 0,10-1 128 0 0,-24 9-127 0 0,-41 4-190 0 0,0 1 0 0 0,0 2 0 0 0,0 1 0 0 0,59 7 0 0 0,-70 0-240 0 0,8 1-278 0 0,-11-5-5466 0 0,-17-2-733 0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2:55.768"/>
    </inkml:context>
    <inkml:brush xml:id="br0">
      <inkml:brushProperty name="width" value="0.05" units="cm"/>
      <inkml:brushProperty name="height" value="0.05" units="cm"/>
      <inkml:brushProperty name="color" value="#FFFFFF"/>
    </inkml:brush>
  </inkml:definitions>
  <inkml:trace contextRef="#ctx0" brushRef="#br0">0 0 3224 0 0,'0'0'288'0'0,"0"0"-288"0"0,0 0 0 0 0,0 0 0 0 0,0 0 0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40.865"/>
    </inkml:context>
    <inkml:brush xml:id="br0">
      <inkml:brushProperty name="width" value="0.05" units="cm"/>
      <inkml:brushProperty name="height" value="0.05" units="cm"/>
      <inkml:brushProperty name="color" value="#FFFFFF"/>
    </inkml:brush>
  </inkml:definitions>
  <inkml:trace contextRef="#ctx0" brushRef="#br0">5 0 600 0 0,'-5'7'10588'0'0,"12"-7"-7188"0"0,5 3-4160 0 0,-1 1 1050 0 0,1 1-1 0 0,0-1 0 0 0,0-1 1 0 0,1 0-1 0 0,-1-1 0 0 0,1 0 1 0 0,12 0-1 0 0,-15-2-1055 0 0,0-1 0 0 0,-1 0 0 0 0,0-1-1 0 0,1 0 1 0 0,-1 0 0 0 0,11-5 0 0 0,-15 5-916 0 0</inkml:trace>
  <inkml:trace contextRef="#ctx0" brushRef="#br0" timeOffset="1">368 47 4489 0 0,'0'26'1944'0'0,"0"-3"-1279"0"0,2 5-449 0 0,-1 1 24 0 0,2-1-48 0 0,-1 1-8 0 0,1-3-24 0 0,-1-5-56 0 0,0-3-80 0 0,2 3-24 0 0,-1-7-64 0 0,1 0-152 0 0,-1-7-544 0 0,1 0 624 0 0,0-3-369 0 0,2 0-295 0 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2:56.326"/>
    </inkml:context>
    <inkml:brush xml:id="br0">
      <inkml:brushProperty name="width" value="0.05" units="cm"/>
      <inkml:brushProperty name="height" value="0.05" units="cm"/>
      <inkml:brushProperty name="color" value="#FFFFFF"/>
    </inkml:brush>
  </inkml:definitions>
  <inkml:trace contextRef="#ctx0" brushRef="#br0">1 56 1840 0 0,'0'0'83'0'0,"0"0"142"0"0,0 0 556 0 0,0 0 239 0 0,0 0 48 0 0,6-20 1001 0 0,17-12-3798 0 0,-15 28-564 0 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2:57.284"/>
    </inkml:context>
    <inkml:brush xml:id="br0">
      <inkml:brushProperty name="width" value="0.05" units="cm"/>
      <inkml:brushProperty name="height" value="0.05" units="cm"/>
      <inkml:brushProperty name="color" value="#FFFFFF"/>
    </inkml:brush>
  </inkml:definitions>
  <inkml:trace contextRef="#ctx0" brushRef="#br0">44 356 920 0 0,'-9'-9'1118'0'0,"-4"-1"4536"0"0,11 9-5368 0 0,1 0 1 0 0,-1 0 0 0 0,1-1-1 0 0,-1 1 1 0 0,1 0 0 0 0,0 0-1 0 0,-1-1 1 0 0,1 1 0 0 0,0-1-1 0 0,0 1 1 0 0,0-1 0 0 0,0 0-1 0 0,0 1 1 0 0,0-1 0 0 0,1 0-1 0 0,-1 0 1 0 0,1 0 0 0 0,-1-2-1 0 0,0 0-146 0 0,1 1 0 0 0,0 0 0 0 0,0-1 0 0 0,1 1-1 0 0,-1 0 1 0 0,1-1 0 0 0,-1 1 0 0 0,1 0 0 0 0,3-6 0 0 0,0-1-149 0 0,1 1-1 0 0,0-1 1 0 0,1 1 0 0 0,0 1 0 0 0,13-15 0 0 0,-2 6 70 0 0,0 2-1 0 0,1 0 1 0 0,0 1 0 0 0,1 0-1 0 0,1 2 1 0 0,37-18-1 0 0,-32 17-4 0 0,0 1 0 0 0,1 1-1 0 0,0 2 1 0 0,1 0 0 0 0,0 2-1 0 0,0 1 1 0 0,31-3 0 0 0,-37 7-7 0 0,-13 1-21 0 0,0 0 1 0 0,-1 1-1 0 0,1 0 0 0 0,13 1 1 0 0,-19 0-23 0 0,0-1 0 0 0,1 1 0 0 0,-1 0 0 0 0,0-1 0 0 0,0 1 0 0 0,0 0 1 0 0,0 0-1 0 0,0 1 0 0 0,0-1 0 0 0,0 0 0 0 0,0 1 0 0 0,0-1 0 0 0,0 1 1 0 0,-1-1-1 0 0,1 1 0 0 0,-1 0 0 0 0,1 0 0 0 0,-1 0 0 0 0,0 0 0 0 0,2 2 1 0 0,0 5 20 0 0,1 0 1 0 0,-1 0 0 0 0,-1 0 0 0 0,0 0 0 0 0,0 0-1 0 0,-1 0 1 0 0,0 0 0 0 0,0 1 0 0 0,-1-1 0 0 0,0 0-1 0 0,-1 1 1 0 0,0-1 0 0 0,-4 17 0 0 0,-4 6 52 0 0,-2 1 0 0 0,-20 43 1 0 0,20-50-69 0 0,-10 17-33 0 0,-52 80-1 0 0,15-29-241 0 0,38-59 165 0 0,-33 45 1 0 0,40-64 77 0 0,8-11 15 0 0,1 0-1 0 0,0 0 0 0 0,0 1 1 0 0,0 0-1 0 0,-4 7 1 0 0,9-12 11 0 0,-1-1 1 0 0,0 0 0 0 0,0 1-1 0 0,0-1 1 0 0,0 0 0 0 0,0 1 0 0 0,0-1-1 0 0,1 0 1 0 0,-1 0 0 0 0,0 1-1 0 0,0-1 1 0 0,0 0 0 0 0,1 0 0 0 0,-1 0-1 0 0,0 1 1 0 0,0-1 0 0 0,1 0-1 0 0,-1 0 1 0 0,0 0 0 0 0,1 0 0 0 0,-1 1-1 0 0,0-1 1 0 0,0 0 0 0 0,1 0-1 0 0,-1 0 1 0 0,0 0 0 0 0,1 0 0 0 0,-1 0-1 0 0,0 0 1 0 0,1 0 0 0 0,-1 0-1 0 0,0 0 1 0 0,1 0 0 0 0,-1 0 0 0 0,0 0-1 0 0,1 0 1 0 0,-1 0 0 0 0,0 0-1 0 0,0 0 1 0 0,1-1 0 0 0,-1 1 0 0 0,1 0-1 0 0,28-4 551 0 0,-2 1-193 0 0,-5 3-232 0 0,-7-1-30 0 0,0 1-1 0 0,1 1 0 0 0,-1 0 1 0 0,1 1-1 0 0,-1 0 1 0 0,0 1-1 0 0,22 8 1 0 0,-18-4-9 0 0,-1-2 1 0 0,26 5-1 0 0,-23-6-5 0 0,-19-4-104 0 0,-1 0 0 0 0,1 0 0 0 0,0-1 0 0 0,0 1 0 0 0,0 0 0 0 0,0-1 0 0 0,-1 1 0 0 0,1-1 0 0 0,0 0 0 0 0,0 1 0 0 0,-1-1 0 0 0,1 0 0 0 0,1-2 1 0 0,4 0-109 0 0,1-3-107 0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2:57.985"/>
    </inkml:context>
    <inkml:brush xml:id="br0">
      <inkml:brushProperty name="width" value="0.05" units="cm"/>
      <inkml:brushProperty name="height" value="0.05" units="cm"/>
      <inkml:brushProperty name="color" value="#FFFFFF"/>
    </inkml:brush>
  </inkml:definitions>
  <inkml:trace contextRef="#ctx0" brushRef="#br0">446 333 1376 0 0,'-1'1'64'0'0,"0"-1"1"0"0,1 1-1 0 0,-1 0 1 0 0,0-1-1 0 0,0 1 1 0 0,0 0-1 0 0,0-1 0 0 0,0 1 1 0 0,0-1-1 0 0,0 1 1 0 0,0-1-1 0 0,0 0 1 0 0,0 1-1 0 0,0-1 1 0 0,0 0-1 0 0,-2 0 0 0 0,-1-5 712 0 0,4 4-504 0 0,-4-4 1165 0 0,-1-1 0 0 0,1 0 0 0 0,1-1 0 0 0,-6-12 1 0 0,1-1 392 0 0,-7-34 0 0 0,-1-5-565 0 0,16 58-1243 0 0,-6-17 323 0 0,-1 1 0 0 0,0 0 0 0 0,-1 0 1 0 0,-19-29-1 0 0,25 43-288 0 0,0 0 1 0 0,-1-1-1 0 0,1 1 1 0 0,-1 1-1 0 0,0-1 1 0 0,0 0-1 0 0,0 1 1 0 0,0-1-1 0 0,-1 1 1 0 0,1 0-1 0 0,0 0 1 0 0,-1 0-1 0 0,0 1 1 0 0,1-1 0 0 0,-1 1-1 0 0,0 0 1 0 0,0 0-1 0 0,0 0 1 0 0,0 0-1 0 0,0 1 1 0 0,0 0-1 0 0,0 0 1 0 0,0 0-1 0 0,0 0 1 0 0,0 0-1 0 0,1 1 1 0 0,-1 0-1 0 0,0 0 1 0 0,-5 1-1 0 0,0 2-8 0 0,0 0 0 0 0,1 1 0 0 0,-1 0 0 0 0,1 0 0 0 0,0 0 0 0 0,0 1 0 0 0,1 0 0 0 0,0 1-1 0 0,0 0 1 0 0,0 0 0 0 0,1 0 0 0 0,0 1 0 0 0,-5 9 0 0 0,-2 3-92 0 0,1 2 1 0 0,1-1-1 0 0,1 2 1 0 0,-7 24-1 0 0,11-24-11 0 0,0-1 0 0 0,2 1 0 0 0,1 0 0 0 0,0 0 0 0 0,2 1 0 0 0,3 40 0 0 0,1-32 1 0 0,1 1 1 0 0,2-2-1 0 0,1 1 1 0 0,15 40-1 0 0,-13-50 69 0 0,0-1 1 0 0,1 1-1 0 0,2-2 0 0 0,0 1 0 0 0,1-2 1 0 0,1 0-1 0 0,1 0 0 0 0,1-1 0 0 0,33 29 1 0 0,-44-43 16 0 0,-1-1 1 0 0,1 0-1 0 0,0 0 1 0 0,0-1-1 0 0,0 1 1 0 0,1-1 0 0 0,-1 0-1 0 0,1 0 1 0 0,-1-1-1 0 0,1 0 1 0 0,0 0-1 0 0,-1 0 1 0 0,1 0-1 0 0,0-1 1 0 0,0 0-1 0 0,-1-1 1 0 0,1 1 0 0 0,0-1-1 0 0,-1 0 1 0 0,1 0-1 0 0,0-1 1 0 0,-1 1-1 0 0,7-4 1 0 0,-4 1 4 0 0,-1 1 0 0 0,0-1 0 0 0,1-1 0 0 0,-1 1 0 0 0,-1-1 0 0 0,1-1 0 0 0,-1 1 0 0 0,0-1 0 0 0,0 0 0 0 0,-1 0 0 0 0,0-1 0 0 0,0 0 0 0 0,0 0 0 0 0,-1 0 0 0 0,5-11 0 0 0,2-6-36 0 0,-1-1 0 0 0,-1-1 1 0 0,-2 0-1 0 0,0 0 0 0 0,-2 0 0 0 0,-1-1 1 0 0,-1 1-1 0 0,0-37 0 0 0,-12-24-1590 0 0,1 32-3062 0 0,-1 4-1498 0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2:59.100"/>
    </inkml:context>
    <inkml:brush xml:id="br0">
      <inkml:brushProperty name="width" value="0.05" units="cm"/>
      <inkml:brushProperty name="height" value="0.05" units="cm"/>
      <inkml:brushProperty name="color" value="#FFFFFF"/>
    </inkml:brush>
  </inkml:definitions>
  <inkml:trace contextRef="#ctx0" brushRef="#br0">0 1 4832 0 0,'0'0'223'0'0,"0"0"79"0"0,0 0 231 0 0,0 0 99 0 0,1 2 22 0 0,2 6-237 0 0,-1 1 0 0 0,-1 0 0 0 0,1 0 0 0 0,-1 0 0 0 0,-1 10 0 0 0,3 17 431 0 0,-1-13-309 0 0,-1 0 0 0 0,-1 1 0 0 0,-4 31 0 0 0,0 19 144 0 0,8 2-469 0 0,3-1-1 0 0,22 101 1 0 0,-26-159-446 0 0,0 1-1 0 0,0 25 1 0 0,-3-40 55 0 0,0 0-1 0 0,1 0 1 0 0,-1 0 0 0 0,1 0-1 0 0,0 0 1 0 0,0-1 0 0 0,0 1-1 0 0,0 0 1 0 0,2 3 0 0 0,2 4-2494 0 0,-4-2-1154 0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2:59.558"/>
    </inkml:context>
    <inkml:brush xml:id="br0">
      <inkml:brushProperty name="width" value="0.05" units="cm"/>
      <inkml:brushProperty name="height" value="0.05" units="cm"/>
      <inkml:brushProperty name="color" value="#FFFFFF"/>
    </inkml:brush>
  </inkml:definitions>
  <inkml:trace contextRef="#ctx0" brushRef="#br0">8 307 2760 0 0,'-2'-8'35'0'0,"0"-1"1"0"0,0 1-1 0 0,1-1 1 0 0,1 1-1 0 0,0-1 0 0 0,1-16 1 0 0,1-7 734 0 0,-1 20 646 0 0,0 0 0 0 0,4-22 0 0 0,3-33 2299 0 0,-7 51-2673 0 0,-1 15-945 0 0,0 1 1 0 0,-1-1-1 0 0,1 0 1 0 0,0 0-1 0 0,0 0 1 0 0,0 0-1 0 0,0 0 1 0 0,0 1-1 0 0,0-1 1 0 0,1 0 0 0 0,-1 0-1 0 0,0 0 1 0 0,0 0-1 0 0,1 1 1 0 0,-1-1-1 0 0,0 0 1 0 0,1 0-1 0 0,-1 1 1 0 0,1-1-1 0 0,-1 0 1 0 0,1 1-1 0 0,-1-1 1 0 0,1 0 0 0 0,-1 1-1 0 0,1-1 1 0 0,0 1-1 0 0,-1-1 1 0 0,1 1-1 0 0,0-1 1 0 0,-1 1-1 0 0,1-1 1 0 0,0 1-1 0 0,0 0 1 0 0,-1-1-1 0 0,1 1 1 0 0,2 0 0 0 0,-2 0-26 0 0,0 0 0 0 0,0 1 1 0 0,0-1-1 0 0,0 1 1 0 0,0 0-1 0 0,0-1 0 0 0,0 1 1 0 0,0 0-1 0 0,-1-1 1 0 0,1 1-1 0 0,0 0 0 0 0,0 0 1 0 0,-1 0-1 0 0,1 0 1 0 0,0 0-1 0 0,-1 0 1 0 0,1 0-1 0 0,0 2 0 0 0,1 0 106 0 0,16 26 74 0 0,-2 2 1 0 0,-1-1 0 0 0,-1 2-1 0 0,-1 0 1 0 0,9 41 0 0 0,4 24-240 0 0,19 60-6 0 0,-36-132-8 0 0,1 0 1 0 0,2-1 0 0 0,0 0 0 0 0,17 23-1 0 0,-27-44 1 0 0,3 6-42 0 0,2 0 0 0 0,-1 0 0 0 0,15 13 0 0 0,-20-22 19 0 0,-1 1-1 0 0,0-1 0 0 0,1 1 0 0 0,-1-1 0 0 0,1 0 0 0 0,-1 1 0 0 0,1-1 0 0 0,0 0 0 0 0,-1 0 1 0 0,1 1-1 0 0,-1-1 0 0 0,1 0 0 0 0,-1 0 0 0 0,1 0 0 0 0,0 0 0 0 0,-1 0 0 0 0,1 0 0 0 0,-1 0 1 0 0,1 0-1 0 0,0 0 0 0 0,-1 0 0 0 0,1 0 0 0 0,-1 0 0 0 0,1 0 0 0 0,0 0 0 0 0,-1-1 0 0 0,1 1 1 0 0,-1 0-1 0 0,1 0 0 0 0,-1-1 0 0 0,1 1 0 0 0,-1 0 0 0 0,1-1 0 0 0,-1 1 0 0 0,1 0 1 0 0,-1-1-1 0 0,1 1 0 0 0,-1-1 0 0 0,0 1 0 0 0,1-1 0 0 0,-1 1 0 0 0,0-1 0 0 0,1 1 0 0 0,-1-1 1 0 0,0 1-1 0 0,0-1 0 0 0,1 0 0 0 0,-1 1 0 0 0,0-1 0 0 0,0 0 0 0 0,10-35-716 0 0,-9 33 705 0 0,11-68-218 0 0,-3-1 0 0 0,1-118 0 0 0,-8 152 348 0 0,1 0 0 0 0,14-55-1 0 0,-14 75-50 0 0,0 4 79 0 0,0 1 0 0 0,1 0 0 0 0,1 0 0 0 0,0 0-1 0 0,7-12 1 0 0,-8 18 0 0 0,0 0 0 0 0,1 0 1 0 0,0 0-1 0 0,0 1 0 0 0,0 0 0 0 0,1 0 0 0 0,0 0 0 0 0,0 1 0 0 0,12-8 0 0 0,-17 13-97 0 0,-1-1-1 0 0,1 1 0 0 0,0 0 0 0 0,0-1 0 0 0,0 1 0 0 0,0 0 0 0 0,-1 0 1 0 0,1 0-1 0 0,0 0 0 0 0,0 0 0 0 0,0 0 0 0 0,0 0 0 0 0,0 0 1 0 0,0 0-1 0 0,0 0 0 0 0,-1 0 0 0 0,1 0 0 0 0,0 1 0 0 0,0-1 0 0 0,0 0 1 0 0,0 1-1 0 0,-1-1 0 0 0,1 1 0 0 0,0-1 0 0 0,0 1 0 0 0,-1-1 0 0 0,1 1 1 0 0,0-1-1 0 0,-1 1 0 0 0,1 0 0 0 0,-1-1 0 0 0,1 1 0 0 0,-1 0 1 0 0,1 1-1 0 0,16 27 375 0 0,-17-29-395 0 0,15 38 148 0 0,-2 0 0 0 0,12 64 1 0 0,-12-47-100 0 0,-2-8-483 0 0,26 92 373 0 0,-3-47-6561 0 0,-22-70 784 0 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3:00.326"/>
    </inkml:context>
    <inkml:brush xml:id="br0">
      <inkml:brushProperty name="width" value="0.05" units="cm"/>
      <inkml:brushProperty name="height" value="0.05" units="cm"/>
      <inkml:brushProperty name="color" value="#FFFFFF"/>
    </inkml:brush>
  </inkml:definitions>
  <inkml:trace contextRef="#ctx0" brushRef="#br0">16 137 9184 0 0,'0'0'421'0'0,"0"0"-12"0"0,-4 7-97 0 0,1 1 208 0 0,1 1 1 0 0,0-1-1 0 0,0 0 0 0 0,1 0 0 0 0,0 1 0 0 0,0-1 0 0 0,1 12 0 0 0,8 63 213 0 0,-4-49-456 0 0,7 131 28 0 0,-5-44-595 0 0,-5-93 183 0 0,-1-20 163 0 0,0 1 0 0 0,1 0 1 0 0,0-1-1 0 0,0 1 0 0 0,1-1 0 0 0,0 0 0 0 0,6 17 0 0 0,-8-24-200 0 0,0-1-14 0 0,1-2 143 0 0,0 0 0 0 0,0 0 1 0 0,-1 0-1 0 0,1 0 1 0 0,-1 0-1 0 0,1 0 1 0 0,-1 0-1 0 0,0 0 1 0 0,0 0-1 0 0,0-4 1 0 0,-14-189 14 0 0,0 107 12 0 0,8 59-3 0 0,2-1-1 0 0,0 0 1 0 0,2 1-1 0 0,1-1 1 0 0,4-38 0 0 0,-2 61-5 0 0,1-12 313 0 0,1 0-1 0 0,1 0 1 0 0,13-35-1 0 0,-15 48-243 0 0,1 1-1 0 0,-1 0 0 0 0,1-1 1 0 0,0 1-1 0 0,1 1 1 0 0,0-1-1 0 0,-1 0 1 0 0,1 1-1 0 0,1 0 1 0 0,-1 0-1 0 0,1 0 0 0 0,-1 0 1 0 0,1 1-1 0 0,0 0 1 0 0,0 0-1 0 0,1 0 1 0 0,7-3-1 0 0,-6 3 24 0 0,1 1 0 0 0,-1-1 0 0 0,1 1 0 0 0,0 0 0 0 0,-1 1 0 0 0,1 0 0 0 0,0 0 0 0 0,0 0 0 0 0,14 2 0 0 0,-12 0-19 0 0,6 1 30 0 0,0 0 0 0 0,0 1 0 0 0,0 1 0 0 0,29 10 0 0 0,-36-10-111 0 0,0 0 1 0 0,-1 1-1 0 0,1 0 0 0 0,-1 0 1 0 0,0 1-1 0 0,-1 0 0 0 0,14 14 1 0 0,-18-17 2 0 0,0 0 0 0 0,0 1 0 0 0,-1 0 0 0 0,1-1 1 0 0,-1 1-1 0 0,0 0 0 0 0,0 0 0 0 0,-1 0 0 0 0,1 0 1 0 0,-1 1-1 0 0,0-1 0 0 0,0 0 0 0 0,0 1 0 0 0,0-1 1 0 0,-1 0-1 0 0,0 1 0 0 0,0-1 0 0 0,0 1 1 0 0,-1 6-1 0 0,0-8 18 0 0,0 0 0 0 0,0 0 0 0 0,0-1-1 0 0,0 1 1 0 0,-1 0 0 0 0,1 0 0 0 0,-1 0 0 0 0,0-1 0 0 0,0 1 0 0 0,0-1 0 0 0,0 0 0 0 0,0 1 0 0 0,-1-1 0 0 0,1 0 0 0 0,-5 3 0 0 0,-4 2 85 0 0,-1 0 1 0 0,-18 7 0 0 0,8-3 48 0 0,5-3-78 0 0,0-1 0 0 0,0-1-1 0 0,-1-1 1 0 0,0 0 0 0 0,0-1-1 0 0,0-1 1 0 0,-31 2 0 0 0,39-5-39 0 0,-31 4 1 0 0,38-3-36 0 0,0-1 0 0 0,1 1-1 0 0,-1-1 1 0 0,0 1 0 0 0,1 0-1 0 0,-1 0 1 0 0,1 0-1 0 0,-1 0 1 0 0,1 1 0 0 0,-5 2-1 0 0,28 3-232 0 0,2-3 167 0 0,41 1-1 0 0,-24-2 13 0 0,-34-3 54 0 0,31 3-6 0 0,53 11 0 0 0,-77-11 8 0 0,-1 1-1 0 0,-1 0 0 0 0,1 0 1 0 0,0 1-1 0 0,-1 1 0 0 0,0 0 1 0 0,0 1-1 0 0,11 8 0 0 0,-14-8 9 0 0,1 0-1 0 0,-2 1 0 0 0,1-1 0 0 0,10 15 0 0 0,-15-18 1 0 0,0 1 0 0 0,-1-1 0 0 0,1 0 0 0 0,-1 1 0 0 0,0 0-1 0 0,-1-1 1 0 0,1 1 0 0 0,-1 0 0 0 0,0 0 0 0 0,0 0 0 0 0,0 0 0 0 0,-1 5-1 0 0,0-1 127 0 0,0 0-1 0 0,-1-1 1 0 0,0 1 0 0 0,0-1-1 0 0,-1 1 1 0 0,-1-1-1 0 0,1 0 1 0 0,-1 0-1 0 0,-1 0 1 0 0,1 0-1 0 0,-1 0 1 0 0,-1-1 0 0 0,1 1-1 0 0,-1-1 1 0 0,-1 0-1 0 0,1-1 1 0 0,-1 1-1 0 0,0-1 1 0 0,-1-1-1 0 0,1 1 1 0 0,-1-1 0 0 0,0 0-1 0 0,-1 0 1 0 0,-13 6-1 0 0,-140 63 290 0 0,50-35-3262 0 0,86-32 1508 0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3:03.163"/>
    </inkml:context>
    <inkml:brush xml:id="br0">
      <inkml:brushProperty name="width" value="0.05" units="cm"/>
      <inkml:brushProperty name="height" value="0.05" units="cm"/>
      <inkml:brushProperty name="color" value="#FFFFFF"/>
    </inkml:brush>
  </inkml:definitions>
  <inkml:trace contextRef="#ctx0" brushRef="#br0">0 87 5528 0 0,'0'0'422'0'0,"0"0"-63"0"0,0 0 764 0 0,0 0 365 0 0,0 0 72 0 0,1 2-94 0 0,0 3-1128 0 0,0 1 0 0 0,-1-1 0 0 0,1 0 0 0 0,-1 0 0 0 0,0 1 0 0 0,-2 8 0 0 0,1 25 751 0 0,21 302 719 0 0,-16-217-1606 0 0,6 87-214 0 0,-3-182-1709 0 0,-7-27 1092 0 0,0-2-163 0 0,0 0-68 0 0,-1-2 644 0 0,1 0 0 0 0,-1 0-1 0 0,0 0 1 0 0,1 0 0 0 0,-1 0 0 0 0,1 0 0 0 0,-1 0 0 0 0,1 0-1 0 0,0-4 1 0 0,0 3-27 0 0,-12-237-1655 0 0,16 45 3264 0 0,-3 183-1237 0 0,0-29 946 0 0,15-79 1 0 0,-4 71 646 0 0,31-82 0 0 0,-41 127-1563 0 0,0 0-1 0 0,0 0 1 0 0,0 0 0 0 0,1 0 0 0 0,0 1 0 0 0,-1-1 0 0 0,5-3 0 0 0,-5 5 289 0 0,16 7 832 0 0,-13 0-1130 0 0,0 0-1 0 0,0 0 1 0 0,0 1-1 0 0,-1-1 1 0 0,0 1-1 0 0,0 0 1 0 0,0 0-1 0 0,-1 0 1 0 0,4 9-1 0 0,22 68 226 0 0,-16-40-229 0 0,47 157 120 0 0,-6-18-217 0 0,-38-134-327 0 0,39 77-1 0 0,-53-123 242 0 0,26 45-684 0 0,-26-44 637 0 0,-1 0-1 0 0,1-1 1 0 0,0 1 0 0 0,0-1-1 0 0,0 0 1 0 0,1 0-1 0 0,-1 0 1 0 0,0 0-1 0 0,1 0 1 0 0,0 0 0 0 0,-1-1-1 0 0,1 1 1 0 0,0-1-1 0 0,3 2 1 0 0,-4-3 40 0 0,-1 0 1 0 0,1 0-1 0 0,-1 0 0 0 0,0 0 1 0 0,1-1-1 0 0,-1 1 1 0 0,0 0-1 0 0,0-1 0 0 0,1 1 1 0 0,-1 0-1 0 0,0-1 1 0 0,0 0-1 0 0,1 1 1 0 0,-1-1-1 0 0,0 0 0 0 0,0 1 1 0 0,0-1-1 0 0,0 0 1 0 0,0 0-1 0 0,0 0 0 0 0,0 0 1 0 0,0 0-1 0 0,-1 0 1 0 0,1 0-1 0 0,0 0 0 0 0,-1-1 1 0 0,2 0-1 0 0,15-41-329 0 0,-13 32 411 0 0,5-19-82 0 0,0-1 0 0 0,7-59 1 0 0,-2-68-22 0 0,-8 78 65 0 0,0-1 81 0 0,25-192 1160 0 0,-29 259-1069 0 0,-2 11-54 0 0,1-1 0 0 0,-1 1 0 0 0,1-1 0 0 0,0 1 0 0 0,0 0 0 0 0,2-7 0 0 0,-2 9 342 0 0,0 2-372 0 0,0 1 0 0 0,1 0 1 0 0,-1-1-1 0 0,0 1 1 0 0,0 0-1 0 0,0 0 0 0 0,0 0 1 0 0,-1 0-1 0 0,1 0 1 0 0,0 0-1 0 0,-1 0 0 0 0,1 4 1 0 0,0-3 20 0 0,32 110 801 0 0,34 145-932 0 0,-54-194-576 0 0,23 67 0 0 0,-5-53-5755 0 0,-18-49 83 0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3:03.850"/>
    </inkml:context>
    <inkml:brush xml:id="br0">
      <inkml:brushProperty name="width" value="0.05" units="cm"/>
      <inkml:brushProperty name="height" value="0.05" units="cm"/>
      <inkml:brushProperty name="color" value="#FFFFFF"/>
    </inkml:brush>
  </inkml:definitions>
  <inkml:trace contextRef="#ctx0" brushRef="#br0">49 0 9672 0 0,'-18'43'920'0'0,"13"-33"-852"0"0,1 0-1 0 0,0 0 1 0 0,0 1 0 0 0,-3 15-1 0 0,4 0 1209 0 0,0 0 0 0 0,2 0-1 0 0,4 41 1 0 0,16 79 729 0 0,-17-131-1949 0 0,53 295 1716 0 0,-25-171-1447 0 0,-28-133-331 0 0,1 0-1 0 0,-1 0 0 0 0,1-1 1 0 0,0 1-1 0 0,7 9 0 0 0,-10-15-4 0 0,1 0 0 0 0,-1 0 0 0 0,0 0 0 0 0,0 0 0 0 0,0 0 0 0 0,0 0 0 0 0,1 0 0 0 0,-1 0 0 0 0,0 1 0 0 0,0-1 0 0 0,0 0 0 0 0,0 0 0 0 0,1 0 0 0 0,-1 0 0 0 0,0 0 0 0 0,0 0 0 0 0,0 0 0 0 0,1 0 0 0 0,-1-1 0 0 0,0 1 0 0 0,0 0 0 0 0,0 0 0 0 0,0 0 0 0 0,1 0 0 0 0,-1 0 0 0 0,0 0 0 0 0,0 0 0 0 0,0 0 0 0 0,0 0 0 0 0,1 0 0 0 0,-1-1 0 0 0,0 1 0 0 0,0 0 0 0 0,0 0 0 0 0,0 0 0 0 0,0 0 0 0 0,0 0 0 0 0,0-1 0 0 0,1 1 0 0 0,0-1-62 0 0,0 0 29 0 0,0-1 0 0 0,1 1-1 0 0,-1-1 1 0 0,0 1 0 0 0,0-1 0 0 0,0 0-1 0 0,0 1 1 0 0,0-1 0 0 0,0 0 0 0 0,0 0 0 0 0,0 0-1 0 0,-1 0 1 0 0,1 0 0 0 0,0-3 0 0 0,0-32-532 0 0,-1 13 255 0 0,13-186-934 0 0,-12 191 1251 0 0,2-57 346 0 0,3 1 0 0 0,30-138 0 0 0,-25 187 300 0 0,-10 22-484 0 0,1 0 0 0 0,0 0 0 0 0,-1 0 0 0 0,0 0 0 0 0,0 0 0 0 0,0 0 0 0 0,1-7 0 0 0,-2 10-127 0 0,0 0 0 0 0,0 0-1 0 0,0 0 1 0 0,0 0-1 0 0,0 0 1 0 0,1 0-1 0 0,-1 0 1 0 0,0 0 0 0 0,1 0-1 0 0,-1 0 1 0 0,0 0-1 0 0,1 0 1 0 0,-1 0-1 0 0,1 0 1 0 0,0 0 0 0 0,-1 1-1 0 0,1-1 1 0 0,0 0-1 0 0,0 0 1 0 0,-1 0-1 0 0,1 1 1 0 0,0-1 0 0 0,0 1-1 0 0,0-1 1 0 0,0 0-1 0 0,0 1 1 0 0,0 0-1 0 0,0-1 1 0 0,0 1 0 0 0,0-1-1 0 0,0 1 1 0 0,0 0-1 0 0,0 0 1 0 0,0 0-1 0 0,0 0 1 0 0,0 0 0 0 0,2 0-1 0 0,0 0 33 0 0,0 0-1 0 0,1 0 0 0 0,-1 1 1 0 0,0-1-1 0 0,0 1 1 0 0,0 0-1 0 0,0 0 0 0 0,0 0 1 0 0,0 0-1 0 0,0 0 1 0 0,4 3-1 0 0,3 3 22 0 0,0 1-1 0 0,-1 0 1 0 0,1 1-1 0 0,-2 0 1 0 0,1 0 0 0 0,7 12-1 0 0,1-5-30 0 0,-14-14-27 0 0,0 1 1 0 0,0-1 0 0 0,0 1-1 0 0,0 0 1 0 0,-1 0-1 0 0,1 0 1 0 0,2 5-1 0 0,-4-7-18 0 0,-1 0-1 0 0,0-1 1 0 0,0 1 0 0 0,1-1-1 0 0,-1 1 1 0 0,0 0-1 0 0,0-1 1 0 0,0 1 0 0 0,0 0-1 0 0,0 0 1 0 0,0-1 0 0 0,0 1-1 0 0,0 0 1 0 0,0-1-1 0 0,-1 1 1 0 0,1 0 0 0 0,0-1-1 0 0,0 1 1 0 0,-1 0 0 0 0,0 1 6 0 0,0-1 1 0 0,0 0-1 0 0,0 1 1 0 0,-1-1-1 0 0,1 0 1 0 0,0 0-1 0 0,-1 0 1 0 0,1 0 0 0 0,0 0-1 0 0,-1 0 1 0 0,-1 0-1 0 0,-6 3 14 0 0,0 0-1 0 0,0-2 0 0 0,0 1 0 0 0,0-1 0 0 0,0 0 0 0 0,0-1 1 0 0,0 0-1 0 0,-1 0 0 0 0,-15-2 0 0 0,18 1-83 0 0,-1 1 0 0 0,1 0 0 0 0,-1 0 0 0 0,-11 4 0 0 0,18-5-40 0 0,1 0 0 0 0,0 0 0 0 0,2-8-97 0 0,0 5 163 0 0,0 1 0 0 0,1 0 0 0 0,-1 0 0 0 0,1 0 0 0 0,-1 0 1 0 0,1 0-1 0 0,0 1 0 0 0,0-1 0 0 0,0 1 0 0 0,0 0 0 0 0,0 0 0 0 0,0 0 0 0 0,6-1 0 0 0,-1 0-5 0 0,0 1 0 0 0,0 0 1 0 0,0 0-1 0 0,16 1 0 0 0,-3 2 14 0 0,0 1 0 0 0,0 1-1 0 0,-1 1 1 0 0,1 0 0 0 0,-1 2 0 0 0,0 0 0 0 0,-1 2 0 0 0,0 0 0 0 0,29 19 0 0 0,-43-25 93 0 0,-1 1-1 0 0,0 0 1 0 0,0 0-1 0 0,0 0 1 0 0,-1 0-1 0 0,0 1 1 0 0,1-1-1 0 0,-2 1 1 0 0,1 0-1 0 0,0 0 1 0 0,-1 0-1 0 0,0 0 1 0 0,0 0-1 0 0,-1 1 1 0 0,1-1-1 0 0,-1 1 1 0 0,0-1-1 0 0,-1 1 1 0 0,1-1-1 0 0,-1 1 1 0 0,0-1-1 0 0,-1 1 1 0 0,1 0-1 0 0,-1-1 1 0 0,0 1-1 0 0,0-1 1 0 0,-1 0-1 0 0,0 1 1 0 0,0-1-1 0 0,0 0 1 0 0,0 0-1 0 0,-1 0 1 0 0,0 0-1 0 0,0-1 1 0 0,0 1-1 0 0,-1-1 1 0 0,-7 8-1 0 0,3-3 11 0 0,-2-1 0 0 0,1 0 0 0 0,-1 0 0 0 0,0-1 0 0 0,0 0 0 0 0,-1-1 0 0 0,0 0 0 0 0,0-1 0 0 0,-1 0 0 0 0,1-1 0 0 0,-20 5 0 0 0,-28 2 85 0 0,-115 28-6 0 0,121-17-841 0 0,51-22 307 0 0,2 0-594 0 0,-7 3-1533 0 0,5-3 1220 0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3:04.488"/>
    </inkml:context>
    <inkml:brush xml:id="br0">
      <inkml:brushProperty name="width" value="0.05" units="cm"/>
      <inkml:brushProperty name="height" value="0.05" units="cm"/>
      <inkml:brushProperty name="color" value="#FFFFFF"/>
    </inkml:brush>
  </inkml:definitions>
  <inkml:trace contextRef="#ctx0" brushRef="#br0">1 1 11288 0 0,'0'0'256'0'0,"0"2"34"0"0,0 20-93 0 0,0-1-1 0 0,2 0 0 0 0,8 37 1 0 0,19 101 3181 0 0,-22-131-2902 0 0,-3-8-128 0 0,0-1 0 0 0,2 0-1 0 0,0 0 1 0 0,11 22 0 0 0,-16-39-312 0 0,-1-1 0 0 0,1 1 1 0 0,0-1-1 0 0,0 1 0 0 0,0-1 1 0 0,0 1-1 0 0,0-1 0 0 0,0 0 1 0 0,0 0-1 0 0,1 1 0 0 0,-1-1 0 0 0,0 0 1 0 0,1 0-1 0 0,-1 0 0 0 0,1 0 1 0 0,-1-1-1 0 0,1 1 0 0 0,-1 0 1 0 0,1-1-1 0 0,0 1 0 0 0,-1-1 1 0 0,4 1-1 0 0,-3-1 34 0 0,1 0 1 0 0,-1 0-1 0 0,0-1 1 0 0,1 1-1 0 0,-1-1 0 0 0,0 0 1 0 0,1 0-1 0 0,-1 0 1 0 0,0 0-1 0 0,0 0 1 0 0,0 0-1 0 0,0 0 1 0 0,0-1-1 0 0,3-1 0 0 0,2-4 187 0 0,0 0-1 0 0,0 0 1 0 0,0 0-1 0 0,-1-1 1 0 0,0 0-1 0 0,8-15 0 0 0,42-98 1364 0 0,-13 26-1603 0 0,-10 19-204 0 0,-9 33-1931 0 0,-15 17 822 0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3:04.839"/>
    </inkml:context>
    <inkml:brush xml:id="br0">
      <inkml:brushProperty name="width" value="0.05" units="cm"/>
      <inkml:brushProperty name="height" value="0.05" units="cm"/>
      <inkml:brushProperty name="color" value="#FFFFFF"/>
    </inkml:brush>
  </inkml:definitions>
  <inkml:trace contextRef="#ctx0" brushRef="#br0">15 271 7368 0 0,'-5'26'265'0'0,"1"0"0"0"0,1 0 0 0 0,1 41 0 0 0,10 81 4393 0 0,-1-62-1234 0 0,-7-76-3265 0 0,0 2-26 0 0,1-1 0 0 0,0 0 0 0 0,0 1 1 0 0,1-1-1 0 0,1 0 0 0 0,-1 0 0 0 0,7 14 0 0 0,-7-27-408 0 0,0 1 0 0 0,0 0 0 0 0,-1-1 0 0 0,1 1 1 0 0,0-1-1 0 0,-1 1 0 0 0,1-1 0 0 0,-1 0 0 0 0,2-2 0 0 0,5-8-5214 0 0</inkml:trace>
  <inkml:trace contextRef="#ctx0" brushRef="#br0" timeOffset="1">159 16 4608 0 0,'0'0'408'0'0,"0"0"-328"0"0,0-3-80 0 0,-4-5 0 0 0,4 3 1776 0 0,0 5 336 0 0,0 0 72 0 0,0 0 16 0 0,0 0-1072 0 0,0 0-208 0 0,0 0-48 0 0,0 0-9 0 0,-8 13-671 0 0,8-3-192 0 0,0-10 64 0 0,0 11-64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41.208"/>
    </inkml:context>
    <inkml:brush xml:id="br0">
      <inkml:brushProperty name="width" value="0.05" units="cm"/>
      <inkml:brushProperty name="height" value="0.05" units="cm"/>
      <inkml:brushProperty name="color" value="#FFFFFF"/>
    </inkml:brush>
  </inkml:definitions>
  <inkml:trace contextRef="#ctx0" brushRef="#br0">7 0 4985 0 0,'6'0'2097'0'0,"-6"3"-985"0"0,-2-3-1024 0 0,1 0-8 0 0,-1 0 1016 0 0,1 0-1040 0 0,0 0-56 0 0,-1 2-136 0 0,1 2-224 0 0,0 1-296 0 0,-1-3 496 0 0,2 0-424 0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3:05.185"/>
    </inkml:context>
    <inkml:brush xml:id="br0">
      <inkml:brushProperty name="width" value="0.05" units="cm"/>
      <inkml:brushProperty name="height" value="0.05" units="cm"/>
      <inkml:brushProperty name="color" value="#FFFFFF"/>
    </inkml:brush>
  </inkml:definitions>
  <inkml:trace contextRef="#ctx0" brushRef="#br0">51 116 6448 0 0,'-19'77'624'0'0,"11"-47"1117"0"0,2 0 0 0 0,-6 60 1 0 0,9-43 107 0 0,0 67 306 0 0,4-101-2046 0 0,0-1-1 0 0,1 1 1 0 0,0-1 0 0 0,1 1-1 0 0,0-1 1 0 0,10 22 0 0 0,-12-33-74 0 0,0 1 0 0 0,-1 0-1 0 0,1 0 1 0 0,1 0 0 0 0,-1-1 0 0 0,0 1 0 0 0,0 0 0 0 0,0-1 0 0 0,1 1 0 0 0,-1-1 0 0 0,4 3-1 0 0,-4-5-4 0 0,0 0 0 0 0,0-1 0 0 0,0 1 0 0 0,-1 0-1 0 0,1 0 1 0 0,0 0 0 0 0,-1-1 0 0 0,1 1-1 0 0,-1 0 1 0 0,1-1 0 0 0,-1 1 0 0 0,1-2 0 0 0,0 1 14 0 0,7-26 175 0 0,-2-1-1 0 0,0 0 0 0 0,-2 0 1 0 0,1-40-1 0 0,-3 33 209 0 0,1 1 0 0 0,14-57 1 0 0,-11 71-267 0 0,1-8 223 0 0,2 0-1 0 0,23-50 1 0 0,-27 68-303 0 0,1 1 1 0 0,0-1 0 0 0,1 1 0 0 0,0 1 0 0 0,11-11-1 0 0,-15 17-62 0 0,-1 0 0 0 0,1 0 0 0 0,0 1 0 0 0,1 0 0 0 0,-1 0 0 0 0,0 0 0 0 0,1 0 0 0 0,-1 0 0 0 0,1 0 0 0 0,-1 1 0 0 0,1 0 0 0 0,0 0-1 0 0,0 0 1 0 0,-1 0 0 0 0,1 1 0 0 0,0-1 0 0 0,0 1 0 0 0,0 0 0 0 0,7 1 0 0 0,-3-1-312 0 0,0 1-1 0 0,-1-1 1 0 0,1 0-1 0 0,0 0 1 0 0,0-1-1 0 0,-1 0 1 0 0,1-1-1 0 0,9-2 1 0 0,-2 0-1133 0 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3:05.508"/>
    </inkml:context>
    <inkml:brush xml:id="br0">
      <inkml:brushProperty name="width" value="0.05" units="cm"/>
      <inkml:brushProperty name="height" value="0.05" units="cm"/>
      <inkml:brushProperty name="color" value="#FFFFFF"/>
    </inkml:brush>
  </inkml:definitions>
  <inkml:trace contextRef="#ctx0" brushRef="#br0">2 0 13736 0 0,'-1'14'240'0'0,"1"-1"0"0"0,0 1 1 0 0,1-1-1 0 0,3 20 0 0 0,1 10 47 0 0,0-1 848 0 0,18 72 0 0 0,0-4 294 0 0,8 32-858 0 0,-12-83-5996 0 0,-12-35-612 0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3:05.838"/>
    </inkml:context>
    <inkml:brush xml:id="br0">
      <inkml:brushProperty name="width" value="0.05" units="cm"/>
      <inkml:brushProperty name="height" value="0.05" units="cm"/>
      <inkml:brushProperty name="color" value="#FFFFFF"/>
    </inkml:brush>
  </inkml:definitions>
  <inkml:trace contextRef="#ctx0" brushRef="#br0">0 105 15120 0 0,'0'0'693'0'0,"0"0"-21"0"0,13-15-246 0 0,-11 12-100 0 0,0 0 0 0 0,0-1 0 0 0,1 2-1 0 0,0-1 1 0 0,-1 0 0 0 0,1 0 0 0 0,0 1-1 0 0,1 0 1 0 0,-1-1 0 0 0,0 1 0 0 0,0 1-1 0 0,1-1 1 0 0,-1 0 0 0 0,1 1 0 0 0,0-1-1 0 0,5 0 1 0 0,8-2 27 0 0,0 1 1 0 0,27 0-1 0 0,-15 0 208 0 0,8-1-1131 0 0,0-2 0 0 0,43-13-1 0 0,-56 11-629 0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3:06.207"/>
    </inkml:context>
    <inkml:brush xml:id="br0">
      <inkml:brushProperty name="width" value="0.05" units="cm"/>
      <inkml:brushProperty name="height" value="0.05" units="cm"/>
      <inkml:brushProperty name="color" value="#FFFFFF"/>
    </inkml:brush>
  </inkml:definitions>
  <inkml:trace contextRef="#ctx0" brushRef="#br0">274 94 3224 0 0,'0'0'589'0'0,"0"0"1267"0"0,0 0 557 0 0,0 0 109 0 0,-1-2 1550 0 0,-6-12-1446 0 0,-14-5-30 0 0,15 12-1997 0 0,-1 1 0 0 0,1 0 0 0 0,-2 0 0 0 0,1 1-1 0 0,-13-8 1 0 0,15 10-469 0 0,0 1-1 0 0,1 0 1 0 0,-1 0-1 0 0,0 1 1 0 0,0-1-1 0 0,0 1 1 0 0,0 0-1 0 0,0 1 1 0 0,-10-1 0 0 0,12 1-116 0 0,-1 1 0 0 0,1 0 0 0 0,0 0 0 0 0,0 0 1 0 0,0 0-1 0 0,0 0 0 0 0,0 1 0 0 0,0-1 1 0 0,0 1-1 0 0,0 0 0 0 0,1 0 0 0 0,-1 0 1 0 0,1 0-1 0 0,-1 0 0 0 0,1 1 0 0 0,-3 3 1 0 0,-1 1-70 0 0,1 0 1 0 0,0 1-1 0 0,0-1 0 0 0,1 1 1 0 0,0 0-1 0 0,-4 13 1 0 0,-13 53-793 0 0,18-61 646 0 0,-3 10-192 0 0,3-14 221 0 0,0 0 1 0 0,1 0-1 0 0,0 0 0 0 0,1 0 1 0 0,-1 1-1 0 0,2-1 1 0 0,-1 0-1 0 0,2 1 0 0 0,-1-1 1 0 0,3 12-1 0 0,-3-18 84 0 0,1 0 1 0 0,0 0-1 0 0,1 0 0 0 0,-1 0 1 0 0,0 0-1 0 0,1-1 0 0 0,-1 1 1 0 0,3 3-1 0 0,-3-6 60 0 0,0 1 0 0 0,-1-1-1 0 0,1 1 1 0 0,0-1 0 0 0,0 1 0 0 0,-1-1-1 0 0,1 0 1 0 0,0 1 0 0 0,0-1-1 0 0,0 0 1 0 0,0 0 0 0 0,-1 1 0 0 0,1-1-1 0 0,0 0 1 0 0,0 0 0 0 0,0 0 0 0 0,0 0-1 0 0,0 0 1 0 0,0 0 0 0 0,-1 0-1 0 0,1-1 1 0 0,0 1 0 0 0,0 0 0 0 0,0 0-1 0 0,0-1 1 0 0,-1 1 0 0 0,1 0 0 0 0,0-1-1 0 0,0 1 1 0 0,-1-1 0 0 0,1 1 0 0 0,0-1-1 0 0,0 1 1 0 0,-1-1 0 0 0,2-1-1 0 0,8-6-1 0 0,0 0 0 0 0,-1-1-1 0 0,0-1 1 0 0,-1 0-1 0 0,10-12 1 0 0,-10 11 100 0 0,-3 4 153 0 0,0 0 0 0 0,0 1 0 0 0,-1-1 0 0 0,6-13 0 0 0,-7 14 46 0 0,6-13 423 0 0,-9 13-618 0 0,0 4 11 0 0,0 2-38 0 0,0 0-102 0 0,0 0-200 0 0,4 9-1859 0 0,-3-7 856 0 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3:06.595"/>
    </inkml:context>
    <inkml:brush xml:id="br0">
      <inkml:brushProperty name="width" value="0.05" units="cm"/>
      <inkml:brushProperty name="height" value="0.05" units="cm"/>
      <inkml:brushProperty name="color" value="#FFFFFF"/>
    </inkml:brush>
  </inkml:definitions>
  <inkml:trace contextRef="#ctx0" brushRef="#br0">23 0 10280 0 0,'0'0'465'0'0,"0"0"-4"0"0,0 0-159 0 0,0 0 414 0 0,0 0 216 0 0,0 0 41 0 0,0 0-32 0 0,-6 20 1212 0 0,-1 19-1174 0 0,2 1 0 0 0,2-1 0 0 0,2 56 0 0 0,1-90-919 0 0,0 20-25 0 0,2-1 0 0 0,1 1 0 0 0,1 0 0 0 0,1-1 0 0 0,1 0 0 0 0,0 0 0 0 0,3-1 0 0 0,0 0 0 0 0,15 29 0 0 0,-22-48-36 0 0,0-1 0 0 0,0 1 1 0 0,0-1-1 0 0,1 0 0 0 0,-1 0 0 0 0,1 0 1 0 0,-1 0-1 0 0,1 0 0 0 0,0-1 1 0 0,0 1-1 0 0,0-1 0 0 0,1 0 0 0 0,-1 0 1 0 0,0 0-1 0 0,1 0 0 0 0,0 0 1 0 0,-1-1-1 0 0,1 0 0 0 0,0 0 0 0 0,0 0 1 0 0,-1 0-1 0 0,1 0 0 0 0,0-1 1 0 0,0 1-1 0 0,0-1 0 0 0,0 0 0 0 0,0-1 1 0 0,0 1-1 0 0,7-2 0 0 0,20-8 20 0 0,-18 6-1 0 0,0-1 0 0 0,20-9-1 0 0,-19 7-17 0 0,0-1 0 0 0,-1 0 0 0 0,0-1 0 0 0,0 0 0 0 0,0-1 0 0 0,-2 0 0 0 0,1-1 0 0 0,12-16 0 0 0,-11 10 0 0 0,-1 0 0 0 0,-1-1 0 0 0,0 0 0 0 0,-1-1 0 0 0,-1 0 0 0 0,-1 0 0 0 0,7-26 0 0 0,-11 28 3 0 0,18-70 63 0 0,-20 76-50 0 0,-1-1 0 0 0,0 1 0 0 0,0-1-1 0 0,-1 1 1 0 0,-3-18 0 0 0,3 26 35 0 0,0 1 0 0 0,0 0 0 0 0,-1 0-1 0 0,1 0 1 0 0,-1 0 0 0 0,0 0 0 0 0,1 0-1 0 0,-1 0 1 0 0,-2-2 0 0 0,3 4-25 0 0,-1-1 1 0 0,1 1-1 0 0,-1 0 0 0 0,1 0 1 0 0,-1 0-1 0 0,1-1 1 0 0,-1 1-1 0 0,1 0 1 0 0,-1 0-1 0 0,1 0 0 0 0,-1 0 1 0 0,1 0-1 0 0,-1 0 1 0 0,1 0-1 0 0,-1 0 0 0 0,1 0 1 0 0,-1 0-1 0 0,1 1 1 0 0,-1-1-1 0 0,1 0 0 0 0,-1 0 1 0 0,1 0-1 0 0,-1 1 1 0 0,1-1-1 0 0,0 0 1 0 0,-1 0-1 0 0,1 1 0 0 0,-1-1 1 0 0,1 0-1 0 0,0 1 1 0 0,-1-1-1 0 0,1 1 0 0 0,0-1 1 0 0,-1 0-1 0 0,1 1 1 0 0,0-1-1 0 0,0 1 0 0 0,-1-1 1 0 0,1 1-1 0 0,-2 2 17 0 0,0-1 0 0 0,1 1 0 0 0,-1-1 0 0 0,1 1 0 0 0,0 0 0 0 0,0 0 0 0 0,0 0 0 0 0,0 0 0 0 0,0 0 0 0 0,0 0 0 0 0,1 4 0 0 0,-3 39 89 0 0,2-21-68 0 0,-1-2-311 0 0,1 0-1 0 0,1-1 1 0 0,0 1 0 0 0,2 0-1 0 0,1 0 1 0 0,9 35-1 0 0,10-9-3108 0 0,-15-38 1068 0 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3:06.924"/>
    </inkml:context>
    <inkml:brush xml:id="br0">
      <inkml:brushProperty name="width" value="0.05" units="cm"/>
      <inkml:brushProperty name="height" value="0.05" units="cm"/>
      <inkml:brushProperty name="color" value="#FFFFFF"/>
    </inkml:brush>
  </inkml:definitions>
  <inkml:trace contextRef="#ctx0" brushRef="#br0">382 224 17503 0 0,'0'0'399'0'0,"0"-2"60"0"0,-1-8-279 0 0,0 1-1 0 0,0-1 1 0 0,-1 1 0 0 0,0-1 0 0 0,-1 1-1 0 0,-7-18 1 0 0,0 6 1155 0 0,-23-38 0 0 0,30 55-1199 0 0,0-1 0 0 0,0 1 0 0 0,-1 0 0 0 0,1 0-1 0 0,-1 0 1 0 0,0 1 0 0 0,0-1 0 0 0,0 1 0 0 0,0 0 0 0 0,-1 0 0 0 0,1 0 0 0 0,-1 1 0 0 0,0-1 0 0 0,0 1 0 0 0,0 1 0 0 0,0-1 0 0 0,-5-1 0 0 0,5 3-38 0 0,0-1-1 0 0,0 1 1 0 0,0 0 0 0 0,0 0-1 0 0,1 1 1 0 0,-1 0-1 0 0,0 0 1 0 0,0 0 0 0 0,1 0-1 0 0,-1 1 1 0 0,0-1 0 0 0,1 1-1 0 0,0 0 1 0 0,-1 1-1 0 0,1-1 1 0 0,0 1 0 0 0,0 0-1 0 0,0 0 1 0 0,-3 3 0 0 0,-7 8-241 0 0,1 0 1 0 0,0 1 0 0 0,1 0 0 0 0,0 0 0 0 0,1 2 0 0 0,1-1 0 0 0,1 1 0 0 0,0 1 0 0 0,2-1 0 0 0,-1 2 0 0 0,2-1 0 0 0,1 1-1 0 0,0 0 1 0 0,1 0 0 0 0,2 0 0 0 0,-1 0 0 0 0,2 0 0 0 0,1 1 0 0 0,0-1 0 0 0,1 1 0 0 0,2-1 0 0 0,7 34 0 0 0,-9-49 119 0 0,0 0 1 0 0,0-1 0 0 0,1 1 0 0 0,0 0 0 0 0,-1-1-1 0 0,1 1 1 0 0,1-1 0 0 0,-1 1 0 0 0,0-1 0 0 0,1 0-1 0 0,0 0 1 0 0,-1 0 0 0 0,1 0 0 0 0,0-1-1 0 0,5 4 1 0 0,-5-5 43 0 0,0 1 0 0 0,0-1 0 0 0,0 0 0 0 0,0 0 0 0 0,0-1-1 0 0,0 1 1 0 0,0 0 0 0 0,0-1 0 0 0,0 0 0 0 0,0 0 0 0 0,0 0 0 0 0,0 0-1 0 0,0 0 1 0 0,0-1 0 0 0,0 1 0 0 0,0-1 0 0 0,0 0 0 0 0,0 0 0 0 0,0 0-1 0 0,3-2 1 0 0,8-4-31 0 0,-1 0 0 0 0,14-11 0 0 0,-20 12-62 0 0,1 1 1 0 0,0 0-1 0 0,0 1 1 0 0,0-1-1 0 0,0 2 0 0 0,1-1 1 0 0,-1 1-1 0 0,13-3 1 0 0,-17 5 125 0 0,-1 0 1 0 0,0 1 0 0 0,1-1-1 0 0,-1 1 1 0 0,1 0 0 0 0,-1 0-1 0 0,1 0 1 0 0,-1 1 0 0 0,1-1-1 0 0,-1 1 1 0 0,0 0 0 0 0,1-1-1 0 0,-1 2 1 0 0,0-1 0 0 0,0 0-1 0 0,1 1 1 0 0,-1-1 0 0 0,0 1-1 0 0,-1 0 1 0 0,1 0 0 0 0,0 0-1 0 0,0 0 1 0 0,-1 1 0 0 0,1-1-1 0 0,-1 1 1 0 0,0-1 0 0 0,0 1-1 0 0,0 0 1 0 0,0 0 0 0 0,0 0-1 0 0,-1 0 1 0 0,1 0 0 0 0,1 7-1 0 0,36 110 425 0 0,-39-118-549 0 0,0-1 0 0 0,1 1-1 0 0,-1-1 1 0 0,1 1 0 0 0,-1-1 0 0 0,1 1 0 0 0,0-1-1 0 0,0 1 1 0 0,0-1 0 0 0,0 0 0 0 0,-1 1 0 0 0,2-1-1 0 0,0 1 1 0 0,0 0-666 0 0,7-9-3040 0 0,7-14 1598 0 0,1-8-19 0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3:07.297"/>
    </inkml:context>
    <inkml:brush xml:id="br0">
      <inkml:brushProperty name="width" value="0.05" units="cm"/>
      <inkml:brushProperty name="height" value="0.05" units="cm"/>
      <inkml:brushProperty name="color" value="#FFFFFF"/>
    </inkml:brush>
  </inkml:definitions>
  <inkml:trace contextRef="#ctx0" brushRef="#br0">83 20 10592 0 0,'1'-7'1104'0'0,"6"-6"305"0"0,-4 18 3569 0 0,-4 13-323 0 0,-2-3-5775 0 0,-28 208 3066 0 0,12-67-2007 0 0,-21 273 710 0 0,41-243-3938 0 0,0-147-4310 0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3:07.964"/>
    </inkml:context>
    <inkml:brush xml:id="br0">
      <inkml:brushProperty name="width" value="0.05" units="cm"/>
      <inkml:brushProperty name="height" value="0.05" units="cm"/>
      <inkml:brushProperty name="color" value="#FFFFFF"/>
    </inkml:brush>
  </inkml:definitions>
  <inkml:trace contextRef="#ctx0" brushRef="#br0">22 89 9760 0 0,'0'0'222'0'0,"-3"11"300"0"0,-3 11-161 0 0,2 0 1 0 0,0 0-1 0 0,1 1 1 0 0,2 0 0 0 0,2 44-1 0 0,-1-29-4 0 0,3 31-642 0 0,5-83 150 0 0,-3 7 195 0 0,-2 0 32 0 0,0-1 1 0 0,-1 0-1 0 0,3-12 0 0 0,4-15 298 0 0,15-40 590 0 0,-12 36-397 0 0,1 0 0 0 0,19-37 0 0 0,-29 71-505 0 0,1-1 0 0 0,-1 1 0 0 0,1 0 0 0 0,0 0 0 0 0,0 0 0 0 0,1 1 0 0 0,8-8 0 0 0,-12 11-44 0 0,0 0 0 0 0,1 0 1 0 0,-1 0-1 0 0,1 0 0 0 0,-1 0 0 0 0,0 0 1 0 0,1 1-1 0 0,0-1 0 0 0,-1 0 0 0 0,1 1 0 0 0,-1-1 1 0 0,1 1-1 0 0,0 0 0 0 0,-1-1 0 0 0,1 1 1 0 0,0 0-1 0 0,0 0 0 0 0,-1 0 0 0 0,1 0 1 0 0,0 0-1 0 0,-1 1 0 0 0,1-1 0 0 0,0 0 0 0 0,-1 1 1 0 0,1-1-1 0 0,0 1 0 0 0,-1 0 0 0 0,1 0 1 0 0,-1-1-1 0 0,1 1 0 0 0,-1 0 0 0 0,2 2 0 0 0,4 4 39 0 0,0 1-1 0 0,0 1 0 0 0,-1-1 1 0 0,0 1-1 0 0,0 1 0 0 0,-1-1 1 0 0,0 1-1 0 0,-1-1 0 0 0,0 1 1 0 0,-1 1-1 0 0,0-1 0 0 0,3 15 0 0 0,-1 10 196 0 0,-1 0 0 0 0,-1 53 0 0 0,-5-61-360 0 0,1-20 29 0 0,1 0 0 0 0,0 1 0 0 0,0-1 0 0 0,2 12-1 0 0,-2-19 35 0 0,0 0 1 0 0,0-1-1 0 0,0 1 0 0 0,0 0 0 0 0,0 0 0 0 0,0 0 0 0 0,0 0 0 0 0,0 0 0 0 0,0 0 0 0 0,0 0 0 0 0,0-1 0 0 0,0 1 0 0 0,0 0 0 0 0,0 0 0 0 0,1 0 0 0 0,-1 0 0 0 0,0 0 0 0 0,0 0 0 0 0,0 0 0 0 0,0 0 0 0 0,0-1 1 0 0,0 1-1 0 0,0 0 0 0 0,1 0 0 0 0,-1 0 0 0 0,0 0 0 0 0,0 0 0 0 0,0 0 0 0 0,0 0 0 0 0,0 0 0 0 0,0 0 0 0 0,1 0 0 0 0,-1 0 0 0 0,0 0 0 0 0,0 0 0 0 0,0 0 0 0 0,0 0 0 0 0,0 0 0 0 0,0 0 0 0 0,1 0 1 0 0,-1 0-1 0 0,0 0 0 0 0,0 0 0 0 0,0 0 0 0 0,0 0 0 0 0,0 0 0 0 0,0 1 0 0 0,1-1 0 0 0,-1 0 0 0 0,0 0 0 0 0,0 0 0 0 0,0 0 0 0 0,0 0 0 0 0,0 0 0 0 0,0 0 0 0 0,0 0 0 0 0,0 1 0 0 0,0-1 0 0 0,0 0 1 0 0,1 0-1 0 0,-1 0 0 0 0,0 0 0 0 0,0 0 0 0 0,0 0 0 0 0,0 0 0 0 0,0 1 0 0 0,0-1 0 0 0,10-19-758 0 0,8-26 329 0 0,-12 27 371 0 0,4-15 121 0 0,1 1-1 0 0,22-43 1 0 0,-28 69 31 0 0,-1-1 0 0 0,1 2 1 0 0,0-1-1 0 0,10-9 0 0 0,9-10 368 0 0,-23 24-401 0 0,0 0 0 0 0,0 0-1 0 0,0 0 1 0 0,1 0 0 0 0,-1 0-1 0 0,0 1 1 0 0,0-1 0 0 0,1 0-1 0 0,-1 0 1 0 0,0 1 0 0 0,1-1-1 0 0,-1 1 1 0 0,1-1 0 0 0,-1 1-1 0 0,1 0 1 0 0,-1 0 0 0 0,1-1-1 0 0,-1 1 1 0 0,1 0 0 0 0,-1 0-1 0 0,1 0 1 0 0,-1 1 0 0 0,0-1-1 0 0,1 0 1 0 0,-1 1 0 0 0,1-1-1 0 0,-1 0 1 0 0,1 1 0 0 0,-1 0-1 0 0,0-1 1 0 0,1 1 0 0 0,-1 0-1 0 0,2 1 1 0 0,0 0 48 0 0,0 0 1 0 0,0 0-1 0 0,-1 0 0 0 0,1 1 1 0 0,0-1-1 0 0,-1 1 1 0 0,0 0-1 0 0,0-1 0 0 0,1 1 1 0 0,-2 0-1 0 0,1 0 0 0 0,2 5 1 0 0,38 112 949 0 0,-3-26-1048 0 0,-35-87-34 0 0,3 4-735 0 0,-1-3-284 0 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3:08.345"/>
    </inkml:context>
    <inkml:brush xml:id="br0">
      <inkml:brushProperty name="width" value="0.05" units="cm"/>
      <inkml:brushProperty name="height" value="0.05" units="cm"/>
      <inkml:brushProperty name="color" value="#FFFFFF"/>
    </inkml:brush>
  </inkml:definitions>
  <inkml:trace contextRef="#ctx0" brushRef="#br0">4 201 3224 0 0,'-3'11'283'0'0,"3"0"-254"0"0,3-2 368 0 0,0 1 4367 0 0,3 1 1330 0 0,2-4-5301 0 0,-3-4-606 0 0,-1-1 0 0 0,1 0 0 0 0,0 0 0 0 0,0 0 0 0 0,0 0 0 0 0,0-1 1 0 0,0 0-1 0 0,0 0 0 0 0,0-1 0 0 0,0 1 0 0 0,0-1 0 0 0,0 0 0 0 0,0 0 1 0 0,1-1-1 0 0,-1 1 0 0 0,9-4 0 0 0,9-2 92 0 0,0-1-1 0 0,29-13 1 0 0,-37 14-153 0 0,-4 1-75 0 0,1-1 0 0 0,-1 0 0 0 0,0-1 0 0 0,-1 0 0 0 0,14-13 0 0 0,-21 17 45 0 0,0 1 0 0 0,0-1 1 0 0,0-1-1 0 0,0 1 0 0 0,-1 0 0 0 0,0-1 1 0 0,0 1-1 0 0,0-1 0 0 0,0 0 1 0 0,2-5-1 0 0,-4 6-75 0 0,0 0-1 0 0,1 1 1 0 0,-1-1 0 0 0,0 0-1 0 0,-1 0 1 0 0,1 0 0 0 0,0 0 0 0 0,-1 0-1 0 0,0 0 1 0 0,1 1 0 0 0,-1-1-1 0 0,0 0 1 0 0,-1 1 0 0 0,1-1 0 0 0,-3-3-1 0 0,0-1-13 0 0,0 1 0 0 0,-1 0 0 0 0,0 0 0 0 0,-1 1 0 0 0,1 0 0 0 0,-1 0 0 0 0,0 0 0 0 0,0 0 0 0 0,-10-4 0 0 0,8 4-8 0 0,-1 0 0 0 0,0 1 0 0 0,-1 0 1 0 0,1 0-1 0 0,0 1 0 0 0,-18-3 0 0 0,24 5 16 0 0,-1 1 0 0 0,1 0 0 0 0,-1 0-1 0 0,1 0 1 0 0,-1 0 0 0 0,1 1 0 0 0,0-1-1 0 0,-1 1 1 0 0,1 0 0 0 0,-1 0 0 0 0,1 0 0 0 0,0 1-1 0 0,0-1 1 0 0,0 1 0 0 0,-5 2 0 0 0,3 0-1 0 0,1 0 0 0 0,-1 0 1 0 0,1 0-1 0 0,0 1 0 0 0,0 0 1 0 0,1-1-1 0 0,-1 1 0 0 0,-3 8 1 0 0,0 1-36 0 0,1 0 1 0 0,1 0 0 0 0,0 1 0 0 0,0 0 0 0 0,2 0-1 0 0,-3 18 1 0 0,3-16-67 0 0,1 1 0 0 0,1 0 0 0 0,0 0 0 0 0,1 0 0 0 0,1 0 0 0 0,1-1 0 0 0,6 29 0 0 0,-4-30-117 0 0,-3-10-11 0 0,1-1 1 0 0,-1 1 0 0 0,1-1 0 0 0,0 0 0 0 0,0 0-1 0 0,1 0 1 0 0,-1 0 0 0 0,1 0 0 0 0,0 0 0 0 0,0 0-1 0 0,1-1 1 0 0,6 7 0 0 0,4 1-6332 0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3:08.778"/>
    </inkml:context>
    <inkml:brush xml:id="br0">
      <inkml:brushProperty name="width" value="0.05" units="cm"/>
      <inkml:brushProperty name="height" value="0.05" units="cm"/>
      <inkml:brushProperty name="color" value="#FFFFFF"/>
    </inkml:brush>
  </inkml:definitions>
  <inkml:trace contextRef="#ctx0" brushRef="#br0">15 18 12120 0 0,'-6'29'373'0'0,"2"0"0"0"0,1 0 0 0 0,2 1 1 0 0,1-1-1 0 0,3 31 0 0 0,0 24 1114 0 0,5 99 138 0 0,-7-178-1574 0 0,6 16 218 0 0,7-59-397 0 0,13-83-153 0 0,-20 80 227 0 0,18-59 0 0 0,-8 44 46 0 0,7-23-48 0 0,-21 70 62 0 0,1 1 0 0 0,0-1 0 0 0,0 1 0 0 0,1 0 1 0 0,0 1-1 0 0,9-12 0 0 0,-5 12 18 0 0,-9 6-3 0 0,1 1 0 0 0,-1 0 0 0 0,0-1 0 0 0,1 1 1 0 0,-1-1-1 0 0,1 1 0 0 0,-1 0 0 0 0,1-1 0 0 0,-1 1 0 0 0,1 0 1 0 0,-1-1-1 0 0,1 1 0 0 0,-1 0 0 0 0,1 0 0 0 0,0-1 0 0 0,-1 1 1 0 0,1 0-1 0 0,-1 0 0 0 0,1 0 0 0 0,0 0 0 0 0,-1 0 0 0 0,1 0 0 0 0,-1 0 1 0 0,1 0-1 0 0,0 0 0 0 0,-1 0 0 0 0,1 0 0 0 0,-1 1 0 0 0,1-1 1 0 0,0 0-1 0 0,-1 0 0 0 0,1 1 0 0 0,-1-1 0 0 0,1 0 0 0 0,-1 1 1 0 0,1-1-1 0 0,-1 0 0 0 0,1 1 0 0 0,-1-1 0 0 0,0 1 0 0 0,1-1 1 0 0,-1 0-1 0 0,1 1 0 0 0,-1-1 0 0 0,1 2 0 0 0,0-1 115 0 0,4 6 26 0 0,1-1 0 0 0,-1 1-1 0 0,-1 0 1 0 0,1 0 0 0 0,-1 0 0 0 0,0 0 0 0 0,-1 1-1 0 0,0 0 1 0 0,0 0 0 0 0,-1 0 0 0 0,0 0 0 0 0,1 8-1 0 0,2 10-38 0 0,-2 1-1 0 0,0 38 1 0 0,-3-28-80 0 0,-4 95 142 0 0,3-96-303 0 0,1-24-4264 0 0,0-17-1771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41.568"/>
    </inkml:context>
    <inkml:brush xml:id="br0">
      <inkml:brushProperty name="width" value="0.05" units="cm"/>
      <inkml:brushProperty name="height" value="0.05" units="cm"/>
      <inkml:brushProperty name="color" value="#FFFFFF"/>
    </inkml:brush>
  </inkml:definitions>
  <inkml:trace contextRef="#ctx0" brushRef="#br0">71 0 5609 0 0,'-3'13'1310'0'0,"1"0"0"0"0,1 0-1 0 0,0 21 1 0 0,3-10-644 0 0,1-1-1 0 0,8 32 1 0 0,-10-47-503 0 0,75 283-528 0 0,-60-256-1682 0 0,-11-27 1037 0 0</inkml:trace>
  <inkml:trace contextRef="#ctx0" brushRef="#br0" timeOffset="1">1 283 5881 0 0,'3'2'609'0'0,"0"1"0"0"0,0 0-1 0 0,0-1 1 0 0,0 1-1 0 0,0-1 1 0 0,1 0 0 0 0,-1 0-1 0 0,1-1 1 0 0,0 1-1 0 0,-1-1 1 0 0,7 2 0 0 0,-6-2-461 0 0,1-1 1 0 0,-1 0 0 0 0,1 0 0 0 0,-1 0-1 0 0,0 0 1 0 0,1-1 0 0 0,-1 1 0 0 0,0-1-1 0 0,1-1 1 0 0,-1 1 0 0 0,0 0 0 0 0,0-1-1 0 0,0 0 1 0 0,0 0 0 0 0,7-5 0 0 0,-3 1-136 0 0,1-1 0 0 0,-2 0 0 0 0,1 0 0 0 0,-1 0 0 0 0,0-1 0 0 0,10-15 0 0 0,-3 3-1082 0 0,-13 19 959 0 0,-1 1-1 0 0,1-1 1 0 0,-1 0 0 0 0,1 1-1 0 0,0-1 1 0 0,-1 1 0 0 0,1-1-1 0 0,0 1 1 0 0,-1-1-1 0 0,1 1 1 0 0,0-1 0 0 0,0 1-1 0 0,-1 0 1 0 0,1 0 0 0 0,0-1-1 0 0,0 1 1 0 0,0 0-1 0 0,0 0 1 0 0,-1 0 0 0 0,1 0-1 0 0,0 0 1 0 0,0 0 0 0 0,0 0-1 0 0,1 0 1 0 0,5 1-1484 0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3:09.269"/>
    </inkml:context>
    <inkml:brush xml:id="br0">
      <inkml:brushProperty name="width" value="0.05" units="cm"/>
      <inkml:brushProperty name="height" value="0.05" units="cm"/>
      <inkml:brushProperty name="color" value="#FFFFFF"/>
    </inkml:brush>
  </inkml:definitions>
  <inkml:trace contextRef="#ctx0" brushRef="#br0">0 118 5064 0 0,'0'0'389'0'0,"0"0"60"0"0,0 0 1181 0 0,0 0 546 0 0,0 0 109 0 0,0 0-177 0 0,0 0-817 0 0,0 0-362 0 0,0 0-69 0 0,2-1-110 0 0,11-7-369 0 0,-7 5-334 0 0,-1 0 1 0 0,1-1-1 0 0,-1 0 1 0 0,1 0-1 0 0,-1-1 1 0 0,0 1-1 0 0,-1-1 1 0 0,1 0-1 0 0,-1-1 0 0 0,0 1 1 0 0,0-1-1 0 0,3-6 1 0 0,-7 10 42 0 0,4 0 258 0 0,-1-1 0 0 0,0 1 0 0 0,0-1 0 0 0,0 0 0 0 0,-1 0 0 0 0,5-6 0 0 0,-5 6-560 0 0,0 2 312 0 0,-2 1-4 0 0,6-3-64 0 0,0 1 0 0 0,0 0 0 0 0,0 1 0 0 0,9-2 0 0 0,-12 3 9 0 0,-1 0 1 0 0,1 0-1 0 0,0 0 0 0 0,-1 0 0 0 0,1 1 0 0 0,-1-1 0 0 0,1 1 0 0 0,-1-1 1 0 0,1 1-1 0 0,-1 0 0 0 0,0 0 0 0 0,1 0 0 0 0,-1 1 0 0 0,3 1 0 0 0,-2 0 31 0 0,0 0-1 0 0,-1 0 1 0 0,0 0-1 0 0,1 0 1 0 0,-1 0-1 0 0,0 1 1 0 0,-1-1-1 0 0,1 1 1 0 0,1 5-1 0 0,11 48 419 0 0,-7-27-440 0 0,2 53-64 0 0,-4-57-165 0 0,1 43-1 0 0,-4-40-896 0 0,6 38 0 0 0,0-38-23 0 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4:31.431"/>
    </inkml:context>
    <inkml:brush xml:id="br0">
      <inkml:brushProperty name="width" value="0.05" units="cm"/>
      <inkml:brushProperty name="height" value="0.05" units="cm"/>
      <inkml:brushProperty name="color" value="#FFFFFF"/>
    </inkml:brush>
  </inkml:definitions>
  <inkml:trace contextRef="#ctx0" brushRef="#br0">35 91 1840 0 0,'0'0'320'0'0,"0"0"792"0"0,-3-4-120 0 0,-3-8 529 0 0,5 1-71 0 0,0 0-1 0 0,1-1 0 0 0,1-10 1 0 0,0 6-781 0 0,-1 14-360 0 0,0 2 10 0 0,0 0 17 0 0,0 0 69 0 0,0 0 38 0 0,0 0 5 0 0,0 0-36 0 0,0 24 238 0 0,-2 31-523 0 0,3 48-4 0 0,12 144-123 0 0,-24 14-135 0 0,9-229 118 0 0,0-18-52 0 0,-1 0 1 0 0,-4 17-1 0 0,3-20-152 0 0,2 0 0 0 0,-1 0 0 0 0,0 20 0 0 0,3-29-211 0 0,0-2-558 0 0,0 0-2289 0 0,0 0-986 0 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4:31.810"/>
    </inkml:context>
    <inkml:brush xml:id="br0">
      <inkml:brushProperty name="width" value="0.05" units="cm"/>
      <inkml:brushProperty name="height" value="0.05" units="cm"/>
      <inkml:brushProperty name="color" value="#FFFFFF"/>
    </inkml:brush>
  </inkml:definitions>
  <inkml:trace contextRef="#ctx0" brushRef="#br0">67 611 5064 0 0,'0'0'389'0'0,"-12"-16"-62"0"0,-3-8 3823 0 0,9 16-3153 0 0,0-1 0 0 0,1-1 1 0 0,0 1-1 0 0,0-1 0 0 0,1 0 0 0 0,-4-15 0 0 0,7 21-882 0 0,1 0 0 0 0,0 0-1 0 0,0 0 1 0 0,0 0 0 0 0,1 0-1 0 0,0 0 1 0 0,-1 0 0 0 0,1 1-1 0 0,3-8 1 0 0,15-33 99 0 0,-10 30-200 0 0,1 0-1 0 0,1 1 0 0 0,0 0 0 0 0,21-19 0 0 0,-22 21-15 0 0,17-12 27 0 0,0 0 0 0 0,42-25 0 0 0,-9 6 135 0 0,-43 31-40 0 0,1 1 0 0 0,-1 1 0 0 0,2 1 0 0 0,-1 1 0 0 0,22-6 0 0 0,1-1 13 0 0,-3 1 30 0 0,1 2 0 0 0,0 2-1 0 0,1 2 1 0 0,72-5 0 0 0,162 15 510 0 0,-212 0-636 0 0,-2-1-12 0 0,87-7 0 0 0,-128 3-416 0 0,-1-2-1 0 0,0 0 1 0 0,1-1 0 0 0,-1-1 0 0 0,22-10 0 0 0,-23 8-668 0 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4:32.150"/>
    </inkml:context>
    <inkml:brush xml:id="br0">
      <inkml:brushProperty name="width" value="0.05" units="cm"/>
      <inkml:brushProperty name="height" value="0.05" units="cm"/>
      <inkml:brushProperty name="color" value="#FFFFFF"/>
    </inkml:brush>
  </inkml:definitions>
  <inkml:trace contextRef="#ctx0" brushRef="#br0">162 1 10944 0 0,'-6'8'305'0'0,"1"1"0"0"0,0 1 1 0 0,-5 13-1 0 0,-11 21 199 0 0,13-29-132 0 0,1 0 1 0 0,1 1-1 0 0,0-1 1 0 0,1 1-1 0 0,-3 22 0 0 0,-1-2-62 0 0,-25 151 390 0 0,24-122-697 0 0,-2 33-284 0 0,4 0 1 0 0,6 119-1 0 0,3-172-5121 0 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4:32.479"/>
    </inkml:context>
    <inkml:brush xml:id="br0">
      <inkml:brushProperty name="width" value="0.05" units="cm"/>
      <inkml:brushProperty name="height" value="0.05" units="cm"/>
      <inkml:brushProperty name="color" value="#FFFFFF"/>
    </inkml:brush>
  </inkml:definitions>
  <inkml:trace contextRef="#ctx0" brushRef="#br0">1 35 7832 0 0,'0'0'356'0'0,"0"0"-7"0"0,0 0 46 0 0,0 0 1002 0 0,0 0 460 0 0,6-3 1913 0 0,10-4-3121 0 0,1 1 1 0 0,0 1-1 0 0,0 1 1 0 0,1 1-1 0 0,-1 0 1 0 0,1 1-1 0 0,0 0 1 0 0,27 3-1 0 0,14 3-242 0 0,70 15-1 0 0,-105-15-193 0 0,118 25 94 0 0,69 10-294 0 0,-120-31-1141 0 0,101-4-1 0 0,-120-5-18 0 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6:46.351"/>
    </inkml:context>
    <inkml:brush xml:id="br0">
      <inkml:brushProperty name="width" value="0.05" units="cm"/>
      <inkml:brushProperty name="height" value="0.05" units="cm"/>
      <inkml:brushProperty name="color" value="#FFFFFF"/>
    </inkml:brush>
  </inkml:definitions>
  <inkml:trace contextRef="#ctx0" brushRef="#br0">111 1 8952 0 0,'0'0'406'0'0,"0"0"-4"0"0,-9 19-242 0 0,-1-1 121 0 0,0 0 0 0 0,1 1 0 0 0,0 0 0 0 0,2 0 0 0 0,0 1 0 0 0,2 0 1 0 0,-6 32-1 0 0,-7 149 2820 0 0,16-147-2826 0 0,-7 278 476 0 0,6-128-759 0 0,1 111-271 0 0,3-174-154 0 0,5-32-817 0 0,-3-89 676 0 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6:46.760"/>
    </inkml:context>
    <inkml:brush xml:id="br0">
      <inkml:brushProperty name="width" value="0.05" units="cm"/>
      <inkml:brushProperty name="height" value="0.05" units="cm"/>
      <inkml:brushProperty name="color" value="#FFFFFF"/>
    </inkml:brush>
  </inkml:definitions>
  <inkml:trace contextRef="#ctx0" brushRef="#br0">90 756 1376 0 0,'-9'0'128'0'0,"-5"0"1246"0"0,1-1-1 0 0,-19-4 1 0 0,31 5-1144 0 0,0 0-1 0 0,0-1 1 0 0,0 1-1 0 0,0 0 1 0 0,0-1-1 0 0,0 1 1 0 0,1-1-1 0 0,-1 1 1 0 0,0-1-1 0 0,0 1 1 0 0,0-1-1 0 0,1 0 1 0 0,-1 1-1 0 0,0-1 1 0 0,1 0-1 0 0,-1 0 1 0 0,1 1-1 0 0,-1-1 1 0 0,1 0-1 0 0,-1 0 1 0 0,0-1-1 0 0,0-1 118 0 0,0 0 1 0 0,0 0-1 0 0,1-1 0 0 0,-1 1 1 0 0,1 0-1 0 0,0-6 0 0 0,0 2 24 0 0,0 1 1 0 0,1-1-1 0 0,0 1 0 0 0,0 0 0 0 0,1-1 0 0 0,2-6 1 0 0,-2 9-263 0 0,0 0 1 0 0,0 0 0 0 0,0 1 0 0 0,1-1 0 0 0,-1 1 0 0 0,1 0 0 0 0,0 0 0 0 0,0 0 0 0 0,0 0 0 0 0,1 0 0 0 0,-1 1 0 0 0,1-1 0 0 0,-1 1 0 0 0,1 0 0 0 0,0 0 0 0 0,0 0-1 0 0,0 0 1 0 0,0 1 0 0 0,0 0 0 0 0,4-1 0 0 0,8-1-131 0 0,0 1 0 0 0,1 1 0 0 0,31 1 0 0 0,-20 1 170 0 0,30-1-117 0 0,332-9 362 0 0,862-116 675 0 0,-522 44-1075 0 0,-196 26 512 0 0,553-52 1588 0 0,-982 98-1950 0 0,619-49 556 0 0,186-2-311 0 0,417-8 315 0 0,-5 46-4006 0 0,-1111 24 1884 0 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6:47.406"/>
    </inkml:context>
    <inkml:brush xml:id="br0">
      <inkml:brushProperty name="width" value="0.05" units="cm"/>
      <inkml:brushProperty name="height" value="0.05" units="cm"/>
      <inkml:brushProperty name="color" value="#FFFFFF"/>
    </inkml:brush>
  </inkml:definitions>
  <inkml:trace contextRef="#ctx0" brushRef="#br0">97 376 8752 0 0,'-10'1'535'0'0,"0"0"0"0"0,0 2 0 0 0,0-1 0 0 0,-13 6 1 0 0,14-4 573 0 0,8-3-1029 0 0,1-1 1 0 0,-1 1-1 0 0,1-1 0 0 0,-1 1 0 0 0,1-1 0 0 0,-1 1 0 0 0,1-1 1 0 0,-1 0-1 0 0,0 1 0 0 0,1-1 0 0 0,-1 0 0 0 0,0 0 0 0 0,1 0 1 0 0,-1 1-1 0 0,0-1 0 0 0,1 0 0 0 0,-1 0 0 0 0,0 0 0 0 0,1 0 0 0 0,-1 0 1 0 0,0 0-1 0 0,1 0 0 0 0,-1 0 0 0 0,0-1 0 0 0,1 1 0 0 0,-1 0 1 0 0,0 0-1 0 0,1 0 0 0 0,-1-1 0 0 0,1 1 0 0 0,-1 0 0 0 0,0-1 1 0 0,1 1-1 0 0,-1 0 0 0 0,1-1 0 0 0,-1 1 0 0 0,1-1 0 0 0,-1 0 1 0 0,0 0 623 0 0,7 2-444 0 0,0-1 0 0 0,0 0 1 0 0,-1 0-1 0 0,1 0 1 0 0,6-2-1 0 0,2-1-24 0 0,0-1 0 0 0,15-7 0 0 0,28-7 173 0 0,777-121 1161 0 0,11 48-1865 0 0,1423-36-1022 0 0,-1469 128 1236 0 0,0 21 244 0 0,-315-8 253 0 0,739-11-304 0 0,-764-24-1489 0 0,-291 8 26 0 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6:47.735"/>
    </inkml:context>
    <inkml:brush xml:id="br0">
      <inkml:brushProperty name="width" value="0.05" units="cm"/>
      <inkml:brushProperty name="height" value="0.05" units="cm"/>
      <inkml:brushProperty name="color" value="#FFFFFF"/>
    </inkml:brush>
  </inkml:definitions>
  <inkml:trace contextRef="#ctx0" brushRef="#br0">196 0 15200 0 0,'-22'3'560'0'0,"0"1"0"0"0,-37 12 1 0 0,54-15-400 0 0,0 1 1 0 0,0 0-1 0 0,0 0 0 0 0,0 1 1 0 0,0-1-1 0 0,1 1 0 0 0,-1 0 0 0 0,1 1 1 0 0,0-1-1 0 0,-1 1 0 0 0,2-1 1 0 0,-1 1-1 0 0,0 0 0 0 0,1 1 1 0 0,0-1-1 0 0,0 1 0 0 0,-4 7 1 0 0,3-2-48 0 0,1 1 0 0 0,1-1 0 0 0,0 0 0 0 0,1 1 0 0 0,0-1 0 0 0,0 1 0 0 0,2 20 0 0 0,16 77 121 0 0,-9-70-169 0 0,30 187 0 0 0,-9 2 1 0 0,-10 1-1 0 0,-12 237 0 0 0,-58 435-1255 0 0,31-471-1294 0 0,20-310-3892 0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6:53.099"/>
    </inkml:context>
    <inkml:brush xml:id="br0">
      <inkml:brushProperty name="width" value="0.05" units="cm"/>
      <inkml:brushProperty name="height" value="0.05" units="cm"/>
      <inkml:brushProperty name="color" value="#FFFFFF"/>
    </inkml:brush>
  </inkml:definitions>
  <inkml:trace contextRef="#ctx0" brushRef="#br0">432 225 3224 0 0,'-11'-122'240'0'0,"11"115"-192"0"0,-1 1 0 0 0,1 0 0 0 0,-1-1 0 0 0,-1 1 0 0 0,1-1 0 0 0,-1 1 0 0 0,0 0 0 0 0,-1 0 0 0 0,1 0 0 0 0,-6-8 1 0 0,6 11 268 0 0,-1 1 1 0 0,1 0 0 0 0,-1 0 0 0 0,1 0 0 0 0,-1 0-1 0 0,0 1 1 0 0,1-1 0 0 0,-1 1 0 0 0,0 0 0 0 0,0-1-1 0 0,0 1 1 0 0,0 0 0 0 0,-1 1 0 0 0,1-1 0 0 0,0 1-1 0 0,0-1 1 0 0,-5 1 0 0 0,-15-1 1096 0 0,1 0 0 0 0,-45 6 0 0 0,40-1-1066 0 0,1 1 0 0 0,1 1 0 0 0,-1 1 0 0 0,-32 15 1 0 0,51-19-376 0 0,0 1 1 0 0,0 1-1 0 0,1-1 1 0 0,0 1 0 0 0,-1 0-1 0 0,2 1 1 0 0,-1-1-1 0 0,0 1 1 0 0,-4 8 0 0 0,8-13 146 0 0,2-1 82 0 0,0 0 20 0 0,1 2-230 0 0,0 0 1 0 0,0 0-1 0 0,0-1 1 0 0,0 1-1 0 0,1-1 1 0 0,-1 1 0 0 0,0-1-1 0 0,1 0 1 0 0,-1 1-1 0 0,1-1 1 0 0,-1 0-1 0 0,1 0 1 0 0,0 0 0 0 0,-1 0-1 0 0,4 1 1 0 0,-5-2 3 0 0,12 6-54 0 0,-1-1-1 0 0,1-1 1 0 0,0 0 0 0 0,0-1 0 0 0,15 2 0 0 0,24 7-38 0 0,-14-2 117 0 0,-12-3 51 0 0,-1 0-1 0 0,0 1 1 0 0,37 19 0 0 0,-56-24-57 0 0,1 0 0 0 0,-1 0 1 0 0,0 1-1 0 0,0-1 1 0 0,0 1-1 0 0,-1 0 1 0 0,1 1-1 0 0,-1-1 0 0 0,0 1 1 0 0,0 0-1 0 0,-1 0 1 0 0,1 0-1 0 0,-1 0 1 0 0,0 1-1 0 0,-1-1 0 0 0,1 1 1 0 0,-1 0-1 0 0,0-1 1 0 0,-1 1-1 0 0,2 8 1 0 0,-3-9 57 0 0,0 0 1 0 0,0 0 0 0 0,0 0 0 0 0,-1 0 0 0 0,0 0-1 0 0,0 0 1 0 0,0 0 0 0 0,0-1 0 0 0,-3 6 0 0 0,-20 38 487 0 0,20-41-453 0 0,-2 1 12 0 0,0 0-1 0 0,0-1 0 0 0,-1 0 0 0 0,0 0 1 0 0,-1 0-1 0 0,1-1 0 0 0,-1 0 0 0 0,0-1 0 0 0,-1 0 1 0 0,-16 8-1 0 0,5-2 21 0 0,5-3-133 0 0,0-2-1 0 0,-1 0 0 0 0,0 0 0 0 0,0-2 1 0 0,0 0-1 0 0,-1-1 0 0 0,1 0 0 0 0,-1-1 0 0 0,0-1 1 0 0,0-1-1 0 0,-18-2 0 0 0,33 2-250 0 0,-1-1 0 0 0,0 1 0 0 0,1-1 0 0 0,-1 0 0 0 0,1 0 0 0 0,-1 0 0 0 0,1-1 0 0 0,-4-1 0 0 0,-4-5-5862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41.940"/>
    </inkml:context>
    <inkml:brush xml:id="br0">
      <inkml:brushProperty name="width" value="0.05" units="cm"/>
      <inkml:brushProperty name="height" value="0.05" units="cm"/>
      <inkml:brushProperty name="color" value="#FFFFFF"/>
    </inkml:brush>
  </inkml:definitions>
  <inkml:trace contextRef="#ctx0" brushRef="#br0">1 169 5593 0 0,'3'90'4421'0'0,"-4"-71"-4401"0"0,1 0 0 0 0,0 0 1 0 0,2 0-1 0 0,0 0 0 0 0,1-1 1 0 0,1 1-1 0 0,1-1 0 0 0,0 1 1 0 0,9 17-1 0 0,0-18-1188 0 0,-8-16 609 0 0</inkml:trace>
  <inkml:trace contextRef="#ctx0" brushRef="#br0" timeOffset="1">132 10 3369 0 0,'2'-5'1248'0'0,"-1"4"-936"0"0,-1 0-232 0 0,0-1-72 0 0,0 1-304 0 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6:53.575"/>
    </inkml:context>
    <inkml:brush xml:id="br0">
      <inkml:brushProperty name="width" value="0.05" units="cm"/>
      <inkml:brushProperty name="height" value="0.05" units="cm"/>
      <inkml:brushProperty name="color" value="#FFFFFF"/>
    </inkml:brush>
  </inkml:definitions>
  <inkml:trace contextRef="#ctx0" brushRef="#br0">53 1 5984 0 0,'0'0'464'0'0,"-2"1"-306"0"0,-2 1 548 0 0,1 1 0 0 0,0-1-1 0 0,0 1 1 0 0,0 0-1 0 0,0 0 1 0 0,0 0-1 0 0,0 0 1 0 0,1 1-1 0 0,0-1 1 0 0,-1 1 0 0 0,-1 4-1 0 0,1-2-249 0 0,1 0 0 0 0,0 1-1 0 0,0-1 1 0 0,0 1 0 0 0,1 0 0 0 0,-1 8-1 0 0,2 10-546 0 0,0 0 0 0 0,8 48 0 0 0,-3-32 663 0 0,22 107-529 0 0,-10-67-33 0 0,-13-59-137 0 0,1 0 0 0 0,1 0 0 0 0,16 40 0 0 0,-20-58 59 0 0,1 0 0 0 0,0 0-1 0 0,0-1 1 0 0,0 1-1 0 0,4 4 1 0 0,-4-6 2 0 0,-1-2 20 0 0,0-1-1 0 0,0 1 0 0 0,-1 0 1 0 0,1-1-1 0 0,0 0 0 0 0,0 0 1 0 0,-1 1-1 0 0,1-1 0 0 0,0 0 1 0 0,-1 0-1 0 0,3-3 0 0 0,-1 2 10 0 0,-1-1-1 0 0,0 0 0 0 0,0 0 1 0 0,0 0-1 0 0,0 0 0 0 0,-1 0 1 0 0,1 0-1 0 0,-1 0 0 0 0,0-1 0 0 0,0 1 1 0 0,0 0-1 0 0,1-8 0 0 0,6-17-62 0 0,-1 9 109 0 0,-1 1 0 0 0,-1-1-1 0 0,0 1 1 0 0,2-36 0 0 0,-3 25 194 0 0,8-28-1 0 0,-4 17 105 0 0,-7 31-217 0 0,1-1 0 0 0,0 1 0 0 0,0 0 0 0 0,1 0 0 0 0,0 0-1 0 0,1 0 1 0 0,0 1 0 0 0,6-11 0 0 0,-9 18-74 0 0,0 0 0 0 0,-1-1 0 0 0,1 1-1 0 0,0 0 1 0 0,0 0 0 0 0,1-1 0 0 0,-1 1 0 0 0,0 0-1 0 0,0 0 1 0 0,0 0 0 0 0,1 0 0 0 0,-1 1 0 0 0,1-1 0 0 0,-1 0-1 0 0,1 1 1 0 0,-1-1 0 0 0,1 0 0 0 0,-1 1 0 0 0,1 0-1 0 0,-1-1 1 0 0,1 1 0 0 0,-1 0 0 0 0,1 0 0 0 0,0 0-1 0 0,-1 0 1 0 0,1 0 0 0 0,-1 0 0 0 0,1 0 0 0 0,0 1 0 0 0,-1-1-1 0 0,1 1 1 0 0,-1-1 0 0 0,1 1 0 0 0,-1-1 0 0 0,1 1-1 0 0,-1 0 1 0 0,0 0 0 0 0,1 0 0 0 0,-1-1 0 0 0,2 3-1 0 0,2 2 30 0 0,1 0 0 0 0,-1 0 0 0 0,0 1 0 0 0,-1 0 0 0 0,1 0 0 0 0,-1 0 0 0 0,4 9 0 0 0,39 86 275 0 0,-33-66-344 0 0,1-1 0 0 0,28 43 0 0 0,-42-74 23 0 0,1-1-1 0 0,-1 0 1 0 0,0-1-1 0 0,1 1 1 0 0,-1 0 0 0 0,1 0-1 0 0,-1 0 1 0 0,1-1-1 0 0,0 1 1 0 0,0-1 0 0 0,0 0-1 0 0,0 1 1 0 0,0-1-1 0 0,0 0 1 0 0,0 0-1 0 0,0 0 1 0 0,0 0 0 0 0,0-1-1 0 0,1 1 1 0 0,-1 0-1 0 0,0-1 1 0 0,4 1 0 0 0,-3-2-9 0 0,0 0 1 0 0,0 0-1 0 0,0 0 1 0 0,0 0 0 0 0,0 0-1 0 0,0 0 1 0 0,-1-1 0 0 0,1 0-1 0 0,0 1 1 0 0,-1-1-1 0 0,1 0 1 0 0,-1 0 0 0 0,0 0-1 0 0,1-1 1 0 0,-1 1-1 0 0,2-4 1 0 0,1-1-50 0 0,0 0 0 0 0,0 0-1 0 0,-1-1 1 0 0,0 1 0 0 0,-1-1 0 0 0,0 0-1 0 0,3-10 1 0 0,12-64-116 0 0,-12 51-44 0 0,1-41-1452 0 0,-1 34-4300 0 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6:53.963"/>
    </inkml:context>
    <inkml:brush xml:id="br0">
      <inkml:brushProperty name="width" value="0.05" units="cm"/>
      <inkml:brushProperty name="height" value="0.05" units="cm"/>
      <inkml:brushProperty name="color" value="#FFFFFF"/>
    </inkml:brush>
  </inkml:definitions>
  <inkml:trace contextRef="#ctx0" brushRef="#br0">245 170 13328 0 0,'0'-2'298'0'0,"1"-9"-131"0"0,-1 1-1 0 0,-1-1 1 0 0,0 0-1 0 0,-1 1 1 0 0,0-1-1 0 0,-4-13 1 0 0,0 4 65 0 0,5 13-5 0 0,-1 1 1 0 0,0-1-1 0 0,-1 1 1 0 0,0-1 0 0 0,-4-8-1 0 0,6 15-201 0 0,1-1-1 0 0,-1 0 1 0 0,0 0 0 0 0,1 0-1 0 0,-1 0 1 0 0,0 1 0 0 0,0-1-1 0 0,0 0 1 0 0,1 1-1 0 0,-1-1 1 0 0,0 1 0 0 0,0-1-1 0 0,0 1 1 0 0,0-1-1 0 0,0 1 1 0 0,0 0 0 0 0,0-1-1 0 0,0 1 1 0 0,0 0 0 0 0,0 0-1 0 0,0 0 1 0 0,0 0-1 0 0,0 0 1 0 0,-1 0 0 0 0,1 0-1 0 0,0 0 1 0 0,0 0-1 0 0,0 0 1 0 0,0 1 0 0 0,0-1-1 0 0,0 0 1 0 0,0 1 0 0 0,0-1-1 0 0,0 1 1 0 0,0-1-1 0 0,0 1 1 0 0,1-1 0 0 0,-1 1-1 0 0,0 0 1 0 0,-1 1-1 0 0,-7 5 54 0 0,0 1-1 0 0,1 0 0 0 0,0 1 0 0 0,0 0 0 0 0,1 0 0 0 0,0 0 0 0 0,-6 12 0 0 0,-35 74 462 0 0,43-84-529 0 0,-2 6-20 0 0,1 0 0 0 0,0 1-1 0 0,1 0 1 0 0,-4 30 0 0 0,2-5-35 0 0,4-28-48 0 0,0 0 0 0 0,0 25 1 0 0,3-34 37 0 0,0 0 0 0 0,1 1 0 0 0,0-1 0 0 0,0 0 0 0 0,0-1 1 0 0,0 1-1 0 0,1 0 0 0 0,0 0 0 0 0,3 6 0 0 0,-4-11 40 0 0,-1 0 0 0 0,1 0-1 0 0,0 0 1 0 0,-1 0-1 0 0,1 0 1 0 0,0 0-1 0 0,0 0 1 0 0,0 0-1 0 0,-1 0 1 0 0,1-1-1 0 0,0 1 1 0 0,0 0-1 0 0,0-1 1 0 0,0 1-1 0 0,0-1 1 0 0,0 1-1 0 0,0-1 1 0 0,1 1-1 0 0,-1-1 1 0 0,0 0-1 0 0,0 1 1 0 0,2-1-1 0 0,-1 0-5 0 0,1 0 0 0 0,-1 0-1 0 0,1-1 1 0 0,-1 1 0 0 0,0-1-1 0 0,1 1 1 0 0,-1-1-1 0 0,1 0 1 0 0,-1 0 0 0 0,3-1-1 0 0,5-4-38 0 0,0-1-1 0 0,0 0 1 0 0,13-12-1 0 0,-19 15 39 0 0,53-50-57 0 0,-36 32 45 0 0,32-25 0 0 0,-47 43 40 0 0,0 0 0 0 0,0 0 0 0 0,1 0 0 0 0,13-5 0 0 0,-19 8-6 0 0,0 1-1 0 0,1-1 1 0 0,-1 1 0 0 0,1-1-1 0 0,-1 1 1 0 0,1-1-1 0 0,0 1 1 0 0,-1 0 0 0 0,1 0-1 0 0,-1 0 1 0 0,1 0-1 0 0,-1 0 1 0 0,1 0 0 0 0,0 0-1 0 0,-1 1 1 0 0,1-1-1 0 0,-1 0 1 0 0,1 1 0 0 0,-1 0-1 0 0,1-1 1 0 0,-1 1-1 0 0,0 0 1 0 0,1-1 0 0 0,-1 1-1 0 0,0 0 1 0 0,1 0-1 0 0,-1 0 1 0 0,0 0 0 0 0,0 1-1 0 0,1 0 1 0 0,2 3-172 0 0,-2-3 31 0 0,-1 0-1 0 0,0 0 1 0 0,1 0 0 0 0,-1 0 0 0 0,0 0 0 0 0,0 0 0 0 0,0 0 0 0 0,0 0 0 0 0,-1 1-1 0 0,1-1 1 0 0,-1 0 0 0 0,1 0 0 0 0,-1 1 0 0 0,0-1 0 0 0,0 0 0 0 0,0 4 0 0 0,0-6-4968 0 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6:54.371"/>
    </inkml:context>
    <inkml:brush xml:id="br0">
      <inkml:brushProperty name="width" value="0.05" units="cm"/>
      <inkml:brushProperty name="height" value="0.05" units="cm"/>
      <inkml:brushProperty name="color" value="#FFFFFF"/>
    </inkml:brush>
  </inkml:definitions>
  <inkml:trace contextRef="#ctx0" brushRef="#br0">1 1 1376 0 0,'0'12'128'0'0,"9"152"9742"0"0,24 81-8527 0 0,-21-169-847 0 0,22 86-774 0 0,-11-64-1627 0 0,-16-58-357 0 0,-6-32 1398 0 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6:54.734"/>
    </inkml:context>
    <inkml:brush xml:id="br0">
      <inkml:brushProperty name="width" value="0.05" units="cm"/>
      <inkml:brushProperty name="height" value="0.05" units="cm"/>
      <inkml:brushProperty name="color" value="#FFFFFF"/>
    </inkml:brush>
  </inkml:definitions>
  <inkml:trace contextRef="#ctx0" brushRef="#br0">1 525 7856 0 0,'-1'-28'171'0'0,"2"-1"0"0"0,2 1 0 0 0,0 0 1 0 0,8-29-1 0 0,-4 30 60 0 0,3-13 1549 0 0,1 2 0 0 0,33-73 1 0 0,-30 81-1145 0 0,-9 18-405 0 0,1 0 1 0 0,0 0 0 0 0,0 1-1 0 0,1 0 1 0 0,9-10 0 0 0,-13 18-147 0 0,0 0 0 0 0,-1 1 0 0 0,1-1 0 0 0,0 1 0 0 0,0 0-1 0 0,0 0 1 0 0,0 0 0 0 0,0 0 0 0 0,1 1 0 0 0,-1-1 0 0 0,1 1 0 0 0,-1 0 0 0 0,1 0 0 0 0,-1 0 0 0 0,1 0 0 0 0,0 1 0 0 0,-1 0 0 0 0,1-1 0 0 0,0 1 0 0 0,-1 1 0 0 0,1-1 0 0 0,7 2-1 0 0,-8-1-39 0 0,1 0-1 0 0,0 0 1 0 0,0 1-1 0 0,0-1 1 0 0,-1 1-1 0 0,1 0 0 0 0,-1 0 1 0 0,1 0-1 0 0,-1 1 1 0 0,0-1-1 0 0,0 1 0 0 0,0 0 1 0 0,0 0-1 0 0,-1 0 1 0 0,1 0-1 0 0,3 6 1 0 0,2 5 82 0 0,0 0 0 0 0,10 30 1 0 0,-10-23-50 0 0,-2-7-57 0 0,0 0 0 0 0,-1 0 0 0 0,-1 1 0 0 0,-1-1 0 0 0,0 1 0 0 0,0 0 0 0 0,-2 0 0 0 0,0 0 0 0 0,0 0 0 0 0,-2 0 0 0 0,-1 15 0 0 0,-4 2-21 0 0,3-14 89 0 0,0-1 0 0 0,-1 0 0 0 0,-1 0 0 0 0,-8 21-1 0 0,6-25 24 0 0,1-1 0 0 0,-2 1 0 0 0,0-1-1 0 0,0-1 1 0 0,-1 0 0 0 0,0 0-1 0 0,-1 0 1 0 0,-1-1 0 0 0,1-1 0 0 0,-2 0-1 0 0,1 0 1 0 0,-21 11 0 0 0,21-15-352 0 0,0 0-1 0 0,-1 0 1 0 0,1-1 0 0 0,-1 0 0 0 0,0-1 0 0 0,0-1 0 0 0,0 0-1 0 0,0 0 1 0 0,-17-1 0 0 0,3-1-4512 0 0,0 0-1482 0 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6:52.020"/>
    </inkml:context>
    <inkml:brush xml:id="br0">
      <inkml:brushProperty name="width" value="0.05" units="cm"/>
      <inkml:brushProperty name="height" value="0.05" units="cm"/>
      <inkml:brushProperty name="color" value="#FFFFFF"/>
    </inkml:brush>
  </inkml:definitions>
  <inkml:trace contextRef="#ctx0" brushRef="#br0">73 100 4144 0 0,'1'-30'664'0'0,"-1"22"188"0"0,1-1 0 0 0,0 1 0 0 0,4-12 0 0 0,-5 20-774 0 0,1-1 0 0 0,-1 0 0 0 0,0 0 0 0 0,0 0 0 0 0,0 0 0 0 0,0 0 0 0 0,0 0 0 0 0,0 1 0 0 0,-1-1 0 0 0,1 0 0 0 0,0 0 0 0 0,0 0 0 0 0,-1 0 0 0 0,1 1 0 0 0,0-1 0 0 0,-1 0 0 0 0,1 0 0 0 0,-1 1 0 0 0,1-1 0 0 0,-1 0 0 0 0,1 1 0 0 0,-1-1 0 0 0,1 0 0 0 0,-1 1 0 0 0,0-1 0 0 0,1 1 1 0 0,-1-1-1 0 0,-1 0 0 0 0,-7-2 3389 0 0,-2 26-2287 0 0,6-9-1105 0 0,1 1 0 0 0,0-1 0 0 0,0 1 0 0 0,2 0 0 0 0,0 0 0 0 0,0 1 0 0 0,1 18 0 0 0,0-11-163 0 0,-17 703-1868 0 0,15-439-2336 0 0,-1-168 2534 0 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6:52.418"/>
    </inkml:context>
    <inkml:brush xml:id="br0">
      <inkml:brushProperty name="width" value="0.05" units="cm"/>
      <inkml:brushProperty name="height" value="0.05" units="cm"/>
      <inkml:brushProperty name="color" value="#FFFFFF"/>
    </inkml:brush>
  </inkml:definitions>
  <inkml:trace contextRef="#ctx0" brushRef="#br0">1 497 2304 0 0,'8'-37'200'0'0,"0"-8"-200"0"0,1-1 0 0 0,4 1 0 0 0,-1 7 1520 0 0,-4-4 264 0 0,9 5 48 0 0,-8-4 16 0 0,4 3-1272 0 0,-5 4-248 0 0,4 7-48 0 0,1-2-16 0 0,-8 2-176 0 0,-1 16-88 0 0,-4 11 80 0 0,0 0-80 0 0,-9 11-208 0 0,1 12-88 0 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7:16.866"/>
    </inkml:context>
    <inkml:brush xml:id="br0">
      <inkml:brushProperty name="width" value="0.05" units="cm"/>
      <inkml:brushProperty name="height" value="0.05" units="cm"/>
      <inkml:brushProperty name="color" value="#FFFFFF"/>
    </inkml:brush>
  </inkml:definitions>
  <inkml:trace contextRef="#ctx0" brushRef="#br0">1 46 6336 0 0,'0'0'52'0'0,"0"-1"0"0"0,0 0 1 0 0,0 1-1 0 0,0-1 0 0 0,0 0 0 0 0,0 1 1 0 0,0-1-1 0 0,0 0 0 0 0,0 1 1 0 0,0-1-1 0 0,0 0 0 0 0,0 1 0 0 0,0-1 1 0 0,1 1-1 0 0,-1-1 0 0 0,0 0 1 0 0,1 1-1 0 0,-1-1 0 0 0,0 1 0 0 0,1-1 1 0 0,9 5 2824 0 0,-9-2-2705 0 0,1-1 0 0 0,0 0 0 0 0,0 1 0 0 0,0-1 0 0 0,0 0 0 0 0,0 0 0 0 0,0 0 0 0 0,0-1 1 0 0,3 2-1 0 0,6-1 448 0 0,0 0 1 0 0,20-2 0 0 0,14 0 71 0 0,220 3 1563 0 0,-136-4-1745 0 0,82-4-278 0 0,-82 1-160 0 0,-92 2-418 0 0,68-14-1 0 0,-56 8-282 0 0,-10 1-864 0 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7:17.417"/>
    </inkml:context>
    <inkml:brush xml:id="br0">
      <inkml:brushProperty name="width" value="0.05" units="cm"/>
      <inkml:brushProperty name="height" value="0.05" units="cm"/>
      <inkml:brushProperty name="color" value="#FFFFFF"/>
    </inkml:brush>
  </inkml:definitions>
  <inkml:trace contextRef="#ctx0" brushRef="#br0">921 20 5472 0 0,'-8'-14'581'0'0,"7"13"-535"0"0,-1 1 0 0 0,0-1 0 0 0,0 0 0 0 0,1 0 0 0 0,-1 1 1 0 0,0-1-1 0 0,0 1 0 0 0,0 0 0 0 0,0-1 0 0 0,0 1 0 0 0,0 0 0 0 0,0 0 0 0 0,1 0 0 0 0,-1 1 0 0 0,0-1 0 0 0,0 0 0 0 0,-2 1 0 0 0,-37 11 1740 0 0,31-9-1584 0 0,-263 90 6977 0 0,255-86-6860 0 0,1 0 0 0 0,1 1 0 0 0,-1 0 0 0 0,-24 18 0 0 0,-57 51 579 0 0,23-16-581 0 0,-75 54-209 0 0,137-106-225 0 0,1 1-1 0 0,1 1 0 0 0,0 0 1 0 0,0 0-1 0 0,1 1 0 0 0,0 0 1 0 0,-14 24-1 0 0,11-12-109 0 0,6-9 74 0 0,9-10 141 0 0,-1-3-8 0 0,-1 1 7 0 0,1 1 1 0 0,-1 0-1 0 0,1 0 0 0 0,0-1 0 0 0,0 1 1 0 0,1 0-1 0 0,-1-1 0 0 0,1 1 0 0 0,0-1 0 0 0,0 0 1 0 0,0 0-1 0 0,0 1 0 0 0,1-1 0 0 0,-1-1 1 0 0,1 1-1 0 0,0 0 0 0 0,0-1 0 0 0,0 1 0 0 0,4 2 1 0 0,5 3 110 0 0,0-1 0 0 0,0 0 0 0 0,25 10 0 0 0,119 55 856 0 0,6 3-516 0 0,-73-43-294 0 0,133 29 0 0 0,-142-49-1273 0 0,-50-8-3092 0 0,0 0-1828 0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7:22.441"/>
    </inkml:context>
    <inkml:brush xml:id="br0">
      <inkml:brushProperty name="width" value="0.05" units="cm"/>
      <inkml:brushProperty name="height" value="0.05" units="cm"/>
      <inkml:brushProperty name="color" value="#FFFFFF"/>
    </inkml:brush>
  </inkml:definitions>
  <inkml:trace contextRef="#ctx0" brushRef="#br0">7 0 3224 0 0,'0'0'143'0'0,"0"0"247"0"0,0 0 938 0 0,0 0 411 0 0,0 0 79 0 0,0 0-196 0 0,0 0-906 0 0,0 0-402 0 0,0 0-80 0 0,-2 8 396 0 0,0 9-124 0 0,1 1 0 0 0,2 0 0 0 0,-1 0 0 0 0,2 0-1 0 0,8 34 1 0 0,-1 6-99 0 0,-2 17-147 0 0,-3 0 0 0 0,-6 76-1 0 0,-14 14-400 0 0,10-64-399 0 0,-1 31-86 0 0,4-96 506 0 0,5-28 40 0 0,-1-7-12 0 0,-1-3 17 0 0,0 1 74 0 0,3-182-177 0 0,0 135 107 0 0,17-86 0 0 0,-18 122 141 0 0,1 1 0 0 0,1-1 0 0 0,0 0 1 0 0,1 1-1 0 0,0 0 0 0 0,0 0 0 0 0,8-10 1 0 0,-11 18-43 0 0,1 0 0 0 0,-1 0 0 0 0,0 0 0 0 0,1 0 0 0 0,0 0 0 0 0,-1 1 0 0 0,1-1 0 0 0,0 1 0 0 0,1 0 0 0 0,-1 0 0 0 0,0 0 0 0 0,0 0 1 0 0,1 1-1 0 0,-1-1 0 0 0,1 1 0 0 0,0 0 0 0 0,-1 0 0 0 0,1 0 0 0 0,0 1 0 0 0,-1-1 0 0 0,1 1 0 0 0,0 0 0 0 0,0 0 0 0 0,0 0 0 0 0,-1 0 0 0 0,7 2 1 0 0,-3 0 83 0 0,1-1 0 0 0,-1 1 1 0 0,0 0-1 0 0,-1 1 0 0 0,1 0 1 0 0,0 0-1 0 0,-1 0 0 0 0,1 1 1 0 0,-1 0-1 0 0,0 0 0 0 0,0 1 1 0 0,-1 0-1 0 0,1 0 0 0 0,8 10 1 0 0,-7-5-66 0 0,0-1 0 0 0,-1 1 0 0 0,0 0 0 0 0,-1 0 0 0 0,0 1 1 0 0,0 0-1 0 0,-1 0 0 0 0,-1 0 0 0 0,0 0 0 0 0,0 0 0 0 0,1 17 0 0 0,-2 1-61 0 0,-1 0 0 0 0,-1 0-1 0 0,-6 42 1 0 0,-5 16-356 0 0,9-42-652 0 0,2-26-242 0 0,0-5 71 0 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7:22.818"/>
    </inkml:context>
    <inkml:brush xml:id="br0">
      <inkml:brushProperty name="width" value="0.05" units="cm"/>
      <inkml:brushProperty name="height" value="0.05" units="cm"/>
      <inkml:brushProperty name="color" value="#FFFFFF"/>
    </inkml:brush>
  </inkml:definitions>
  <inkml:trace contextRef="#ctx0" brushRef="#br0">288 300 9872 0 0,'-8'-19'1054'0'0,"3"8"-616"0"0,0 0 0 0 0,-1 0-1 0 0,0 0 1 0 0,-13-17-1 0 0,-9-14 1630 0 0,10 11-1266 0 0,-14-27 454 0 0,28 50-1083 0 0,0 0 1 0 0,0 1 0 0 0,0-1-1 0 0,-1 1 1 0 0,0 0-1 0 0,-1 0 1 0 0,-7-6-1 0 0,12 11-142 0 0,0 1 0 0 0,0 0 0 0 0,0 0-1 0 0,-1 0 1 0 0,1 0 0 0 0,0 0 0 0 0,-1 1 0 0 0,1-1-1 0 0,-1 0 1 0 0,1 1 0 0 0,-1-1 0 0 0,1 1-1 0 0,-1-1 1 0 0,0 1 0 0 0,1 0 0 0 0,-1-1-1 0 0,1 1 1 0 0,-1 0 0 0 0,0 0 0 0 0,1 0 0 0 0,-1 1-1 0 0,0-1 1 0 0,1 0 0 0 0,-1 0 0 0 0,1 1-1 0 0,-1-1 1 0 0,1 1 0 0 0,-1 0 0 0 0,1-1 0 0 0,-1 1-1 0 0,1 0 1 0 0,0 0 0 0 0,-1 0 0 0 0,1 0-1 0 0,0 0 1 0 0,-1 0 0 0 0,1 0 0 0 0,0 0 0 0 0,0 1-1 0 0,0-1 1 0 0,0 0 0 0 0,0 1 0 0 0,0 2-1 0 0,-7 7 3 0 0,2 1 0 0 0,0 0 0 0 0,1 1 0 0 0,0 0 0 0 0,0-1 0 0 0,2 2 0 0 0,-1-1 0 0 0,-1 22 0 0 0,0 10-520 0 0,2 55 0 0 0,3-74 260 0 0,1 0 0 0 0,1 0-1 0 0,7 29 1 0 0,-8-47 189 0 0,1 0 0 0 0,1-1 0 0 0,-1 1 0 0 0,1 0 0 0 0,1-1 0 0 0,-1 0 1 0 0,1 0-1 0 0,0 0 0 0 0,1 0 0 0 0,0-1 0 0 0,0 1 0 0 0,0-1 0 0 0,1 0 0 0 0,7 6 0 0 0,-11-11 29 0 0,0 0-1 0 0,0 0 0 0 0,0 0 1 0 0,0 0-1 0 0,0 0 1 0 0,0-1-1 0 0,0 1 1 0 0,0-1-1 0 0,0 1 1 0 0,0-1-1 0 0,0 0 0 0 0,1 1 1 0 0,-1-1-1 0 0,0 0 1 0 0,0-1-1 0 0,0 1 1 0 0,1 0-1 0 0,-1-1 1 0 0,0 1-1 0 0,0-1 0 0 0,0 0 1 0 0,0 1-1 0 0,0-1 1 0 0,0 0-1 0 0,0 0 1 0 0,0 0-1 0 0,0-1 0 0 0,-1 1 1 0 0,1 0-1 0 0,0-1 1 0 0,1-1-1 0 0,5-5-50 0 0,-1 1 1 0 0,0-1-1 0 0,-1 1 0 0 0,0-2 0 0 0,8-12 0 0 0,-10 12-25 0 0,-1 1-1 0 0,0-1 0 0 0,0 0 1 0 0,-1 1-1 0 0,0-1 0 0 0,-1 0 0 0 0,0 0 1 0 0,0-13-1 0 0,0 5-118 0 0,3-12-105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42.301"/>
    </inkml:context>
    <inkml:brush xml:id="br0">
      <inkml:brushProperty name="width" value="0.05" units="cm"/>
      <inkml:brushProperty name="height" value="0.05" units="cm"/>
      <inkml:brushProperty name="color" value="#FFFFFF"/>
    </inkml:brush>
  </inkml:definitions>
  <inkml:trace contextRef="#ctx0" brushRef="#br0">167 87 3257 0 0,'-6'-3'820'0'0,"1"-1"0"0"0,0 0-1 0 0,0 0 1 0 0,0 0 0 0 0,0-1 0 0 0,1 1 0 0 0,-5-7 0 0 0,4 5-540 0 0,1 0 0 0 0,-1 1 1 0 0,0 0-1 0 0,-1 0 0 0 0,1 1 0 0 0,-1-1 0 0 0,-9-4 1 0 0,14 8-262 0 0,0 1 1 0 0,0 0 0 0 0,-1-1 0 0 0,1 1 0 0 0,0 0 0 0 0,-1-1-1 0 0,1 1 1 0 0,0 0 0 0 0,-1 0 0 0 0,1 0 0 0 0,0 0 0 0 0,-1 0 0 0 0,1 1-1 0 0,0-1 1 0 0,-1 0 0 0 0,1 1 0 0 0,-2 0 0 0 0,0 1 16 0 0,1-1 0 0 0,-1 1 0 0 0,1 0 0 0 0,0 0 0 0 0,0 0 0 0 0,0 0 1 0 0,0 0-1 0 0,0 0 0 0 0,0 0 0 0 0,1 1 0 0 0,-3 3 0 0 0,1 1-33 0 0,0 1 0 0 0,0-1 0 0 0,0 1-1 0 0,1-1 1 0 0,0 1 0 0 0,1 0 0 0 0,0 0 0 0 0,0 0-1 0 0,1 0 1 0 0,0 0 0 0 0,0 0 0 0 0,0 0 0 0 0,4 13 0 0 0,-2-11-19 0 0,0 0 0 0 0,1 0 0 0 0,0 0 1 0 0,0-1-1 0 0,1 1 0 0 0,1-1 1 0 0,0 0-1 0 0,0 0 0 0 0,0 0 0 0 0,8 8 1 0 0,-5-9-8 0 0,-1 0 0 0 0,1 0 0 0 0,0-1 0 0 0,11 7 0 0 0,-18-13 21 0 0,0 0-1 0 0,0 0 1 0 0,0-1 0 0 0,0 1 0 0 0,0 0-1 0 0,0 0 1 0 0,0-1 0 0 0,0 1-1 0 0,1-1 1 0 0,-1 1 0 0 0,0-1-1 0 0,0 1 1 0 0,1-1 0 0 0,-1 0-1 0 0,0 0 1 0 0,0 0 0 0 0,1 0-1 0 0,-1 0 1 0 0,0 0 0 0 0,1 0-1 0 0,-1 0 1 0 0,0 0 0 0 0,1 0-1 0 0,-1-1 1 0 0,0 1 0 0 0,0-1-1 0 0,1 1 1 0 0,-1-1 0 0 0,0 1-1 0 0,0-1 1 0 0,0 1 0 0 0,0-1 0 0 0,0 0-1 0 0,0 0 1 0 0,0 0 0 0 0,0 0-1 0 0,0 0 1 0 0,0 0 0 0 0,0 0-1 0 0,-1 0 1 0 0,1 0 0 0 0,0 0-1 0 0,-1 0 1 0 0,1 0 0 0 0,0-3-1 0 0,4-10-276 0 0,-2-1 0 0 0,1 0-1 0 0,-2 0 1 0 0,0 0-1 0 0,-1 0 1 0 0,-1-1 0 0 0,0 1-1 0 0,-4-23 1 0 0,4 34 201 0 0,-1-16-613 0 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7:23.193"/>
    </inkml:context>
    <inkml:brush xml:id="br0">
      <inkml:brushProperty name="width" value="0.05" units="cm"/>
      <inkml:brushProperty name="height" value="0.05" units="cm"/>
      <inkml:brushProperty name="color" value="#FFFFFF"/>
    </inkml:brush>
  </inkml:definitions>
  <inkml:trace contextRef="#ctx0" brushRef="#br0">7 96 5984 0 0,'0'0'273'0'0,"0"0"-5"0"0,-4 11-161 0 0,3 3 592 0 0,0 0 0 0 0,1 0 1 0 0,0 0-1 0 0,1 0 0 0 0,1-1 1 0 0,0 1-1 0 0,4 14 0 0 0,2 9 267 0 0,18 113-966 0 0,-26-149-22 0 0,0 0 0 0 0,0 0 0 0 0,0-1 0 0 0,0 1 0 0 0,1 0 0 0 0,-1 0 1 0 0,0 0-1 0 0,0 0 0 0 0,0-1 0 0 0,1 1 0 0 0,-1 0 0 0 0,0 0 0 0 0,1 0 1 0 0,-1-1-1 0 0,1 1 0 0 0,-1 0 0 0 0,1-1 0 0 0,-1 1 0 0 0,1 0 0 0 0,-1-1 0 0 0,1 1 1 0 0,0-1-1 0 0,-1 1 0 0 0,1-1 0 0 0,0 1 0 0 0,-1-1 0 0 0,2 1 0 0 0,0-1-22 0 0,-1 0 0 0 0,0 0 0 0 0,0 0-1 0 0,1 0 1 0 0,-1 0 0 0 0,0-1-1 0 0,0 1 1 0 0,0-1 0 0 0,1 1-1 0 0,-1-1 1 0 0,0 1 0 0 0,0-1 0 0 0,0 1-1 0 0,0-1 1 0 0,0 0 0 0 0,1-1-1 0 0,3-2-30 0 0,0-1 0 0 0,0 1 0 0 0,-1-1 0 0 0,1 0 0 0 0,5-10 0 0 0,5-16 675 0 0,20-57 0 0 0,4-11 872 0 0,-26 73-897 0 0,-1 0 1 0 0,-1-1 0 0 0,-2 0-1 0 0,8-36 1 0 0,-17 63-543 0 0,0 0-1 0 0,0-1 1 0 0,0 1-1 0 0,0 0 1 0 0,0 0-1 0 0,0 0 1 0 0,0-1-1 0 0,0 1 1 0 0,0 0-1 0 0,0 0 1 0 0,0 0-1 0 0,0 0 1 0 0,0-1-1 0 0,0 1 1 0 0,0 0-1 0 0,0 0 1 0 0,0 0-1 0 0,0 0 1 0 0,0-1-1 0 0,0 1 1 0 0,1 0-1 0 0,-1 0 1 0 0,0 0-1 0 0,0 0 1 0 0,0 0-1 0 0,0-1 1 0 0,0 1-1 0 0,0 0 1 0 0,0 0-1 0 0,1 0 1 0 0,-1 0-1 0 0,0 0 1 0 0,0 0-1 0 0,0 0 1 0 0,0-1-1 0 0,1 1 1 0 0,-1 0-1 0 0,0 0 1 0 0,0 0-1 0 0,0 0 1 0 0,0 0-1 0 0,1 0 1 0 0,3 8 462 0 0,2 16-27 0 0,0 12 177 0 0,-2-16-551 0 0,-1 0 1 0 0,1 28-1 0 0,-4-25-286 0 0,0 0-1 0 0,2 0 0 0 0,1 0 0 0 0,1 0 0 0 0,8 26 0 0 0,-11-48-43 0 0,-1 0 1 0 0,1 0-1 0 0,-1 0 1 0 0,1 0-1 0 0,-1 0 0 0 0,1 0 1 0 0,-1 0-1 0 0,1 0 1 0 0,0 0-1 0 0,0 0 0 0 0,0-1 1 0 0,-1 1-1 0 0,1 0 1 0 0,0 0-1 0 0,0-1 0 0 0,2 2 1 0 0,1-9-5370 0 0</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7:23.706"/>
    </inkml:context>
    <inkml:brush xml:id="br0">
      <inkml:brushProperty name="width" value="0.05" units="cm"/>
      <inkml:brushProperty name="height" value="0.05" units="cm"/>
      <inkml:brushProperty name="color" value="#FFFFFF"/>
    </inkml:brush>
  </inkml:definitions>
  <inkml:trace contextRef="#ctx0" brushRef="#br0">1 9 5528 0 0,'0'0'422'0'0,"0"0"-59"0"0,9-3 3869 0 0,71-2 1087 0 0,-40 9-4008 0 0,-38-3-1129 0 0,10 10 524 0 0,-10-8-626 0 0,0 0-1 0 0,1 0 0 0 0,-2 1 0 0 0,1-1 0 0 0,0 1 0 0 0,-1-1 0 0 0,1 1 0 0 0,-1 0 0 0 0,0-1 0 0 0,0 1 1 0 0,-1 0-1 0 0,1 5 0 0 0,-1 52 389 0 0,-1-34-377 0 0,2 4-136 0 0,0 0 0 0 0,3 0-1 0 0,12 53 1 0 0,-9-59-1846 0 0,1 1 0 0 0,15 31 0 0 0,-21-53 142 0 0</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7:24.146"/>
    </inkml:context>
    <inkml:brush xml:id="br0">
      <inkml:brushProperty name="width" value="0.05" units="cm"/>
      <inkml:brushProperty name="height" value="0.05" units="cm"/>
      <inkml:brushProperty name="color" value="#FFFFFF"/>
    </inkml:brush>
  </inkml:definitions>
  <inkml:trace contextRef="#ctx0" brushRef="#br0">43 200 11488 0 0,'0'0'528'0'0,"21"0"192"0"0,-4-2-79 0 0,0 1 0 0 0,21-6 0 0 0,-13 2-194 0 0,-6 2-246 0 0,-9 2-141 0 0,-1-1-1 0 0,1 0 0 0 0,9-3 0 0 0,-17 4-7 0 0,0 1-1 0 0,1-2 1 0 0,-1 1 0 0 0,0 0-1 0 0,1 0 1 0 0,-1-1-1 0 0,0 1 1 0 0,0-1 0 0 0,0 0-1 0 0,0 1 1 0 0,-1-1 0 0 0,1 0-1 0 0,0 0 1 0 0,-1 0 0 0 0,3-5-1 0 0,-3 6 12 0 0,0-1 0 0 0,0 0 0 0 0,-1 0 0 0 0,1 0-1 0 0,-1 0 1 0 0,0 0 0 0 0,1 0 0 0 0,-1 0 0 0 0,0 0 0 0 0,0 0 0 0 0,0 0 0 0 0,0 1-1 0 0,0-1 1 0 0,-1 0 0 0 0,1 0 0 0 0,-1 0 0 0 0,1 0 0 0 0,-2-3 0 0 0,0 1 33 0 0,0 0 1 0 0,-1 0 0 0 0,0 0 0 0 0,1 0 0 0 0,-1 0 0 0 0,-1 1 0 0 0,-4-6 0 0 0,-6-2 96 0 0,0 0-1 0 0,-1 1 1 0 0,-17-10-1 0 0,27 18-163 0 0,1-1-1 0 0,-1 1 1 0 0,0 0 0 0 0,0 1-1 0 0,0-1 1 0 0,0 1-1 0 0,0 0 1 0 0,0 0 0 0 0,0 1-1 0 0,0-1 1 0 0,0 1-1 0 0,0 0 1 0 0,0 1 0 0 0,0-1-1 0 0,-8 3 1 0 0,10-2 0 0 0,-1 0-1 0 0,1 0 1 0 0,0 0 0 0 0,0 1-1 0 0,0-1 1 0 0,0 1 0 0 0,0 0 0 0 0,1 0-1 0 0,-1 0 1 0 0,0 0 0 0 0,1 0 0 0 0,0 1-1 0 0,-1-1 1 0 0,1 1 0 0 0,0-1-1 0 0,0 1 1 0 0,0 0 0 0 0,1 0 0 0 0,-1 0-1 0 0,1 0 1 0 0,0 0 0 0 0,-1 0 0 0 0,1 1-1 0 0,0 3 1 0 0,-5 16 83 0 0,3-10-70 0 0,1 1-1 0 0,-1-1 1 0 0,1 22 0 0 0,2-14-52 0 0,-1 14-110 0 0,7 51 0 0 0,-4-73 82 0 0,1 0-1 0 0,0-1 1 0 0,0 0 0 0 0,1 1 0 0 0,1-1-1 0 0,0-1 1 0 0,12 20 0 0 0,-8-17 30 0 0,1 0 1 0 0,0-1 0 0 0,1 0-1 0 0,1-1 1 0 0,0 0 0 0 0,0-1-1 0 0,15 11 1 0 0,-19-17-91 0 0,0 0 1 0 0,1 0-1 0 0,-1 0 0 0 0,1-1 0 0 0,0 0 0 0 0,0-1 1 0 0,0 0-1 0 0,0 0 0 0 0,1-1 0 0 0,-1-1 1 0 0,1 1-1 0 0,0-1 0 0 0,-1-1 0 0 0,11 0 0 0 0,9-4-738 0 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7:26.621"/>
    </inkml:context>
    <inkml:brush xml:id="br0">
      <inkml:brushProperty name="width" value="0.05" units="cm"/>
      <inkml:brushProperty name="height" value="0.05" units="cm"/>
      <inkml:brushProperty name="color" value="#FFFFFF"/>
    </inkml:brush>
  </inkml:definitions>
  <inkml:trace contextRef="#ctx0" brushRef="#br0">0 0 6272 0 0,'0'0'289'0'0,"0"0"-8"0"0,0 0-87 0 0,0 0 306 0 0,0 0 150 0 0,0 0 29 0 0,1 11 572 0 0,11 91 1127 0 0,3 51-929 0 0,-5-38-648 0 0,7 196-2324 0 0,-16-278 86 0 0,3-6-2915 0 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7:26.948"/>
    </inkml:context>
    <inkml:brush xml:id="br0">
      <inkml:brushProperty name="width" value="0.05" units="cm"/>
      <inkml:brushProperty name="height" value="0.05" units="cm"/>
      <inkml:brushProperty name="color" value="#FFFFFF"/>
    </inkml:brush>
  </inkml:definitions>
  <inkml:trace contextRef="#ctx0" brushRef="#br0">3 127 1840 0 0,'0'0'83'0'0,"-3"-22"10"0"0,6-19 8291 0 0,8 26-7114 0 0,-10 12-1196 0 0,0 1 0 0 0,0-1-1 0 0,1 1 1 0 0,-1-1 0 0 0,1 1 0 0 0,0 0-1 0 0,0 0 1 0 0,0 0 0 0 0,0 0-1 0 0,0 0 1 0 0,0 0 0 0 0,0 0-1 0 0,1 1 1 0 0,-1-1 0 0 0,1 1 0 0 0,-1 0-1 0 0,1 0 1 0 0,5-2 0 0 0,-1 0 118 0 0,0 1 0 0 0,1 1-1 0 0,0-1 1 0 0,-1 1 0 0 0,14-1 0 0 0,-2 4 8 0 0,0 0-1 0 0,0 1 0 0 0,0 0 1 0 0,-1 2-1 0 0,0 0 0 0 0,1 1 1 0 0,-2 1-1 0 0,1 0 0 0 0,27 18 1 0 0,-41-22-131 0 0,0 0 1 0 0,0 1 0 0 0,0 0 0 0 0,0-1 0 0 0,-1 2 0 0 0,1-1 0 0 0,-1 0 0 0 0,0 1 0 0 0,0-1 0 0 0,-1 1 0 0 0,1 0 0 0 0,-1 0 0 0 0,0 0 0 0 0,-1 0 0 0 0,1 0 0 0 0,-1 0 0 0 0,0 1 0 0 0,0-1 0 0 0,0 0 0 0 0,-1 1-1 0 0,0-1 1 0 0,-1 11 0 0 0,0-3 70 0 0,-1 0 0 0 0,0 0 0 0 0,-1-1 0 0 0,0 1 0 0 0,-1-1 0 0 0,-1 1 0 0 0,0-1 0 0 0,-9 17-1 0 0,8-20-116 0 0,-1 0-1 0 0,1 0 1 0 0,-1-1-1 0 0,-1 0 0 0 0,0 0 1 0 0,0-1-1 0 0,0 0 0 0 0,-1 0 1 0 0,0-1-1 0 0,0 0 1 0 0,-1 0-1 0 0,0-1 0 0 0,-15 6 1 0 0,21-10-119 0 0,1 0 0 0 0,0 0 0 0 0,0-1 1 0 0,-1 1-1 0 0,1-1 0 0 0,0 0 0 0 0,-1 0 0 0 0,1 0 1 0 0,0 0-1 0 0,-1 0 0 0 0,1-1 0 0 0,0 0 0 0 0,-1 1 1 0 0,1-1-1 0 0,0 0 0 0 0,0-1 0 0 0,0 1 1 0 0,0 0-1 0 0,0-1 0 0 0,0 0 0 0 0,0 0 0 0 0,1 0 1 0 0,-1 0-1 0 0,1 0 0 0 0,-1 0 0 0 0,1-1 0 0 0,0 1 1 0 0,0-1-1 0 0,0 0 0 0 0,0 1 0 0 0,-2-4 1 0 0,-4-7-1533 0 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7:27.294"/>
    </inkml:context>
    <inkml:brush xml:id="br0">
      <inkml:brushProperty name="width" value="0.05" units="cm"/>
      <inkml:brushProperty name="height" value="0.05" units="cm"/>
      <inkml:brushProperty name="color" value="#FFFFFF"/>
    </inkml:brush>
  </inkml:definitions>
  <inkml:trace contextRef="#ctx0" brushRef="#br0">5 1 6912 0 0,'0'0'314'0'0,"0"0"-6"0"0,0 11-186 0 0,-3 39 2279 0 0,2 1-1 0 0,9 84 1 0 0,-2-44-708 0 0,-5-67-1721 0 0,-1-11-496 0 0,1 0 0 0 0,0 0 0 0 0,4 17 1 0 0,-1-14-4713 0 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7:27.659"/>
    </inkml:context>
    <inkml:brush xml:id="br0">
      <inkml:brushProperty name="width" value="0.05" units="cm"/>
      <inkml:brushProperty name="height" value="0.05" units="cm"/>
      <inkml:brushProperty name="color" value="#FFFFFF"/>
    </inkml:brush>
  </inkml:definitions>
  <inkml:trace contextRef="#ctx0" brushRef="#br0">0 0 1840 0 0,'0'0'160'0'0,"0"0"-160"0"0,0 0 0 0 0,0 0 0 0 0,0 0 1440 0 0,0 0 256 0 0,0 0 56 0 0,0 0 8 0 0,0 0-1496 0 0</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7:28.015"/>
    </inkml:context>
    <inkml:brush xml:id="br0">
      <inkml:brushProperty name="width" value="0.05" units="cm"/>
      <inkml:brushProperty name="height" value="0.05" units="cm"/>
      <inkml:brushProperty name="color" value="#FFFFFF"/>
    </inkml:brush>
  </inkml:definitions>
  <inkml:trace contextRef="#ctx0" brushRef="#br0">1 23 1376 0 0,'1'21'150'0'0,"1"-1"1"0"0,1 0-1 0 0,6 21 1 0 0,5 35 4513 0 0,5 50 622 0 0,-14-109-4532 0 0,-5-17-735 0 0,1 0-1 0 0,-1 0 1 0 0,0-1 0 0 0,0 1-1 0 0,1 0 1 0 0,-1 0-1 0 0,0 0 1 0 0,0 0 0 0 0,1 0-1 0 0,-1 0 1 0 0,0-1-1 0 0,0 1 1 0 0,0 0 0 0 0,1 0-1 0 0,-1 0 1 0 0,0 0 0 0 0,0-1-1 0 0,0 1 1 0 0,0 0-1 0 0,0 0 1 0 0,1-1 0 0 0,-1 1-1 0 0,0 0 1 0 0,0 0-1 0 0,0-1 1 0 0,0 1 0 0 0,0 0-1 0 0,0 0 1 0 0,0-1 0 0 0,0 1-1 0 0,0 0 1 0 0,0-1-1 0 0,6-35 378 0 0,-5 33-467 0 0,1-21 12 0 0,-2-45-1 0 0,-1 51 315 0 0,1-1 0 0 0,0 1-1 0 0,2-1 1 0 0,0 1 0 0 0,5-19-1 0 0,-6 33-201 0 0,0-1-1 0 0,1 1 1 0 0,0 0-1 0 0,0-1 1 0 0,0 1-1 0 0,1 0 1 0 0,-1 1-1 0 0,1-1 1 0 0,0 0-1 0 0,0 1 1 0 0,0-1 0 0 0,1 1-1 0 0,-1 0 1 0 0,1 0-1 0 0,0 0 1 0 0,7-4-1 0 0,-8 6-14 0 0,1-1 0 0 0,-1 1 0 0 0,0 0 0 0 0,1 0 0 0 0,-1 0 0 0 0,0 1 0 0 0,1-1 0 0 0,-1 1 0 0 0,1 0 0 0 0,-1 0-1 0 0,1 0 1 0 0,-1 0 0 0 0,1 0 0 0 0,-1 1 0 0 0,1 0 0 0 0,-1 0 0 0 0,0 0 0 0 0,1 0 0 0 0,-1 0 0 0 0,0 1 0 0 0,0-1 0 0 0,0 1 0 0 0,0 0 0 0 0,4 2-1 0 0,3 5 40 0 0,0 0-1 0 0,0 1 0 0 0,0 0 1 0 0,-1 1-1 0 0,-1-1 0 0 0,0 2 1 0 0,7 11-1 0 0,1 8 193 0 0,22 53 1 0 0,-26-51-608 0 0,-2 1 1 0 0,-2 0-1 0 0,0 0 0 0 0,2 38 1 0 0,-7-38-1036 0 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7:28.662"/>
    </inkml:context>
    <inkml:brush xml:id="br0">
      <inkml:brushProperty name="width" value="0.05" units="cm"/>
      <inkml:brushProperty name="height" value="0.05" units="cm"/>
      <inkml:brushProperty name="color" value="#FFFFFF"/>
    </inkml:brush>
  </inkml:definitions>
  <inkml:trace contextRef="#ctx0" brushRef="#br0">10 30 3680 0 0,'-4'20'327'0'0,"2"-15"-151"0"0,1-1-1 0 0,0 1 1 0 0,1 0 0 0 0,-1 0-1 0 0,1-1 1 0 0,0 1 0 0 0,0 0-1 0 0,1 6 1 0 0,25 119 2127 0 0,-5-28-1002 0 0,-3-1-1192 0 0,-17-98-19 0 0,-1 0-1 0 0,1 0 1 0 0,0 0 0 0 0,0 0-1 0 0,0 0 1 0 0,0 0-1 0 0,1 0 1 0 0,1 3 0 0 0,-2-5 211 0 0,-1-1 10 0 0,0 0 1 0 0,0 0-38 0 0,0 0-152 0 0,3-12-41 0 0,-1-19 228 0 0,-4-61 0 0 0,0 65 23 0 0,1 1 0 0 0,2 0 0 0 0,6-49 1 0 0,-4 59-167 0 0,-1 3-15 0 0,1 1 0 0 0,6-18 0 0 0,-7 26-138 0 0,0-1-1 0 0,1 1 0 0 0,-1-1 0 0 0,1 1 0 0 0,0 0 0 0 0,0 0 0 0 0,0 0 1 0 0,0 1-1 0 0,7-7 0 0 0,-2 4 80 0 0,0 0 0 0 0,0 0 0 0 0,0 0 0 0 0,0 1 0 0 0,1 0 1 0 0,0 0-1 0 0,0 1 0 0 0,0 1 0 0 0,1-1 0 0 0,9-1 0 0 0,-16 5-51 0 0,-1-1 0 0 0,1 1 0 0 0,0 0 1 0 0,-1 1-1 0 0,1-1 0 0 0,-1 0 0 0 0,1 1 0 0 0,-1-1 0 0 0,1 1 0 0 0,-1 0 0 0 0,0 0 0 0 0,1 0 0 0 0,-1 0 0 0 0,0 0 1 0 0,1 0-1 0 0,-1 1 0 0 0,0-1 0 0 0,0 1 0 0 0,0 0 0 0 0,0-1 0 0 0,-1 1 0 0 0,1 0 0 0 0,0 0 0 0 0,-1 0 0 0 0,1 0 1 0 0,1 4-1 0 0,3 6 92 0 0,1 0 0 0 0,-2 0 0 0 0,8 22 0 0 0,-11-27-107 0 0,13 43 109 0 0,10 69 0 0 0,7 24-240 0 0,-29-122-27 0 0,-3-20 14 0 0,0-1-230 0 0,0 0-100 0 0,5-11-473 0 0,-3 2 751 0 0,0-1 1 0 0,0 0 0 0 0,-1 0 0 0 0,0 0 0 0 0,-1 0 0 0 0,-1 0 0 0 0,1 0 0 0 0,-5-19 0 0 0,2 1 103 0 0,1-12 388 0 0,2-1 0 0 0,2 0 0 0 0,11-66 0 0 0,-13 107-297 0 0,0 0 0 0 0,0-1 1 0 0,0 1-1 0 0,0-1 0 0 0,0 1 1 0 0,0-1-1 0 0,0 1 0 0 0,0-1 1 0 0,1 1-1 0 0,-1-1 1 0 0,0 1-1 0 0,0 0 0 0 0,0-1 1 0 0,1 1-1 0 0,-1-1 0 0 0,0 1 1 0 0,0 0-1 0 0,1-1 1 0 0,-1 1-1 0 0,0 0 0 0 0,1-1 1 0 0,-1 1-1 0 0,0 0 0 0 0,1 0 1 0 0,-1-1-1 0 0,1 1 0 0 0,-1 0 1 0 0,0 0-1 0 0,1 0 1 0 0,-1-1-1 0 0,1 1 0 0 0,-1 0 1 0 0,1 0-1 0 0,-1 0 0 0 0,1 0 1 0 0,-1 0-1 0 0,0 0 1 0 0,1 0-1 0 0,-1 0 0 0 0,1 0 1 0 0,-1 0-1 0 0,1 0 0 0 0,-1 0 1 0 0,1 0-1 0 0,-1 1 0 0 0,0-1 1 0 0,1 0-1 0 0,-1 0 1 0 0,1 0-1 0 0,-1 1 0 0 0,0-1 1 0 0,1 0-1 0 0,-1 0 0 0 0,1 1 1 0 0,-1-1-1 0 0,1 1 1 0 0,19 18 551 0 0,-8-2-480 0 0,0 1 0 0 0,-1 0 0 0 0,-1 1 0 0 0,0 0 0 0 0,11 36-1 0 0,5 9-411 0 0,-13-33-1009 0 0,-5-17-1 0 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7:29.561"/>
    </inkml:context>
    <inkml:brush xml:id="br0">
      <inkml:brushProperty name="width" value="0.05" units="cm"/>
      <inkml:brushProperty name="height" value="0.05" units="cm"/>
      <inkml:brushProperty name="color" value="#FFFFFF"/>
    </inkml:brush>
  </inkml:definitions>
  <inkml:trace contextRef="#ctx0" brushRef="#br0">15 73 4144 0 0,'0'0'319'0'0,"0"0"-14"0"0,0 0 723 0 0,0 0 336 0 0,0 0 68 0 0,0 0-87 0 0,0 0-397 0 0,0 0-173 0 0,-4 19 1009 0 0,1-10-1593 0 0,1 1 0 0 0,0-1 0 0 0,1 0 0 0 0,-1 11 1 0 0,2-13-160 0 0,-1 9 141 0 0,2-1 1 0 0,0 0-1 0 0,0 0 0 0 0,6 23 0 0 0,9 30-367 0 0,-10-51 256 0 0,-2-5-475 0 0,1-1-1 0 0,10 22 1 0 0,-14-32-104 0 0,-1-1 5 0 0,0 0 477 0 0,0 0 1 0 0,1 0-1 0 0,-1 0 1 0 0,0 1-1 0 0,0-1 0 0 0,0 0 1 0 0,1 0-1 0 0,-1 0 1 0 0,0 0-1 0 0,0 0 1 0 0,1 0-1 0 0,-1 0 0 0 0,0 0 1 0 0,0 0-1 0 0,0 0 1 0 0,1 0-1 0 0,-1 0 0 0 0,0 0 1 0 0,0 0-1 0 0,0 0 1 0 0,1-1-1 0 0,-1 1 1 0 0,0 0-1 0 0,0 0 0 0 0,0 0 1 0 0,1 0-1 0 0,-1 0 1 0 0,0 0-1 0 0,0 0 1 0 0,0-1-1 0 0,0 1 0 0 0,0 0 1 0 0,1 0-1 0 0,-1 0 1 0 0,0 0-1 0 0,0-1 0 0 0,0 1 1 0 0,0 0-1 0 0,0 0 1 0 0,0 0-1 0 0,0-1 1 0 0,0 1-1 0 0,1 0 0 0 0,6-12-340 0 0,-6-1 438 0 0,-1 0 0 0 0,0 0 0 0 0,-1 0 0 0 0,0 0 1 0 0,-1 0-1 0 0,-1 1 0 0 0,0-1 0 0 0,-9-23 0 0 0,7 21 331 0 0,0-1 1 0 0,1 0-1 0 0,0-1 0 0 0,2 1 0 0 0,-2-17 0 0 0,4 11-44 0 0,-1 16-248 0 0,1 0 1 0 0,0 1 0 0 0,0-1 0 0 0,1 0 0 0 0,-1 0 0 0 0,1 1 0 0 0,0-1 0 0 0,1 0 0 0 0,2-6 0 0 0,-2 8-20 0 0,-1 1 1 0 0,1-1 0 0 0,0 1 0 0 0,0 0 0 0 0,0 0 0 0 0,0 0 0 0 0,0 0 0 0 0,1 0 0 0 0,3-3 0 0 0,-4 5-38 0 0,-1 0 0 0 0,1 0 0 0 0,0 0 0 0 0,-1 0 0 0 0,1 0 1 0 0,-1 1-1 0 0,1-1 0 0 0,0 1 0 0 0,0-1 0 0 0,-1 1 0 0 0,1-1 1 0 0,0 1-1 0 0,0 0 0 0 0,0 0 0 0 0,-1 0 0 0 0,1 0 0 0 0,0 0 0 0 0,0 1 1 0 0,0-1-1 0 0,-1 0 0 0 0,3 2 0 0 0,17 6 70 0 0,0 1-1 0 0,0 1 0 0 0,-1 0 1 0 0,-1 2-1 0 0,0 0 1 0 0,-1 2-1 0 0,0 0 0 0 0,28 28 1 0 0,-41-36-98 0 0,0 0 1 0 0,0 1-1 0 0,-1-1 0 0 0,0 1 1 0 0,0 0-1 0 0,0 0 1 0 0,-1 0-1 0 0,4 11 1 0 0,1 9-62 0 0,4 28 1 0 0,-5-20-246 0 0,5 18-1334 0 0,-7-39 286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00.851"/>
    </inkml:context>
    <inkml:brush xml:id="br0">
      <inkml:brushProperty name="width" value="0.05" units="cm"/>
      <inkml:brushProperty name="height" value="0.05" units="cm"/>
      <inkml:brushProperty name="color" value="#FFFFFF"/>
    </inkml:brush>
  </inkml:definitions>
  <inkml:trace contextRef="#ctx0" brushRef="#br0">7 1 1664 0 0,'-2'11'5180'0'0,"-3"56"-5009"0"0,23 87-49 0 0,6-2 0 0 0,47 155 1 0 0,-43-208-558 0 0,-3 0 1 0 0,-6 2 0 0 0,9 118 0 0 0,-26-185 30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42.725"/>
    </inkml:context>
    <inkml:brush xml:id="br0">
      <inkml:brushProperty name="width" value="0.05" units="cm"/>
      <inkml:brushProperty name="height" value="0.05" units="cm"/>
      <inkml:brushProperty name="color" value="#FFFFFF"/>
    </inkml:brush>
  </inkml:definitions>
  <inkml:trace contextRef="#ctx0" brushRef="#br0">1 45 2529 0 0,'6'23'1663'0'0,"-1"0"0"0"0,4 41 1 0 0,-8-46-1649 0 0,1 0 1 0 0,1 0-1 0 0,1-1 1 0 0,1 1-1 0 0,0-1 0 0 0,8 18 1 0 0,-13-35-43 0 0,7-53 24 0 0,-5 40 143 0 0,0 0 0 0 0,0 1 0 0 0,-1-19 1 0 0,-2 16 281 0 0,1 0 1 0 0,1 0 0 0 0,0 0-1 0 0,1 0 1 0 0,7-28 0 0 0,-8 40-348 0 0,-1 0 0 0 0,1 0 0 0 0,0 1 0 0 0,0-1-1 0 0,0 0 1 0 0,1 0 0 0 0,-1 1 0 0 0,1-1 0 0 0,-1 1 0 0 0,1 0 0 0 0,0-1 0 0 0,0 1 0 0 0,0 0 0 0 0,0 0 0 0 0,0 0 0 0 0,1 0 0 0 0,-1 0 0 0 0,0 1 0 0 0,1-1 0 0 0,0 1 0 0 0,-1 0 0 0 0,1-1 0 0 0,0 1 0 0 0,-1 0 0 0 0,1 1 0 0 0,0-1 0 0 0,0 0 0 0 0,0 1 0 0 0,0 0 0 0 0,0-1 0 0 0,0 1 0 0 0,0 0 0 0 0,0 1 0 0 0,0-1 0 0 0,-1 0 0 0 0,1 1 0 0 0,0 0 0 0 0,3 1 0 0 0,1 0-8 0 0,0 1 1 0 0,0 0 0 0 0,-1 1 0 0 0,1-1 0 0 0,-1 1 0 0 0,0 1-1 0 0,0-1 1 0 0,0 1 0 0 0,-1 0 0 0 0,1 0 0 0 0,-1 1-1 0 0,0-1 1 0 0,-1 1 0 0 0,1 0 0 0 0,-1 1 0 0 0,-1-1 0 0 0,1 1-1 0 0,4 12 1 0 0,2 9-265 0 0,-1 0-1 0 0,-2 0 1 0 0,6 38-1 0 0,-4-32-3553 0 0,-3-31 2268 0 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7:29.889"/>
    </inkml:context>
    <inkml:brush xml:id="br0">
      <inkml:brushProperty name="width" value="0.05" units="cm"/>
      <inkml:brushProperty name="height" value="0.05" units="cm"/>
      <inkml:brushProperty name="color" value="#FFFFFF"/>
    </inkml:brush>
  </inkml:definitions>
  <inkml:trace contextRef="#ctx0" brushRef="#br0">0 1 4144 0 0,'0'0'191'0'0,"1"12"26"0"0,3 7 2719 0 0,0-1 0 0 0,9 22 0 0 0,-5-14-851 0 0,69 290 427 0 0,-27-99-2702 0 0,-42-183-66 0 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07:30.217"/>
    </inkml:context>
    <inkml:brush xml:id="br0">
      <inkml:brushProperty name="width" value="0.05" units="cm"/>
      <inkml:brushProperty name="height" value="0.05" units="cm"/>
      <inkml:brushProperty name="color" value="#FFFFFF"/>
    </inkml:brush>
  </inkml:definitions>
  <inkml:trace contextRef="#ctx0" brushRef="#br0">0 268 12440 0 0,'0'0'957'0'0,"0"0"-449"0"0,4-21 4042 0 0,5 5-3292 0 0,-1 1 0 0 0,2 1-1 0 0,20-25 1 0 0,-17 25-845 0 0,1 0 0 0 0,0 1 0 0 0,18-13 0 0 0,-10 11-987 0 0,1 1 1 0 0,0 1-1 0 0,1 1 1 0 0,1 1-1 0 0,37-11 1 0 0,-37 14-789 0 0</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34:08.056"/>
    </inkml:context>
    <inkml:brush xml:id="br0">
      <inkml:brushProperty name="width" value="0.05" units="cm"/>
      <inkml:brushProperty name="height" value="0.05" units="cm"/>
      <inkml:brushProperty name="color" value="#FFFFFF"/>
    </inkml:brush>
  </inkml:definitions>
  <inkml:trace contextRef="#ctx0" brushRef="#br0">484 330 1376 0 0,'12'-13'128'0'0,"-2"1"863"0"0,-1-1 0 0 0,-1 0 0 0 0,0-1 0 0 0,-1 1 0 0 0,-1-1 1 0 0,0-1-1 0 0,7-26 0 0 0,8-18-40 0 0,14-46 101 0 0,-106 329-8442 0 0,-11-3 6546 0 0,28-93 2948 0 0,-98 168-1 0 0,-35 61-444 0 0,132-245-1497 0 0,51-105-159 0 0,-7 14 1385 0 0,8-19-647 0 0,4-14-490 0 0,9-28-118 0 0,2 1 0 0 0,1 0 0 0 0,22-45 0 0 0,66-108-102 0 0,-47 93-22 0 0,171-282-5 0 0,-155 268 343 0 0,2 3 293 0 0,26-44 801 0 0,-75 115-1173 0 0,-7 12 49 0 0,12-30 1 0 0,-49 68-54 0 0,12-1-240 0 0,0 1 0 0 0,0 1 1 0 0,1 0-1 0 0,0 0 1 0 0,-11 24-1 0 0,6-9-10 0 0,-465 847-612 0 0,469-858 638 0 0,-73 135-759 0 0,9-5-3494 0 0,55-108 199 0 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34:14.459"/>
    </inkml:context>
    <inkml:brush xml:id="br0">
      <inkml:brushProperty name="width" value="0.05" units="cm"/>
      <inkml:brushProperty name="height" value="0.05" units="cm"/>
      <inkml:brushProperty name="color" value="#FFFFFF"/>
    </inkml:brush>
  </inkml:definitions>
  <inkml:trace contextRef="#ctx0" brushRef="#br0">909 102 3712 0 0,'1'-3'28'0'0,"-1"-1"1"0"0,1 0 0 0 0,0 1-1 0 0,0-1 1 0 0,0 0-1 0 0,0 1 1 0 0,1-1 0 0 0,2-4-1 0 0,7-19 75 0 0,5-9 1337 0 0,-16 35-931 0 0,0 1 23 0 0,0 0 11 0 0,0 0 1 0 0,-9 6 744 0 0,2 18-718 0 0,1-16-150 0 0,6-8-403 0 0,0 0 0 0 0,0 0 0 0 0,-1 0 0 0 0,1 1 0 0 0,0-1 0 0 0,0 0 0 0 0,0 0 0 0 0,-1 0 0 0 0,1 0 0 0 0,0 0 0 0 0,0 0 0 0 0,0 0 0 0 0,-1 0 0 0 0,1 0 1 0 0,0 0-1 0 0,0 0 0 0 0,0 0 0 0 0,0 0 0 0 0,-1-1 0 0 0,1 1 0 0 0,0 0 0 0 0,0 0 0 0 0,0 0 0 0 0,-1 0 0 0 0,1 0 0 0 0,0 0 0 0 0,0 0 0 0 0,0 0 0 0 0,0-1 0 0 0,0 1 0 0 0,-1 0 0 0 0,1 0 0 0 0,0 0 0 0 0,0 0 0 0 0,0-1 0 0 0,0 1 1 0 0,0 0-1 0 0,0 0 0 0 0,0-1 0 0 0,-13 11 652 0 0,-2 7-508 0 0,1 0 0 0 0,1 2-1 0 0,-20 35 1 0 0,18-29-41 0 0,-31 54 286 0 0,-34 55 298 0 0,-198 216 143 0 0,141-188-762 0 0,93-109-43 0 0,-128 147-50 0 0,114-144-842 0 0,57-55 237 0 0,1-1-24 0 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34:15.449"/>
    </inkml:context>
    <inkml:brush xml:id="br0">
      <inkml:brushProperty name="width" value="0.05" units="cm"/>
      <inkml:brushProperty name="height" value="0.05" units="cm"/>
      <inkml:brushProperty name="color" value="#FFFFFF"/>
    </inkml:brush>
  </inkml:definitions>
  <inkml:trace contextRef="#ctx0" brushRef="#br0">362 632 3224 0 0,'0'-11'283'0'0,"-1"9"-277"0"0,0-4-2 0 0,1 0 0 0 0,-1 1 0 0 0,1-1-1 0 0,0 1 1 0 0,1-8 0 0 0,-1 10 58 0 0,0 0 0 0 0,0 0 0 0 0,0-1 0 0 0,-1 1 0 0 0,1 0 0 0 0,-1 0 0 0 0,0 1 0 0 0,-1-5 0 0 0,-3-10 680 0 0,4 11-494 0 0,0 0-1 0 0,1 1 1 0 0,0-1 0 0 0,0 0 0 0 0,0 0-1 0 0,1 0 1 0 0,0 1 0 0 0,0-1 0 0 0,0 0 0 0 0,1 1-1 0 0,2-8 1 0 0,-3 12-160 0 0,-1 0-1 0 0,0-1 1 0 0,0 1 0 0 0,0-1-1 0 0,0 1 1 0 0,0-1-1 0 0,0 1 1 0 0,0-1 0 0 0,0 1-1 0 0,0-1 1 0 0,-1 1-1 0 0,1-1 1 0 0,-1 1 0 0 0,1 0-1 0 0,-1-1 1 0 0,1 1-1 0 0,-1 0 1 0 0,0-1 0 0 0,0 1-1 0 0,0 0 1 0 0,0 0-1 0 0,0 0 1 0 0,0 0 0 0 0,-1-2-1 0 0,1 2-46 0 0,0 0 0 0 0,0 0 0 0 0,0 0-1 0 0,0 0 1 0 0,0 0 0 0 0,0-1 0 0 0,0 1 0 0 0,1 0-1 0 0,-1-1 1 0 0,0 1 0 0 0,1-1 0 0 0,-1 1 0 0 0,1-1-1 0 0,-1 1 1 0 0,1-1 0 0 0,0 1 0 0 0,0-1 0 0 0,0-2-1 0 0,4-12 310 0 0,-3 14-301 0 0,-1 1 0 0 0,1 0 0 0 0,0 0 0 0 0,-1-1 1 0 0,0 1-1 0 0,1 0 0 0 0,-1 0 0 0 0,0-1 0 0 0,0 1 0 0 0,1-1 0 0 0,-1 1 1 0 0,0 0-1 0 0,0-1 0 0 0,-1 1 0 0 0,1 0 0 0 0,0-1 0 0 0,0 1 1 0 0,-1 0-1 0 0,1-1 0 0 0,-1 1 0 0 0,1 0 0 0 0,-1 0 0 0 0,1-1 1 0 0,-1 1-1 0 0,0 0 0 0 0,0 0 0 0 0,1 0 0 0 0,-1 0 0 0 0,0 0 0 0 0,-2-1 1 0 0,1-1 61 0 0,0 1 0 0 0,0 0 0 0 0,0 0 0 0 0,0 0 0 0 0,-1 0 1 0 0,1 0-1 0 0,-1 1 0 0 0,1-1 0 0 0,-1 1 0 0 0,0 0 1 0 0,0 0-1 0 0,0-1 0 0 0,1 2 0 0 0,-1-1 0 0 0,0 0 0 0 0,0 1 1 0 0,0-1-1 0 0,0 1 0 0 0,0 0 0 0 0,-1 0 0 0 0,1 0 0 0 0,0 0 1 0 0,0 1-1 0 0,0-1 0 0 0,-5 3 0 0 0,-1 0-21 0 0,1 1 0 0 0,-1 0 0 0 0,1 0-1 0 0,0 1 1 0 0,0 1 0 0 0,1-1 0 0 0,-1 1-1 0 0,1 0 1 0 0,1 1 0 0 0,-1 0 0 0 0,1 0 0 0 0,-10 14-1 0 0,-4 10-227 0 0,-30 65 0 0 0,40-76 87 0 0,-3 9-31 0 0,0 0-1 0 0,2 1 1 0 0,-12 49-1 0 0,20-69 67 0 0,1 1 0 0 0,0 0 1 0 0,1 0-1 0 0,0 0 0 0 0,1-1 0 0 0,0 1 0 0 0,1 0 0 0 0,0 0 0 0 0,1 0 1 0 0,0 0-1 0 0,0-1 0 0 0,2 1 0 0 0,-1-1 0 0 0,6 12 0 0 0,-8-20 5 0 0,0 0-1 0 0,0 0 0 0 0,1 0 1 0 0,-1 0-1 0 0,1 0 0 0 0,-1 0 1 0 0,1 0-1 0 0,0 0 0 0 0,-1-1 1 0 0,1 1-1 0 0,0 0 0 0 0,0-1 1 0 0,0 0-1 0 0,0 1 0 0 0,1-1 1 0 0,-1 0-1 0 0,0 0 0 0 0,0 0 1 0 0,1-1-1 0 0,4 2 0 0 0,-4-2-7 0 0,0 0 0 0 0,1 0 0 0 0,-1-1-1 0 0,0 1 1 0 0,1-1 0 0 0,-1 0 0 0 0,0 0 0 0 0,0 0-1 0 0,0 0 1 0 0,0 0 0 0 0,0-1 0 0 0,0 1 0 0 0,5-4-1 0 0,0-1 1 0 0,-1 0 0 0 0,1 0 0 0 0,-1-1 0 0 0,0 0 0 0 0,-1-1 0 0 0,0 1 0 0 0,0-1 0 0 0,0-1 0 0 0,6-13 0 0 0,-7 13 72 0 0,1-1 1 0 0,10-14-1 0 0,-10 16-25 0 0,-1 0-1 0 0,0 1 1 0 0,-1-2-1 0 0,1 1 1 0 0,3-11 0 0 0,14-32 68 0 0,-17 42-84 0 0,-1 0 0 0 0,0 0 0 0 0,-1 0 0 0 0,0 0 0 0 0,0 0 1 0 0,-1-1-1 0 0,0 0 0 0 0,1-12 0 0 0,0 0 23 0 0,0 0-1 0 0,1 0 1 0 0,2 0 0 0 0,10-27 0 0 0,-7 19 71 0 0,10-43 1 0 0,-4 16 118 0 0,-11 46-99 0 0,-1 0 1 0 0,0-1-1 0 0,-1 1 1 0 0,0-1-1 0 0,1-17 0 0 0,-3 23-79 0 0,0-1 0 0 0,1 1-1 0 0,0 0 1 0 0,0-1 0 0 0,0 1-1 0 0,1 0 1 0 0,4-10 0 0 0,-5 11-46 0 0,1 0 0 0 0,-1 0 0 0 0,0 0 0 0 0,-1 0 0 0 0,1 0 1 0 0,-1 0-1 0 0,0 0 0 0 0,0 0 0 0 0,-1-6 0 0 0,0 4-1 0 0,1 0 0 0 0,0 0 0 0 0,0 1 0 0 0,2-13-1 0 0,-2 18 8 0 0,0 1 0 0 0,1-1-1 0 0,-1 1 1 0 0,0-1 0 0 0,0 0-1 0 0,0 1 1 0 0,1-1-1 0 0,-1 1 1 0 0,0-1 0 0 0,0 0-1 0 0,0 1 1 0 0,0-1-1 0 0,0 1 1 0 0,0-1 0 0 0,0 0-1 0 0,-1 1 1 0 0,1-1-1 0 0,0 0 1 0 0,0 1 0 0 0,0-1-1 0 0,-1 1 1 0 0,1-1-1 0 0,0 1 1 0 0,0-1 0 0 0,-1 1-1 0 0,1-1 1 0 0,-1 1-1 0 0,1-1 1 0 0,0 1 0 0 0,-1-1-1 0 0,1 1 1 0 0,-1-1 0 0 0,1 1-1 0 0,-1 0 1 0 0,1-1-1 0 0,-1 1 1 0 0,1 0 0 0 0,-1 0-1 0 0,0-1 1 0 0,1 1-1 0 0,-1 0 1 0 0,1 0 0 0 0,-1 0-1 0 0,0 0 1 0 0,-1-1 329 0 0,2 1 14 0 0,-12 12 157 0 0,11-11-495 0 0,0 0-1 0 0,0 1 1 0 0,1-1 0 0 0,-1 0-1 0 0,1 1 1 0 0,-1-1-1 0 0,1 1 1 0 0,-1-1 0 0 0,1 1-1 0 0,0-1 1 0 0,0 1 0 0 0,0-1-1 0 0,0 1 1 0 0,0-1 0 0 0,0 1-1 0 0,0-1 1 0 0,0 1-1 0 0,0-1 1 0 0,1 1 0 0 0,-1-1-1 0 0,1 0 1 0 0,0 3 0 0 0,4 17 81 0 0,-6 34-70 0 0,0-39-30 0 0,1 1 0 0 0,3 26 0 0 0,2-6-201 0 0,0 66 1 0 0,-4-85 48 0 0,7 36-1 0 0,-5-38-20 0 0,-1 1-1 0 0,0-1 0 0 0,-1 19 1 0 0,-4 1-186 0 0,1-27 141 0 0,1-1-1 0 0,1 0 0 0 0,0 0 0 0 0,0 0 1 0 0,0 1-1 0 0,1-1 0 0 0,0 0 0 0 0,4 15 1 0 0,5 8-1359 0 0</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34:16.033"/>
    </inkml:context>
    <inkml:brush xml:id="br0">
      <inkml:brushProperty name="width" value="0.05" units="cm"/>
      <inkml:brushProperty name="height" value="0.05" units="cm"/>
      <inkml:brushProperty name="color" value="#FFFFFF"/>
    </inkml:brush>
  </inkml:definitions>
  <inkml:trace contextRef="#ctx0" brushRef="#br0">69 458 8120 0 0,'2'0'46'0'0,"1"0"0"0"0,0 0 1 0 0,-1 0-1 0 0,1-1 0 0 0,-1 1 1 0 0,1-1-1 0 0,0 1 0 0 0,-1-1 1 0 0,1 0-1 0 0,-1 0 0 0 0,0 0 1 0 0,1 0-1 0 0,-1-1 0 0 0,0 1 0 0 0,0 0 1 0 0,1-1-1 0 0,-1 0 0 0 0,1-1 1 0 0,19-14 772 0 0,-18 14-437 0 0,1 0 0 0 0,-1 0 0 0 0,1-1 0 0 0,6-7 0 0 0,45-47 2073 0 0,-35 36-1889 0 0,-18 19-528 0 0,0 0 0 0 0,1 0 0 0 0,-1 0 0 0 0,0 0 0 0 0,-1-1 0 0 0,1 1 0 0 0,-1-1 0 0 0,1 0 0 0 0,-1 0 0 0 0,0 0 0 0 0,-1 0 0 0 0,1 0 0 0 0,-1 0 0 0 0,2-6 0 0 0,6-12-41 0 0,-8 21 6 0 0,1-1 1 0 0,-1 0 0 0 0,0 1 0 0 0,-1-1 0 0 0,1 0 0 0 0,0 0-1 0 0,0 0 1 0 0,-1 0 0 0 0,1 0 0 0 0,-1 0 0 0 0,0 0 0 0 0,1 0-1 0 0,-1-2 1 0 0,-2-9 159 0 0,1-30 608 0 0,1 35-711 0 0,-1 1 1 0 0,1-1-1 0 0,-1 0 1 0 0,-1 1 0 0 0,1-1-1 0 0,-1 1 1 0 0,0-1-1 0 0,-1 1 1 0 0,-3-7 0 0 0,3 8-41 0 0,1 1 1 0 0,-1 0 0 0 0,0 0-1 0 0,0 0 1 0 0,0 0 0 0 0,-1 1-1 0 0,0-1 1 0 0,0 1 0 0 0,0 0-1 0 0,0 0 1 0 0,-1 0-1 0 0,-7-4 1 0 0,9 6-13 0 0,0 1 1 0 0,-1 1-1 0 0,1-1 1 0 0,0 0-1 0 0,0 1 0 0 0,0-1 1 0 0,-1 1-1 0 0,1 0 0 0 0,0 0 1 0 0,0 0-1 0 0,-1 1 0 0 0,1-1 1 0 0,0 1-1 0 0,0 0 0 0 0,0-1 1 0 0,0 2-1 0 0,-1-1 1 0 0,1 0-1 0 0,1 0 0 0 0,-1 1 1 0 0,0 0-1 0 0,0 0 0 0 0,1-1 1 0 0,-1 2-1 0 0,1-1 0 0 0,-4 4 1 0 0,-1 0-35 0 0,1 1 1 0 0,0 0-1 0 0,0 0 1 0 0,1 0-1 0 0,0 1 1 0 0,0 0-1 0 0,1 0 1 0 0,-5 12-1 0 0,-33 82-565 0 0,36-85 393 0 0,0 1 0 0 0,1-1 0 0 0,1 1 0 0 0,-2 20 0 0 0,-5 21-7 0 0,8-42 203 0 0,1-1 0 0 0,1 0 0 0 0,1 0 0 0 0,0 0 1 0 0,3 19-1 0 0,0 4 19 0 0,-3-28-4 0 0,1-1-1 0 0,0 1 1 0 0,1-1-1 0 0,0 1 1 0 0,1-1 0 0 0,0 0-1 0 0,1 0 1 0 0,0 0-1 0 0,0 0 1 0 0,1-1-1 0 0,7 11 1 0 0,-7-12-74 0 0,-2-2-7 0 0,1-1 0 0 0,0 1 1 0 0,0-1-1 0 0,8 8 0 0 0,-10-11 2 0 0,0-1 0 0 0,0 1 0 0 0,0-1 0 0 0,0 0 0 0 0,1 0-1 0 0,-1 0 1 0 0,0 0 0 0 0,0 0 0 0 0,1 0 0 0 0,-1-1 0 0 0,0 1 0 0 0,1-1 0 0 0,-1 0 0 0 0,0 0 0 0 0,1 1 0 0 0,-1-1 0 0 0,4-1 0 0 0,11-2-562 0 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34:16.398"/>
    </inkml:context>
    <inkml:brush xml:id="br0">
      <inkml:brushProperty name="width" value="0.05" units="cm"/>
      <inkml:brushProperty name="height" value="0.05" units="cm"/>
      <inkml:brushProperty name="color" value="#FFFFFF"/>
    </inkml:brush>
  </inkml:definitions>
  <inkml:trace contextRef="#ctx0" brushRef="#br0">13 57 2760 0 0,'8'-19'120'0'0,"-12"11"32"0"0,-5 0-152 0 0,4 0 0 0 0,5 2 0 0 0,-3-2-1200 0 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34:16.747"/>
    </inkml:context>
    <inkml:brush xml:id="br0">
      <inkml:brushProperty name="width" value="0.05" units="cm"/>
      <inkml:brushProperty name="height" value="0.05" units="cm"/>
      <inkml:brushProperty name="color" value="#FFFFFF"/>
    </inkml:brush>
  </inkml:definitions>
  <inkml:trace contextRef="#ctx0" brushRef="#br0">33 49 10680 0 0,'-22'7'489'0'0,"17"-6"-8"0"0,2 39 1797 0 0,2-32-1817 0 0,0 0 0 0 0,1 1 0 0 0,-1-1 0 0 0,2 0 0 0 0,-1 0 0 0 0,1 1 0 0 0,3 9-1 0 0,9 77 1212 0 0,-5-67-1387 0 0,-4-9-142 0 0,1 0-1 0 0,1 0 1 0 0,1-1 0 0 0,0 0-1 0 0,2 0 1 0 0,0-1-1 0 0,13 18 1 0 0,-17-26-128 0 0,0 0 1 0 0,0 0 0 0 0,-1 1 0 0 0,0-1 0 0 0,5 18-1 0 0,-5-13 8 0 0,1 0 1 0 0,8 15-1 0 0,-2-4-12 0 0,-9-21-11 0 0,-1 1 0 0 0,1-1 0 0 0,0 0 0 0 0,1 1 0 0 0,-1-1 0 0 0,1 0 0 0 0,0-1 0 0 0,0 1-1 0 0,0 0 1 0 0,0-1 0 0 0,1 0 0 0 0,5 5 0 0 0,-8-7 0 0 0,-1-1 0 0 0,0 0 0 0 0,0 0 0 0 0,1 0 0 0 0,-1 1 0 0 0,0-1 0 0 0,1 0 0 0 0,-1 0-1 0 0,0 0 1 0 0,1 0 0 0 0,-1 1 0 0 0,0-1 0 0 0,1 0 0 0 0,-1 0 0 0 0,0 0 0 0 0,1 0 0 0 0,-1 0-1 0 0,0 0 1 0 0,1 0 0 0 0,-1 0 0 0 0,0 0 0 0 0,1 0 0 0 0,-1 0 0 0 0,0 0 0 0 0,1-1 0 0 0,-1 1 0 0 0,0 0-1 0 0,1 0 1 0 0,-1 0 0 0 0,0 0 0 0 0,1 0 0 0 0,-1-1 0 0 0,0 1 0 0 0,1 0 0 0 0,-1 0 0 0 0,0-1-1 0 0,0 1 1 0 0,1 0 0 0 0,-1 0 0 0 0,0-1 0 0 0,0 1 0 0 0,0 0 0 0 0,1-1 0 0 0,-1 1 0 0 0,0 0 0 0 0,0 0-1 0 0,0-1 1 0 0,0 0 0 0 0,0 1-7 0 0,5-6-3 0 0,-2 0-1 0 0,1 0 1 0 0,-1-1 0 0 0,0 1-1 0 0,0-1 1 0 0,-1 0-1 0 0,0 0 1 0 0,0 0-1 0 0,-1 0 1 0 0,1 0-1 0 0,-2 0 1 0 0,1-12-1 0 0,5-25-30 0 0,7-71 25 0 0,0 1 85 0 0,-5 80 11 0 0,1 0-1 0 0,2 0 0 0 0,1 1 0 0 0,23-43 0 0 0,-8 5 237 0 0,-27 71-313 0 0,0-1 0 0 0,0 1 0 0 0,0 0 0 0 0,0-1 0 0 0,0 1-1 0 0,0-1 1 0 0,0 1 0 0 0,0-1 0 0 0,0 1 0 0 0,0 0 0 0 0,1-1 0 0 0,-1 1-1 0 0,0-1 1 0 0,0 1 0 0 0,0 0 0 0 0,1-1 0 0 0,-1 1 0 0 0,0 0 0 0 0,1-1-1 0 0,-1 1 1 0 0,0 0 0 0 0,1 0 0 0 0,-1-1 0 0 0,0 1 0 0 0,1 0 0 0 0,-1 0-1 0 0,0-1 1 0 0,1 1 0 0 0,-1 0 0 0 0,1 0 0 0 0,-1 0 0 0 0,0 0 0 0 0,1 0-1 0 0,-1 0 1 0 0,1 0 0 0 0,-1 0 0 0 0,1 0 0 0 0,-1 0 0 0 0,0 0 0 0 0,1 0 0 0 0,0 0-1 0 0,0 1 2 0 0,1 0 0 0 0,-1 0-1 0 0,0 1 1 0 0,0-1 0 0 0,0 0-1 0 0,0 1 1 0 0,0-1-1 0 0,0 1 1 0 0,0-1 0 0 0,1 4-1 0 0,3 11-19 0 0,0 1 1 0 0,-1 0-1 0 0,-1 0 0 0 0,0 0 0 0 0,0 19 0 0 0,-1-11-849 0 0,2-3-1199 0 0,-4-22 2015 0 0,0 0 0 0 0,0 0 1 0 0,0-1-1 0 0,0 1 0 0 0,0 0 0 0 0,0 0 0 0 0,0 0 0 0 0,0 0 1 0 0,0 0-1 0 0,0 0 0 0 0,0-1 0 0 0,0 1 0 0 0,0 0 0 0 0,0 0 1 0 0,0 0-1 0 0,1 0 0 0 0,-1 0 0 0 0,0 0 0 0 0,0 0 0 0 0,0 0 1 0 0,0 0-1 0 0,0-1 0 0 0,0 1 0 0 0,0 0 0 0 0,0 0 0 0 0,0 0 1 0 0,0 0-1 0 0,1 0 0 0 0,-1 0 0 0 0,0 0 0 0 0,0 0 0 0 0,0 0 1 0 0,0 0-1 0 0,0 0 0 0 0,0 0 0 0 0,0 0 0 0 0,1 0 0 0 0,-1 0 0 0 0,0 0 1 0 0,0 0-1 0 0,0 0 0 0 0,0 0 0 0 0,0 0 0 0 0,0 0 0 0 0,0 0 1 0 0,1 0-1 0 0,-1 0 0 0 0,0 0 0 0 0,0 0 0 0 0,0 0 0 0 0,0 0 1 0 0,0 0-1 0 0,0 0 0 0 0,0 0 0 0 0,1 0 0 0 0,-1 1 0 0 0,0-1 1 0 0,0 0-1 0 0,0 0 0 0 0,13-68-6684 0 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34:17.361"/>
    </inkml:context>
    <inkml:brush xml:id="br0">
      <inkml:brushProperty name="width" value="0.05" units="cm"/>
      <inkml:brushProperty name="height" value="0.05" units="cm"/>
      <inkml:brushProperty name="color" value="#FFFFFF"/>
    </inkml:brush>
  </inkml:definitions>
  <inkml:trace contextRef="#ctx0" brushRef="#br0">703 1 2760 0 0,'-41'38'4874'0'0,"-20"25"-758"0"0,4 2-2410 0 0,-18 34-326 0 0,58-70-918 0 0,-19 39 0 0 0,13-22-253 0 0,-99 201 359 0 0,-43 131-987 0 0,99-202-585 0 0,43-111 40 0 0,7-22 198 0 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34:20.273"/>
    </inkml:context>
    <inkml:brush xml:id="br0">
      <inkml:brushProperty name="width" value="0.05" units="cm"/>
      <inkml:brushProperty name="height" value="0.05" units="cm"/>
      <inkml:brushProperty name="color" value="#FFFFFF"/>
    </inkml:brush>
  </inkml:definitions>
  <inkml:trace contextRef="#ctx0" brushRef="#br0">7 1 9072 0 0,'0'0'413'0'0,"0"0"-10"0"0,0 0-85 0 0,0 0 602 0 0,0 0 288 0 0,0 0 59 0 0,0 0-79 0 0,0 0-380 0 0,0 0-168 0 0,0 0-31 0 0,0 0-33 0 0,0 0-107 0 0,0 0-42 0 0,0 0-10 0 0,-1 0-371 0 0,1 1 0 0 0,-1-1 1 0 0,1 1-1 0 0,-1-1 0 0 0,1 1 0 0 0,-1-1 0 0 0,1 1 0 0 0,0-1 0 0 0,-1 1 0 0 0,1-1 0 0 0,0 1 0 0 0,-1 0 0 0 0,1-1 0 0 0,0 1 0 0 0,0 0 0 0 0,0-1 0 0 0,-1 1 0 0 0,1 0 0 0 0,0-1 0 0 0,0 2 0 0 0,2 14 96 0 0,1 0-1 0 0,1 0 1 0 0,0 0 0 0 0,1-1 0 0 0,1 0-1 0 0,11 24 1 0 0,-11-27-98 0 0,128 277-547 0 0,-111-246-931 0 0,2-1-1 0 0,50 64 1 0 0,-63-90 614 0 0,13 18-748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43.869"/>
    </inkml:context>
    <inkml:brush xml:id="br0">
      <inkml:brushProperty name="width" value="0.05" units="cm"/>
      <inkml:brushProperty name="height" value="0.05" units="cm"/>
      <inkml:brushProperty name="color" value="#FFFFFF"/>
    </inkml:brush>
  </inkml:definitions>
  <inkml:trace contextRef="#ctx0" brushRef="#br0">0 6 656 0 0,'1'0'81'0'0,"-1"-1"0"0"0,0 1 0 0 0,1-1 0 0 0,-1 1 0 0 0,1 0 0 0 0,-1-1 0 0 0,1 1 0 0 0,-1 0 0 0 0,1-1 0 0 0,-1 1-1 0 0,1 0 1 0 0,-1 0 0 0 0,1-1 0 0 0,0 1 0 0 0,-1 0 0 0 0,1 0 0 0 0,-1 0 0 0 0,1 0 0 0 0,0 0 0 0 0,-1 0 0 0 0,1 0 0 0 0,-1 0 0 0 0,1 0 0 0 0,0 0 0 0 0,0 0 0 0 0,9 8 6259 0 0,-2 4-6177 0 0,0 1 0 0 0,-1 0 0 0 0,-1 1 0 0 0,0-1 0 0 0,-1 1 0 0 0,0 0 0 0 0,4 25 0 0 0,63 355 209 0 0,-81-406-2519 0 0,-6-20 1607 0 0,-23-122-1671 0 0,32 124 1911 0 0,0 2 42 0 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34:20.614"/>
    </inkml:context>
    <inkml:brush xml:id="br0">
      <inkml:brushProperty name="width" value="0.05" units="cm"/>
      <inkml:brushProperty name="height" value="0.05" units="cm"/>
      <inkml:brushProperty name="color" value="#FFFFFF"/>
    </inkml:brush>
  </inkml:definitions>
  <inkml:trace contextRef="#ctx0" brushRef="#br0">373 1 10824 0 0,'-14'14'207'0'0,"-1"2"116"0"0,1-1 0 0 0,-23 33 0 0 0,-82 130 4306 0 0,81-111-3902 0 0,-80 124-1081 0 0,101-171-672 0 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34:21.005"/>
    </inkml:context>
    <inkml:brush xml:id="br0">
      <inkml:brushProperty name="width" value="0.05" units="cm"/>
      <inkml:brushProperty name="height" value="0.05" units="cm"/>
      <inkml:brushProperty name="color" value="#FFFFFF"/>
    </inkml:brush>
  </inkml:definitions>
  <inkml:trace contextRef="#ctx0" brushRef="#br0">15 173 1376 0 0,'0'0'65'0'0,"-1"2"-6"0"0,-1 0-5 0 0,1-1 1 0 0,0 1 0 0 0,0-1-1 0 0,0 1 1 0 0,0 0-1 0 0,0-1 1 0 0,0 1-1 0 0,1 0 1 0 0,-1 0-1 0 0,0 0 1 0 0,1 0-1 0 0,0-1 1 0 0,-1 1-1 0 0,1 0 1 0 0,0 0-1 0 0,0 4 1 0 0,0 2 1053 0 0,-1 0 401 0 0,0 0 0 0 0,1 0 1 0 0,0 0-1 0 0,2 9 1 0 0,-1-4-757 0 0,1 1 1 0 0,1-1 0 0 0,8 23 0 0 0,74 153 1406 0 0,-72-160-1936 0 0,2-1-1 0 0,1 0 1 0 0,1 0 0 0 0,27 31-1 0 0,-43-58-213 0 0,0 1-1 0 0,0 0 0 0 0,1-1 0 0 0,-1 1 0 0 0,0-1 0 0 0,1 0 0 0 0,0 1 0 0 0,-1-1 0 0 0,1 0 0 0 0,0 0 0 0 0,-1 0 0 0 0,1 0 0 0 0,0 0 0 0 0,0-1 0 0 0,0 1 0 0 0,0 0 0 0 0,0-1 0 0 0,0 0 0 0 0,0 1 0 0 0,0-1 0 0 0,0 0 0 0 0,0 0 0 0 0,0 0 0 0 0,0 0 0 0 0,0 0 0 0 0,0-1 0 0 0,0 1 0 0 0,0 0 0 0 0,-1-1 0 0 0,1 0 0 0 0,0 1 1 0 0,0-1-1 0 0,0 0 0 0 0,0 0 0 0 0,-1 0 0 0 0,1 0 0 0 0,0 0 0 0 0,-1-1 0 0 0,1 1 0 0 0,-1 0 0 0 0,1-1 0 0 0,-1 1 0 0 0,0-1 0 0 0,0 1 0 0 0,1-1 0 0 0,-1 0 0 0 0,0 1 0 0 0,0-3 0 0 0,6-15 221 0 0,0 1 0 0 0,-2-1 0 0 0,-1 0 0 0 0,0 0 0 0 0,-1 0 0 0 0,0-27 0 0 0,2-3-235 0 0,25-163 210 0 0,-19 151-1572 0 0,28-85 0 0 0,-26 111-63 0 0,4 2-10 0 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34:21.613"/>
    </inkml:context>
    <inkml:brush xml:id="br0">
      <inkml:brushProperty name="width" value="0.05" units="cm"/>
      <inkml:brushProperty name="height" value="0.05" units="cm"/>
      <inkml:brushProperty name="color" value="#FFFFFF"/>
    </inkml:brush>
  </inkml:definitions>
  <inkml:trace contextRef="#ctx0" brushRef="#br0">367 1149 4144 0 0,'-14'137'191'0'0,"8"-87"-11"0"0,4-46-148 0 0,0-5-27 0 0,-5-11 298 0 0,1 6 992 0 0,5 5-1128 0 0,0 1 0 0 0,1-1 1 0 0,-1 0-1 0 0,0 1 0 0 0,1-1 1 0 0,-1 0-1 0 0,1 0 0 0 0,-1 1 1 0 0,1-1-1 0 0,-1 0 0 0 0,1 0 1 0 0,0 0-1 0 0,-1 0 0 0 0,1 0 1 0 0,0 1-1 0 0,0-3 0 0 0,-38-157 6517 0 0,29 123-6062 0 0,-14-52 802 0 0,20 80-1253 0 0,-1 0-1 0 0,1 1 0 0 0,-2-1 0 0 0,1 1 0 0 0,-1 0 1 0 0,0 0-1 0 0,-10-10 0 0 0,12 15-137 0 0,0 1-1 0 0,0 0 0 0 0,-1 0 1 0 0,1 0-1 0 0,0 0 1 0 0,-1 1-1 0 0,1-1 0 0 0,-1 1 1 0 0,1 0-1 0 0,-1 0 1 0 0,0 0-1 0 0,0 1 0 0 0,1-1 1 0 0,-6 1-1 0 0,-7-2 155 0 0,15 2-181 0 0,1 0-1 0 0,-1 0 1 0 0,1-1-1 0 0,-1 1 1 0 0,0 0-1 0 0,1 1 1 0 0,-1-1-1 0 0,0 0 1 0 0,1 0-1 0 0,-1 0 1 0 0,1 0-1 0 0,-1 0 1 0 0,1 1-1 0 0,-1-1 1 0 0,0 0-1 0 0,1 0 1 0 0,-1 1-1 0 0,1-1 1 0 0,-1 0-1 0 0,1 1 1 0 0,-1-1-1 0 0,1 1 1 0 0,0-1-1 0 0,-1 1 1 0 0,1-1-1 0 0,-1 1 1 0 0,1-1-1 0 0,0 1 1 0 0,-1-1-1 0 0,1 1 1 0 0,0 0-1 0 0,-4 8 22 0 0,1-1-1 0 0,0 1 0 0 0,1 0 0 0 0,0 0 0 0 0,-1 10 1 0 0,-10 93 45 0 0,13-111-72 0 0,-9 55 14 0 0,9-55-14 0 0,0-1 1 0 0,0 1 0 0 0,-1-1 0 0 0,1 1-1 0 0,0-1 1 0 0,0 1 0 0 0,0-1 0 0 0,0 1 0 0 0,-1-1-1 0 0,1 1 1 0 0,0-1 0 0 0,-1 1 0 0 0,1-1-1 0 0,0 1 1 0 0,-1-1 0 0 0,1 1 0 0 0,-1-1 0 0 0,1 0-1 0 0,0 1 1 0 0,-1-1 0 0 0,0 1 0 0 0,0-2 1 0 0,1 1 0 0 0,-1 0 0 0 0,1-1 0 0 0,-1 1 1 0 0,1-1-1 0 0,-1 1 0 0 0,0-1 0 0 0,1 0 1 0 0,0 1-1 0 0,-1-1 0 0 0,1 1 0 0 0,-1-1 0 0 0,1 0 1 0 0,0 1-1 0 0,-1-1 0 0 0,1 0 0 0 0,0 0 0 0 0,0 1 1 0 0,0-1-1 0 0,-1-1 0 0 0,-2-8 6 0 0,1 1-11 0 0,-1 1 1 0 0,0 0 0 0 0,-6-12-1 0 0,9 19-2 0 0,-1 0 0 0 0,1 0 0 0 0,-1 0-1 0 0,1 0 1 0 0,-1 1 0 0 0,0-1 0 0 0,0 0 0 0 0,1 0-1 0 0,-1 0 1 0 0,0 1 0 0 0,0-1 0 0 0,0 0 0 0 0,0 1 0 0 0,0-1-1 0 0,0 1 1 0 0,0-1 0 0 0,0 1 0 0 0,-1-1 0 0 0,1 1-3 0 0,0 0 1 0 0,1 0-1 0 0,-1 0 1 0 0,0 0-1 0 0,0 0 1 0 0,0 1-1 0 0,1-1 1 0 0,-1 0-1 0 0,0 0 1 0 0,0 1 0 0 0,1-1-1 0 0,-1 0 1 0 0,0 1-1 0 0,1-1 1 0 0,-1 1-1 0 0,0-1 1 0 0,0 1-1 0 0,0 0-3 0 0,1 0-1 0 0,-1 0 0 0 0,0-1 1 0 0,1 1-1 0 0,0 0 0 0 0,-1 0 1 0 0,1 0-1 0 0,-1 0 0 0 0,1 0 1 0 0,0 0-1 0 0,0-1 0 0 0,-1 1 1 0 0,1 0-1 0 0,0 0 0 0 0,0 0 1 0 0,0 0-1 0 0,0 1 0 0 0,0 3-27 0 0,-4 27-217 0 0,1 1 0 0 0,2 0 0 0 0,1 0 0 0 0,2-1 0 0 0,1 1 0 0 0,2 0 0 0 0,1-1 0 0 0,16 52 0 0 0,-18-73 181 0 0,1-1 0 0 0,0 1 0 0 0,0-1 0 0 0,1 0 0 0 0,0-1-1 0 0,9 11 1 0 0,-13-17 50 0 0,0-1 0 0 0,0 0 0 0 0,1 1-1 0 0,-1-1 1 0 0,1 0 0 0 0,0 0-1 0 0,0-1 1 0 0,-1 1 0 0 0,1 0 0 0 0,0-1-1 0 0,5 2 1 0 0,-6-3 9 0 0,-1 1 0 0 0,1-1 0 0 0,0 0 0 0 0,0 0 1 0 0,0 0-1 0 0,0 0 0 0 0,0 0 0 0 0,-1-1 0 0 0,1 1 0 0 0,0 0 0 0 0,0-1 0 0 0,0 1 0 0 0,-1-1 1 0 0,1 0-1 0 0,0 0 0 0 0,-1 0 0 0 0,1 0 0 0 0,-1 0 0 0 0,1 0 0 0 0,-1 0 0 0 0,3-2 0 0 0,6-7-49 0 0,-1 0 0 0 0,0-1 0 0 0,0 0 0 0 0,-2 0 0 0 0,1-1-1 0 0,11-25 1 0 0,26-80-344 0 0,-42 110 407 0 0,17-58 198 0 0,-3 0 1 0 0,10-78 0 0 0,3-133 502 0 0,-26 240-685 0 0,7-53 40 0 0,2-21 28 0 0,-8-156 70 0 0,-17 120 347 0 0,2 50 314 0 0,10 93-751 0 0,-1 0 0 0 0,1 1 0 0 0,-1-1 0 0 0,1 0 0 0 0,-1 1 0 0 0,0-1-1 0 0,0 1 1 0 0,0 0 0 0 0,0-1 0 0 0,-1 1 0 0 0,-2-4 0 0 0,4 6-49 0 0,0-1 1 0 0,-1 1 0 0 0,1 0-1 0 0,0 0 1 0 0,0 0 0 0 0,0-1-1 0 0,-1 1 1 0 0,1 0 0 0 0,0 0-1 0 0,0 0 1 0 0,-1 0 0 0 0,1 0-1 0 0,0-1 1 0 0,0 1 0 0 0,-1 0-1 0 0,1 0 1 0 0,0 0 0 0 0,-1 0-1 0 0,1 0 1 0 0,0 0 0 0 0,0 0-1 0 0,-1 0 1 0 0,1 0 0 0 0,0 0-1 0 0,0 0 1 0 0,-1 0 0 0 0,1 0-1 0 0,0 0 1 0 0,-1 1 0 0 0,1-1-1 0 0,0 0 1 0 0,0 0 0 0 0,-1 0-1 0 0,1 0 1 0 0,0 0 0 0 0,0 0 0 0 0,0 1-1 0 0,-1-1 1 0 0,1 0-1 0 0,-1 2 25 0 0,-1 0 0 0 0,1 0 0 0 0,0 0 0 0 0,1 0-1 0 0,-1 0 1 0 0,0 1 0 0 0,1-1 0 0 0,-1 0-1 0 0,0 4 1 0 0,-10 100-631 0 0,4 147 1 0 0,8-164-1395 0 0,3 1-4203 0 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34:22.628"/>
    </inkml:context>
    <inkml:brush xml:id="br0">
      <inkml:brushProperty name="width" value="0.05" units="cm"/>
      <inkml:brushProperty name="height" value="0.05" units="cm"/>
      <inkml:brushProperty name="color" value="#FFFFFF"/>
    </inkml:brush>
  </inkml:definitions>
  <inkml:trace contextRef="#ctx0" brushRef="#br0">38 972 5528 0 0,'-13'-181'2968'0'0,"3"54"92"0"0,2-184-552 0 0,5 263-2244 0 0,1 20-19 0 0,1 1 0 0 0,3-38 1 0 0,0 47-41 0 0,1-6 504 0 0,0 1 1 0 0,1 0-1 0 0,1 0 0 0 0,17-43 0 0 0,-22 65-699 0 0,0 1 0 0 0,0 0 0 0 0,0-1 0 0 0,0 1 0 0 0,0 0 0 0 0,0-1 0 0 0,0 1 0 0 0,0 0 0 0 0,1 0 0 0 0,-1-1 1 0 0,0 1-1 0 0,0 0 0 0 0,0-1 0 0 0,0 1 0 0 0,1 0 0 0 0,-1 0 0 0 0,0 0 0 0 0,0-1 0 0 0,0 1 0 0 0,1 0 0 0 0,-1 0 0 0 0,0 0 0 0 0,1-1 0 0 0,-1 1 0 0 0,0 0 0 0 0,0 0 0 0 0,1 0 0 0 0,-1 0 0 0 0,0 0 0 0 0,1 0 0 0 0,-1 0 0 0 0,0 0 0 0 0,1 0 0 0 0,-1 0 0 0 0,0 0 0 0 0,1 0 0 0 0,-1 0 0 0 0,0 0 0 0 0,0 0 0 0 0,1 0 0 0 0,-1 0 0 0 0,0 0 0 0 0,1 0 0 0 0,-1 0 0 0 0,0 0 0 0 0,1 1 0 0 0,-1-1 0 0 0,0 0 0 0 0,0 0 0 0 0,1 0 0 0 0,-1 0 0 0 0,0 1 0 0 0,0-1 0 0 0,0 0 0 0 0,1 0 0 0 0,-1 1 0 0 0,0-1 0 0 0,0 0 0 0 0,0 0 0 0 0,1 1 0 0 0,10 22-36 0 0,-8-16 49 0 0,7 17-23 0 0,-2-5 0 0 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34:22.989"/>
    </inkml:context>
    <inkml:brush xml:id="br0">
      <inkml:brushProperty name="width" value="0.05" units="cm"/>
      <inkml:brushProperty name="height" value="0.05" units="cm"/>
      <inkml:brushProperty name="color" value="#FFFFFF"/>
    </inkml:brush>
  </inkml:definitions>
  <inkml:trace contextRef="#ctx0" brushRef="#br0">0 171 13792 0 0,'4'2'124'0'0,"-1"0"1"0"0,1 0 0 0 0,-1 0 0 0 0,1-1-1 0 0,0 1 1 0 0,0-1 0 0 0,0 0 0 0 0,0 0-1 0 0,0 0 1 0 0,0 0 0 0 0,5-1 0 0 0,5 2-110 0 0,-7-1 56 0 0,0 0 0 0 0,1-1 0 0 0,-1 0 0 0 0,1 0 0 0 0,-1-1 1 0 0,0 0-1 0 0,8-2 0 0 0,53-16 1449 0 0,-62 18-1406 0 0,40-14 177 0 0,122-42-314 0 0,-114 35-193 0 0,57-27-401 0 0,-72 26 354 0 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34:23.350"/>
    </inkml:context>
    <inkml:brush xml:id="br0">
      <inkml:brushProperty name="width" value="0.05" units="cm"/>
      <inkml:brushProperty name="height" value="0.05" units="cm"/>
      <inkml:brushProperty name="color" value="#FFFFFF"/>
    </inkml:brush>
  </inkml:definitions>
  <inkml:trace contextRef="#ctx0" brushRef="#br0">1 0 10016 0 0,'0'0'462'0'0,"0"3"-12"0"0,0 22-274 0 0,0 44 305 0 0,2 95 2899 0 0,0-130-2607 0 0,2 0 0 0 0,17 63-1 0 0,25 127-690 0 0,-34-154-80 0 0,22 131 292 0 0,-20-114-4993 0 0,-5-37-863 0 0</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34:23.696"/>
    </inkml:context>
    <inkml:brush xml:id="br0">
      <inkml:brushProperty name="width" value="0.05" units="cm"/>
      <inkml:brushProperty name="height" value="0.05" units="cm"/>
      <inkml:brushProperty name="color" value="#FFFFFF"/>
    </inkml:brush>
  </inkml:definitions>
  <inkml:trace contextRef="#ctx0" brushRef="#br0">8 824 5064 0 0,'0'0'389'0'0,"-1"-1"-250"0"0,-5-4 126 0 0,5 4 1028 0 0,6-10 2271 0 0,-3 10-3351 0 0,-1-1-1 0 0,1 1 0 0 0,0-1 1 0 0,0 1-1 0 0,0 0 0 0 0,0-1 0 0 0,0 1 1 0 0,0 0-1 0 0,0 0 0 0 0,0 1 1 0 0,0-1-1 0 0,0 0 0 0 0,4 0 0 0 0,-2 0-99 0 0,-1 0 0 0 0,1 0 0 0 0,-1 0 0 0 0,1 0 0 0 0,-1-1 0 0 0,0 0 0 0 0,5-3 0 0 0,19-20 769 0 0,-1-2 0 0 0,39-50-1 0 0,-6 5-197 0 0,-56 69-637 0 0,-1 1-1 0 0,1-1 1 0 0,0 1-1 0 0,1 0 0 0 0,-1 0 1 0 0,0 0-1 0 0,1 0 0 0 0,-1 0 1 0 0,7-1-1 0 0,-7 2-11 0 0,0 0 0 0 0,0-1 0 0 0,0 1 0 0 0,0 0 0 0 0,0-1 0 0 0,0 0 0 0 0,-1 0 0 0 0,1 0 0 0 0,-1 0 0 0 0,1 0 0 0 0,-1 0 0 0 0,3-4 0 0 0,3-6 66 0 0,-2-1 1 0 0,1 0-1 0 0,-1 0 0 0 0,6-23 0 0 0,5-12 61 0 0,28-78-142 0 0,-37 96-31 0 0,-1-1 0 0 0,-1 0 0 0 0,-2 0 0 0 0,1-43 0 0 0,-5 68 11 0 0,1 0 0 0 0,0-1 0 0 0,0 1 0 0 0,0 0 0 0 0,1 0 0 0 0,0 0 0 0 0,3-7 0 0 0,-2 4-1283 0 0,-2 7-960 0 0,1 5-408 0 0,0 4 775 0 0,4 9-3046 0 0</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34:24.036"/>
    </inkml:context>
    <inkml:brush xml:id="br0">
      <inkml:brushProperty name="width" value="0.05" units="cm"/>
      <inkml:brushProperty name="height" value="0.05" units="cm"/>
      <inkml:brushProperty name="color" value="#FFFFFF"/>
    </inkml:brush>
  </inkml:definitions>
  <inkml:trace contextRef="#ctx0" brushRef="#br0">1 114 11976 0 0,'0'0'266'0'0,"0"0"44"0"0,0 0 15 0 0,0 0-26 0 0,18 7-187 0 0,-12-6 446 0 0,1 0 0 0 0,0-1 0 0 0,-1 0 0 0 0,1 0 0 0 0,0 0 1 0 0,0-1-1 0 0,-1 0 0 0 0,1 0 0 0 0,-1-1 0 0 0,10-3 1 0 0,11-2 555 0 0,241-48 1863 0 0,-113 16-4590 0 0,-125 27 698 0 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34:31.358"/>
    </inkml:context>
    <inkml:brush xml:id="br0">
      <inkml:brushProperty name="width" value="0.05" units="cm"/>
      <inkml:brushProperty name="height" value="0.05" units="cm"/>
      <inkml:brushProperty name="color" value="#FFFFFF"/>
    </inkml:brush>
  </inkml:definitions>
  <inkml:trace contextRef="#ctx0" brushRef="#br0">750 92 3680 0 0,'1'-12'90'0'0,"-1"8"-60"0"0,1 0 0 0 0,-1-1 0 0 0,1 1 0 0 0,0 0 0 0 0,0 0 0 0 0,0 0 0 0 0,0 0 0 0 0,4-6 0 0 0,-4 7 222 0 0,1 1 1 0 0,-1-1 0 0 0,0 1-1 0 0,0-1 1 0 0,0 0-1 0 0,0 1 1 0 0,-1-1-1 0 0,1 0 1 0 0,-1 0-1 0 0,1 1 1 0 0,-1-4-1 0 0,-3 5 381 0 0,1 1-1 0 0,0-1 0 0 0,-1 1 0 0 0,1 0 0 0 0,0 0 0 0 0,-1 0 0 0 0,1 0 0 0 0,-1 1 0 0 0,-2 0 1 0 0,1 0-483 0 0,0 1 0 0 0,0 0 0 0 0,-1 0 0 0 0,1 0 0 0 0,0 1 0 0 0,1-1 0 0 0,-1 1 1 0 0,0 0-1 0 0,1 0 0 0 0,0 0 0 0 0,-1 1 0 0 0,1-1 0 0 0,1 1 0 0 0,-1 0 1 0 0,0 0-1 0 0,1 0 0 0 0,0 0 0 0 0,0 0 0 0 0,-2 6 0 0 0,-29 88 512 0 0,21-56-321 0 0,-23 50 0 0 0,30-80-259 0 0,-2 0 1 0 0,1 0-1 0 0,-2-1 1 0 0,1 1-1 0 0,-2-1 0 0 0,1-1 1 0 0,-1 0-1 0 0,-14 12 0 0 0,-57 35 308 0 0,57-42-322 0 0,1 1 1 0 0,0 1 0 0 0,-28 29-1 0 0,28-20 42 0 0,-36 57 0 0 0,46-63-171 0 0,0-1 0 0 0,-2 0-1 0 0,0-1 1 0 0,-1 0 0 0 0,-1-1-1 0 0,-30 25 1 0 0,42-39 34 0 0,3-2 10 0 0,-1 1 0 0 0,1-1 1 0 0,-1 0-1 0 0,1 0 1 0 0,-1 1-1 0 0,0-1 0 0 0,0 0 1 0 0,0-1-1 0 0,0 1 1 0 0,1 0-1 0 0,-1 0 0 0 0,0-1 1 0 0,0 0-1 0 0,0 1 1 0 0,0-1-1 0 0,0 0 0 0 0,0 0 1 0 0,0 0-1 0 0,-1 0 1 0 0,-1 0-1 0 0,3-1 7 0 0,1 1-1 0 0,-1 0 1 0 0,0-1-1 0 0,0 1 1 0 0,0 0-1 0 0,1 0 1 0 0,-1 0-1 0 0,0 0 1 0 0,0-1-1 0 0,0 1 1 0 0,0 0-1 0 0,1 0 1 0 0,-1 1-1 0 0,0-1 1 0 0,0 0-1 0 0,0 0 1 0 0,0 0-1 0 0,0 0 1 0 0,1 1-1 0 0,-1-1 1 0 0,-1 1-1 0 0,0 1-16 0 0,1 0 0 0 0,0 0 0 0 0,0 1 1 0 0,0-1-1 0 0,0 0 0 0 0,0 0 0 0 0,0 1 0 0 0,1-1 0 0 0,-1 0 0 0 0,1 4 0 0 0,-26 149-2568 0 0,22-124 1256 0 0,-1 9-3926 0 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34:31.978"/>
    </inkml:context>
    <inkml:brush xml:id="br0">
      <inkml:brushProperty name="width" value="0.05" units="cm"/>
      <inkml:brushProperty name="height" value="0.05" units="cm"/>
      <inkml:brushProperty name="color" value="#FFFFFF"/>
    </inkml:brush>
  </inkml:definitions>
  <inkml:trace contextRef="#ctx0" brushRef="#br0">1 118 920 0 0,'7'-105'416'0'0,"-5"93"1345"0"0,0 31 570 0 0,-1 102 3238 0 0,-1-72-3566 0 0,0-46-1303 0 0,-1-2 97 0 0,-2 9-558 0 0,0 30 306 0 0,7 21 589 0 0,0-24-814 0 0,-3-18-456 0 0,8 34 0 0 0,5-6-166 0 0,-13-42 200 0 0,1 0 1 0 0,0 0-1 0 0,-1 1 1 0 0,0-1 0 0 0,-1 0-1 0 0,1 1 1 0 0,-1 9-1 0 0,1 17-171 0 0,7 79-379 0 0,6 95-1000 0 0,-2-68-710 0 0,-10-121 1959 0 0,0-19 52 0 0,-3-42 1 0 0,-2-36 70 0 0,-1-62-246 0 0,3 53 136 0 0,2 58 666 0 0,6-21 592 0 0,-3 34-321 0 0,0 1 0 0 0,1-1 0 0 0,1 1 0 0 0,1 0 0 0 0,11-21 0 0 0,7 7 733 0 0,-3 7-452 0 0,-21 22-766 0 0,1 0 0 0 0,0 0 0 0 0,0 1 0 0 0,0-1 0 0 0,0 1 0 0 0,1-1 0 0 0,-1 1 0 0 0,0 0 0 0 0,1 0 0 0 0,-1 0 0 0 0,0 0 0 0 0,1 0 0 0 0,-1 1 0 0 0,1-1 1 0 0,-1 1-1 0 0,6-1 0 0 0,-3 1 114 0 0,1-1 0 0 0,0 1 0 0 0,-1 1 0 0 0,1-1 0 0 0,0 1 0 0 0,8 2 0 0 0,42 20 652 0 0,-32-15-433 0 0,-19-6-354 0 0,-1 0 1 0 0,0 0-1 0 0,1-1 1 0 0,-1 1-1 0 0,1-1 1 0 0,0 0 0 0 0,-1 0-1 0 0,1-1 1 0 0,0 1-1 0 0,0-1 1 0 0,-1 0-1 0 0,1-1 1 0 0,0 1-1 0 0,7-2 1 0 0,-12 2-42 0 0,1-1 1 0 0,-1 1-1 0 0,0 0 1 0 0,1 0-1 0 0,-1 0 0 0 0,1-1 1 0 0,-1 1-1 0 0,0 0 1 0 0,1 0-1 0 0,-1 0 1 0 0,1 0-1 0 0,-1 0 1 0 0,1 0-1 0 0,-1 0 1 0 0,0 0-1 0 0,1 0 1 0 0,-1 0-1 0 0,1 0 0 0 0,-1 0 1 0 0,1 0-1 0 0,-1 0 1 0 0,0 1-1 0 0,1-1 1 0 0,-1 0-1 0 0,1 0 1 0 0,-1 0-1 0 0,0 1 1 0 0,1-1-1 0 0,-1 0 0 0 0,0 0 1 0 0,1 1-1 0 0,-1-1 1 0 0,0 0-1 0 0,0 1 1 0 0,1-1-1 0 0,-1 0 1 0 0,0 1-1 0 0,0-1 1 0 0,1 1-1 0 0,5 27-3 0 0,-5-24 2 0 0,2 26 1 0 0,-3-16 0 0 0,2 1 0 0 0,0-1 0 0 0,7 27 0 0 0,-6-42 3 0 0,-3 2-3 0 0,0-1 0 0 0,0 0 0 0 0,0 0 0 0 0,0 0 0 0 0,0 0 0 0 0,0 0 0 0 0,0 0 0 0 0,0 0 0 0 0,0 0 0 0 0,0 0 0 0 0,0 0 0 0 0,0 0 0 0 0,0 0 0 0 0,0 0 0 0 0,0 0 0 0 0,0 0 0 0 0,0 0 0 0 0,0 1 0 0 0,0-1 0 0 0,0 0 0 0 0,0 0 0 0 0,0 0 0 0 0,0 0 0 0 0,0 0 0 0 0,0 0 0 0 0,0 0 0 0 0,1 0 0 0 0,-1 0 0 0 0,0 0 0 0 0,0 0 0 0 0,0 0 0 0 0,0 0 0 0 0,0 0 0 0 0,0 0 0 0 0,0 0 0 0 0,0 0 0 0 0,0 0 0 0 0,0 0 0 0 0,0 0 0 0 0,0 0 0 0 0,0 0 0 0 0,0 0 0 0 0,1 0 0 0 0,-1 0 0 0 0,0 0 0 0 0,0 0 0 0 0,0 0 0 0 0,0 0 0 0 0,0 0 0 0 0,0 0 0 0 0,0 0 0 0 0,0-1 0 0 0,0 1 0 0 0,0 0 0 0 0,0 0 0 0 0,0 0 0 0 0,0 0 0 0 0,0 0 0 0 0,0 0 0 0 0,0 0 0 0 0,0 0 0 0 0,0 0 0 0 0,0 0 0 0 0,0 0 0 0 0,0 0 0 0 0,0 0 0 0 0,0 0 0 0 0,0 0 0 0 0,4 25-19 0 0,3 127-69 0 0,-2-27-114 0 0,1-43-174 0 0,-3-57-799 0 0,1-8-375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44.261"/>
    </inkml:context>
    <inkml:brush xml:id="br0">
      <inkml:brushProperty name="width" value="0.05" units="cm"/>
      <inkml:brushProperty name="height" value="0.05" units="cm"/>
      <inkml:brushProperty name="color" value="#FFFFFF"/>
    </inkml:brush>
  </inkml:definitions>
  <inkml:trace contextRef="#ctx0" brushRef="#br0">0 72 856 0 0,'3'-19'7300'0'0,"6"8"-4530"0"0,21 1-3160 0 0,-9 5 1042 0 0,-7 1-547 0 0,9-2 50 0 0,0 0 1 0 0,48-4-1 0 0,-64 9-124 0 0,0 1-1 0 0,0 0 1 0 0,0 1-1 0 0,0 0 1 0 0,0 0 0 0 0,0 0-1 0 0,0 1 1 0 0,-1 0-1 0 0,1 0 1 0 0,0 1-1 0 0,-1-1 1 0 0,0 1-1 0 0,0 1 1 0 0,12 7-1 0 0,-15-8-2 0 0,0-1 0 0 0,-1 1-1 0 0,1-1 1 0 0,0 1-1 0 0,-1 0 1 0 0,0 0 0 0 0,1 0-1 0 0,-1 0 1 0 0,0 1-1 0 0,-1-1 1 0 0,1 0 0 0 0,0 1-1 0 0,-1-1 1 0 0,0 1 0 0 0,0 0-1 0 0,0-1 1 0 0,0 1-1 0 0,-1 0 1 0 0,1 6 0 0 0,-2-4 2 0 0,0 1 1 0 0,0-1-1 0 0,0 1 1 0 0,-1-1-1 0 0,0 0 1 0 0,0 0-1 0 0,0 0 1 0 0,-1 0-1 0 0,0 0 1 0 0,-6 9 0 0 0,-1-1-4 0 0,0-1 1 0 0,-1 0 0 0 0,-1-1-1 0 0,0 0 1 0 0,0-1 0 0 0,-1 0-1 0 0,-1-1 1 0 0,-16 10 0 0 0,14-10-211 0 0,-18 9 263 0 0,13-14-3527 0 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34:32.353"/>
    </inkml:context>
    <inkml:brush xml:id="br0">
      <inkml:brushProperty name="width" value="0.05" units="cm"/>
      <inkml:brushProperty name="height" value="0.05" units="cm"/>
      <inkml:brushProperty name="color" value="#FFFFFF"/>
    </inkml:brush>
  </inkml:definitions>
  <inkml:trace contextRef="#ctx0" brushRef="#br0">290 395 12120 0 0,'-2'-1'73'0'0,"0"0"0"0"0,0 0 0 0 0,0 0 0 0 0,0 0 0 0 0,0 0 0 0 0,0 0 0 0 0,0 0 0 0 0,0-1 0 0 0,1 1 0 0 0,-1 0 0 0 0,0-1 0 0 0,1 0 0 0 0,-1 1 0 0 0,1-1 0 0 0,0 0 0 0 0,-1 0 0 0 0,0-3 0 0 0,-18-41-105 0 0,14 30 155 0 0,-25-77 1856 0 0,7 16-918 0 0,14 49-755 0 0,-12-30 255 0 0,21 54-472 0 0,-1 0 0 0 0,0 0 0 0 0,-1 0-1 0 0,1 0 1 0 0,-1 1 0 0 0,0-1 0 0 0,1 1-1 0 0,-1-1 1 0 0,-1 1 0 0 0,-4-4 0 0 0,7 7-53 0 0,0-1 0 0 0,0 1 0 0 0,0-1 0 0 0,0 1 0 0 0,0-1 0 0 0,0 1-1 0 0,0 0 1 0 0,-1-1 0 0 0,1 1 0 0 0,0 0 0 0 0,0 0 0 0 0,0 0 0 0 0,0 0 0 0 0,-1 0 0 0 0,1 0 0 0 0,0 0 0 0 0,0 0 0 0 0,0 1 0 0 0,0-1 0 0 0,0 0 0 0 0,-1 1 0 0 0,1-1 0 0 0,0 1 0 0 0,0-1 0 0 0,0 1 0 0 0,0-1 0 0 0,0 1 0 0 0,0 0 0 0 0,0-1 0 0 0,1 1-1 0 0,-1 0 1 0 0,0 0 0 0 0,0 0 0 0 0,1 0 0 0 0,-1 0 0 0 0,0 0 0 0 0,0 1 0 0 0,-4 6 78 0 0,1-1-1 0 0,1 0 1 0 0,-1 1-1 0 0,-2 9 1 0 0,4-9-10 0 0,-10 28-182 0 0,2 1 0 0 0,1 0 0 0 0,2 1 0 0 0,2 0 0 0 0,2 0 0 0 0,1 0 0 0 0,4 57 0 0 0,3-67-188 0 0,-4-31 238 0 0,7-25-65 0 0,-8 27 86 0 0,1 0 0 0 0,-1 0 0 0 0,0 0-1 0 0,1 0 1 0 0,-1 0 0 0 0,1 0 0 0 0,0 0-1 0 0,-1 0 1 0 0,1 0 0 0 0,0 0 0 0 0,-1 0 0 0 0,1 0-1 0 0,0 1 1 0 0,0-1 0 0 0,0 0 0 0 0,0 1-1 0 0,0-1 1 0 0,0 0 0 0 0,0 1 0 0 0,0-1-1 0 0,0 1 1 0 0,0 0 0 0 0,0-1 0 0 0,1 1-1 0 0,1-1-21 0 0,0 1-1 0 0,-1-1 0 0 0,1 1 0 0 0,-1-1 0 0 0,1 0 0 0 0,-1 0 0 0 0,0 0 0 0 0,1 0 0 0 0,3-2 1 0 0,-3 1-13 0 0,0 0 0 0 0,0 1 1 0 0,0-1-1 0 0,0 1 0 0 0,0 0 1 0 0,0 0-1 0 0,7-1 0 0 0,-6 2 11 0 0,0-1 1 0 0,0 1-1 0 0,0 0 0 0 0,0 0 0 0 0,0 0 0 0 0,0 0 0 0 0,0 1 0 0 0,0-1 0 0 0,0 1 0 0 0,0 0 0 0 0,0 1 0 0 0,0-1 0 0 0,-1 1 0 0 0,8 3 0 0 0,-10-3 16 0 0,1-1-1 0 0,-1 0 1 0 0,1 1-1 0 0,0-1 1 0 0,-1 0-1 0 0,1 0 0 0 0,0 0 1 0 0,0 0-1 0 0,0 0 1 0 0,0 0-1 0 0,0 0 1 0 0,0-1-1 0 0,0 1 0 0 0,0-1 1 0 0,0 0-1 0 0,0 1 1 0 0,0-1-1 0 0,0 0 0 0 0,0 0 1 0 0,0 0-1 0 0,1-1 1 0 0,-1 1-1 0 0,0 0 1 0 0,0-1-1 0 0,0 1 0 0 0,0-1 1 0 0,0 0-1 0 0,0 0 1 0 0,0 1-1 0 0,-1-1 1 0 0,1-1-1 0 0,0 1 0 0 0,0 0 1 0 0,-1 0-1 0 0,1-1 1 0 0,-1 1-1 0 0,2-2 0 0 0,-1 1 19 0 0,1 0-109 0 0,0-1 1 0 0,0 0 0 0 0,0 0-1 0 0,0 0 1 0 0,-1 0-1 0 0,1 0 1 0 0,-1 0-1 0 0,3-6 1 0 0,1-11-356 0 0</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34:32.963"/>
    </inkml:context>
    <inkml:brush xml:id="br0">
      <inkml:brushProperty name="width" value="0.05" units="cm"/>
      <inkml:brushProperty name="height" value="0.05" units="cm"/>
      <inkml:brushProperty name="color" value="#FFFFFF"/>
    </inkml:brush>
  </inkml:definitions>
  <inkml:trace contextRef="#ctx0" brushRef="#br0">0 185 8288 0 0,'4'26'465'0'0,"1"37"1"0"0,-4-39 511 0 0,7 39 0 0 0,4 17 2049 0 0,-8-53-2617 0 0,8 37 0 0 0,-11-65-273 0 0,1 1 36 0 0,1 15-19 0 0,9 74 229 0 0,-8-73-296 0 0,0-32-56 0 0,2-39 50 0 0,-1-1-203 0 0,1 19-324 0 0,-2-20-79 0 0,-1 35 524 0 0,-2 1 1 0 0,-2-32 0 0 0,0 30 10 0 0,4-42 0 0 0,-2 50 145 0 0,1 0-1 0 0,1 0 0 0 0,1 0 1 0 0,0 0-1 0 0,1 1 0 0 0,9-20 1 0 0,-13 32 54 0 0,16 3 287 0 0,-14 0-457 0 0,-1 0-1 0 0,1 0 0 0 0,0 0 0 0 0,0 1 0 0 0,-1-1 0 0 0,1 1 0 0 0,0-1 0 0 0,-1 1 0 0 0,0 0 0 0 0,1 0 0 0 0,-1 0 0 0 0,0 1 0 0 0,0-1 0 0 0,2 3 0 0 0,1 3 57 0 0,0 1-1 0 0,-1-1 0 0 0,4 11 0 0 0,7 14 161 0 0,-9-21-314 0 0,-2 0-1 0 0,1 0 1 0 0,-2 1-1 0 0,1-1 1 0 0,-2 1-1 0 0,3 22 1 0 0,-1 0-12 0 0,1-4-145 0 0,0 48 0 0 0,-5-77-102 0 0,0-2-81 0 0,0 0-14 0 0,0 0 10 0 0,0 0 50 0 0,0 0 24 0 0,0 0 2 0 0,1 0 217 0 0,1 0 1 0 0,0-1-1 0 0,-1 1 1 0 0,1 0-1 0 0,-1-1 1 0 0,1 1-1 0 0,-1 0 1 0 0,1-1 0 0 0,-1 0-1 0 0,0 1 1 0 0,1-1-1 0 0,-1 0 1 0 0,0 0-1 0 0,1 0 1 0 0,-1 0-1 0 0,0 0 1 0 0,0 0 0 0 0,0 0-1 0 0,0 0 1 0 0,0 0-1 0 0,0-1 1 0 0,1-1-1 0 0,2-3-66 0 0,-1-1-1 0 0,-1 1 0 0 0,5-14 0 0 0,1-2 120 0 0,20-62-81 0 0,-21 57 192 0 0,2 1 0 0 0,13-28 0 0 0,-3 11 83 0 0,-14 31-4 0 0,0 0 0 0 0,0 0 1 0 0,1 1-1 0 0,1-1 0 0 0,11-13 1 0 0,-5 8 56 0 0,-4 7 294 0 0,-1 0 0 0 0,1 1 0 0 0,13-11 0 0 0,-20 18-358 0 0,1 0-1 0 0,0 0 1 0 0,0 0 0 0 0,-1 1-1 0 0,1-1 1 0 0,0 1 0 0 0,0-1-1 0 0,1 1 1 0 0,-1 0 0 0 0,0 1-1 0 0,0-1 1 0 0,0 0 0 0 0,1 1-1 0 0,-1 0 1 0 0,0 0 0 0 0,1 0-1 0 0,5 1 1 0 0,-7 0-55 0 0,1-1 1 0 0,-1 2-1 0 0,1-1 1 0 0,-1 0-1 0 0,0 0 1 0 0,0 1 0 0 0,0-1-1 0 0,0 1 1 0 0,0 0-1 0 0,0-1 1 0 0,0 1-1 0 0,0 0 1 0 0,-1 0-1 0 0,1 0 1 0 0,-1 1-1 0 0,1-1 1 0 0,-1 0-1 0 0,1 3 1 0 0,18 47 975 0 0,-18-48-950 0 0,8 34 381 0 0,8 61 0 0 0,-12-59-550 0 0,15 53 0 0 0,-11-37-500 0 0,-10-55 475 0 0,1 0 0 0 0,-1 0-1 0 0,0 0 1 0 0,1 0 0 0 0,-1 0 0 0 0,1 0-1 0 0,-1 0 1 0 0,1 0 0 0 0,0-1 0 0 0,-1 1-1 0 0,1 0 1 0 0,0 0 0 0 0,0 0 0 0 0,1 0-1 0 0,-1 0-284 0 0,0 0-5874 0 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34:33.494"/>
    </inkml:context>
    <inkml:brush xml:id="br0">
      <inkml:brushProperty name="width" value="0.05" units="cm"/>
      <inkml:brushProperty name="height" value="0.05" units="cm"/>
      <inkml:brushProperty name="color" value="#FFFFFF"/>
    </inkml:brush>
  </inkml:definitions>
  <inkml:trace contextRef="#ctx0" brushRef="#br0">135 514 4144 0 0,'3'-2'466'0'0,"-1"-1"1"0"0,0 1-1 0 0,-1-1 0 0 0,1 0 0 0 0,0 0 1 0 0,-1 0-1 0 0,1 0 0 0 0,-1 0 1 0 0,0 0-1 0 0,0 0 0 0 0,0 0 1 0 0,-1 0-1 0 0,1-5 0 0 0,0 5 50 0 0,-1-1-1 0 0,1 1 0 0 0,0-1 0 0 0,0 1 0 0 0,1 0 0 0 0,1-6 0 0 0,2-4 1006 0 0,-5 12-1483 0 0,0 1 1 0 0,0-1 0 0 0,1 0 0 0 0,-1 1 0 0 0,0-1-1 0 0,0 0 1 0 0,0 1 0 0 0,1-1 0 0 0,-1 0 0 0 0,0 1-1 0 0,0-1 1 0 0,1 1 0 0 0,-1-1 0 0 0,1 1 0 0 0,-1-1-1 0 0,1 1 1 0 0,-1-1 0 0 0,0 1 0 0 0,1-1 0 0 0,0 1-1 0 0,-1 0 1 0 0,1-1 0 0 0,-1 1 0 0 0,1 0 0 0 0,0-1-1 0 0,1 1 397 0 0,-1-2-56 0 0,16-7 174 0 0,-15 8-493 0 0,0 0 0 0 0,0 0 0 0 0,0 0 0 0 0,0 0 0 0 0,0 0 0 0 0,0-1 0 0 0,0 1 0 0 0,0 0 0 0 0,-1-1 0 0 0,3-2 0 0 0,-2 2-27 0 0,1 0-1 0 0,-1-1 1 0 0,1 2-1 0 0,-1-1 1 0 0,1 0-1 0 0,0 0 1 0 0,-1 1-1 0 0,7-3 1 0 0,-5 3-17 0 0,-1-1 0 0 0,1 0 0 0 0,-1 0 0 0 0,1 0 0 0 0,-1 0 0 0 0,1 0 0 0 0,2-4 0 0 0,31-27 37 0 0,-29 27-59 0 0,0-1 0 0 0,-1 1 0 0 0,0-1 0 0 0,0-1 0 0 0,0 1 0 0 0,7-12 0 0 0,11-14-204 0 0,-21 30 131 0 0,0-1 1 0 0,-1 0 0 0 0,0 0-1 0 0,0 0 1 0 0,0 0-1 0 0,0 0 1 0 0,-1-1-1 0 0,0 1 1 0 0,4-10-1 0 0,0-6-159 0 0,-3 10 120 0 0,0 0 0 0 0,-1 0 0 0 0,3-19-1 0 0,-5 26 117 0 0,0-1 0 0 0,0 1 0 0 0,0-1 0 0 0,0 1 0 0 0,-1 0-1 0 0,0-1 1 0 0,0 1 0 0 0,0 0 0 0 0,0 0 0 0 0,0 0 0 0 0,0 0-1 0 0,-1 0 1 0 0,1 0 0 0 0,-1 0 0 0 0,0 0 0 0 0,-3-3-1 0 0,2 3 38 0 0,0 1-1 0 0,0-1 0 0 0,0 1 0 0 0,-1 0 0 0 0,1 0 1 0 0,-1 0-1 0 0,1 0 0 0 0,-1 1 0 0 0,0-1 0 0 0,-5 0 1 0 0,-43-9 683 0 0,41 10-578 0 0,-1 1-1 0 0,1-1 1 0 0,-1 2-1 0 0,1 0 1 0 0,0 0-1 0 0,-1 1 1 0 0,1 0-1 0 0,-16 6 1 0 0,18-5-6 0 0,1 0-1 0 0,-1 1 1 0 0,1 0-1 0 0,-1 1 1 0 0,1 0-1 0 0,1 0 1 0 0,-1 0 0 0 0,1 1-1 0 0,0 0 1 0 0,-12 14-1 0 0,4-1-186 0 0,1 2 1 0 0,1-1-1 0 0,0 2 0 0 0,2 0 0 0 0,1 0 0 0 0,1 1 0 0 0,0 0 0 0 0,2 0 0 0 0,1 1 0 0 0,1 0 0 0 0,0 0 0 0 0,0 32 0 0 0,5-48 68 0 0,0 0-1 0 0,1 0 1 0 0,0-1-1 0 0,3 13 0 0 0,-3-17-9 0 0,-1-1 0 0 0,1 1 1 0 0,0-1-1 0 0,0 0 0 0 0,0 1 0 0 0,1-1 0 0 0,-1 0 0 0 0,1 0 0 0 0,-1 0 0 0 0,1 0 0 0 0,0 0 0 0 0,-1 0 0 0 0,1 0 0 0 0,0 0 0 0 0,0-1 0 0 0,0 1 0 0 0,1-1 0 0 0,2 2 0 0 0,0 0 1 0 0,0 0 0 0 0,0 0 0 0 0,0 1 0 0 0,-1-1 1 0 0,1 1-1 0 0,-1 0 0 0 0,0 1 0 0 0,0-1 0 0 0,-1 1 0 0 0,1 0 0 0 0,-1 0 0 0 0,0 0 0 0 0,0 0 0 0 0,0 0 0 0 0,2 8 0 0 0,11 18 9 0 0,-15-29-13 0 0,0-1-1 0 0,0 1 0 0 0,0-1 0 0 0,0 1 0 0 0,1 0 0 0 0,-1-1 0 0 0,0 0 1 0 0,1 1-1 0 0,-1-1 0 0 0,1 0 0 0 0,0 0 0 0 0,-1 0 0 0 0,1 0 0 0 0,0 0 1 0 0,-1 0-1 0 0,1 0 0 0 0,0-1 0 0 0,0 1 0 0 0,0 0 0 0 0,0-1 1 0 0,0 0-1 0 0,-1 1 0 0 0,1-1 0 0 0,0 0 0 0 0,0 0 0 0 0,0 0 0 0 0,0 0 1 0 0,0-1-1 0 0,3 0 0 0 0,2-1-9 0 0,1-1 0 0 0,-1-1 1 0 0,0 1-1 0 0,0-1 0 0 0,13-10 0 0 0,8-4-137 0 0,-22 15 10 0 0,-1 1-1 0 0,1-1 1 0 0,-1 1 0 0 0,1 1-1 0 0,10-3 1 0 0,31 2-936 0 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34:36.138"/>
    </inkml:context>
    <inkml:brush xml:id="br0">
      <inkml:brushProperty name="width" value="0.05" units="cm"/>
      <inkml:brushProperty name="height" value="0.05" units="cm"/>
      <inkml:brushProperty name="color" value="#FFFFFF"/>
    </inkml:brush>
  </inkml:definitions>
  <inkml:trace contextRef="#ctx0" brushRef="#br0">838 35 3680 0 0,'0'-5'106'0'0,"-1"3"-71"0"0,1 0 1 0 0,0 0 0 0 0,0 0-1 0 0,0 0 1 0 0,1 0 0 0 0,-1 1-1 0 0,0-1 1 0 0,1 0 0 0 0,-1 0-1 0 0,1 0 1 0 0,-1 1 0 0 0,2-4-1 0 0,-1 3 952 0 0,-1 2 326 0 0,0 0 60 0 0,2 1-35 0 0,0 0-1129 0 0,-1 0 1 0 0,1 0-1 0 0,-1 0 1 0 0,1 1 0 0 0,-1-1-1 0 0,0 0 1 0 0,1 1-1 0 0,-1-1 1 0 0,0 1-1 0 0,0-1 1 0 0,0 1 0 0 0,0-1-1 0 0,0 1 1 0 0,-1 0-1 0 0,1-1 1 0 0,0 1 0 0 0,-1 0-1 0 0,1 3 1 0 0,-1-1 16 0 0,0-1 1 0 0,0 1-1 0 0,0 0 1 0 0,0-1-1 0 0,-1 1 0 0 0,1-1 1 0 0,-1 1-1 0 0,0 0 1 0 0,-2 3-1 0 0,-3 7 276 0 0,-1 1 0 0 0,0-1-1 0 0,-15 19 1 0 0,17-26-297 0 0,-15 35 385 0 0,16-33-450 0 0,0 0 0 0 0,-11 17-1 0 0,-1-5-43 0 0,6-7-42 0 0,1 0-1 0 0,-14 25 0 0 0,7-11-4 0 0,-30 44-1 0 0,-6 8-6 0 0,-313 622-669 0 0,238-461-61 0 0,38-84-2098 0 0,72-133 941 0 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34:37.519"/>
    </inkml:context>
    <inkml:brush xml:id="br0">
      <inkml:brushProperty name="width" value="0.05" units="cm"/>
      <inkml:brushProperty name="height" value="0.05" units="cm"/>
      <inkml:brushProperty name="color" value="#FFFFFF"/>
    </inkml:brush>
  </inkml:definitions>
  <inkml:trace contextRef="#ctx0" brushRef="#br0">8 135 2760 0 0,'-1'12'247'0'0,"-5"97"169"0"0,6-94-146 0 0,0-1 1 0 0,1 1 0 0 0,4 19-1 0 0,1 16 88 0 0,-2-7 250 0 0,1 0 0 0 0,2-1 0 0 0,2 0 0 0 0,2 0 1 0 0,26 64-1 0 0,-35-101-443 0 0,1 0 0 0 0,0 0 0 0 0,0 0-1 0 0,0-1 1 0 0,0 1 0 0 0,1-1 0 0 0,0 0 0 0 0,-1 0 0 0 0,2 0 0 0 0,-1-1 0 0 0,0 1 0 0 0,9 4 0 0 0,-11-7-122 0 0,0 0 0 0 0,0 0 0 0 0,0 0 0 0 0,0 0 0 0 0,0-1-1 0 0,0 1 1 0 0,1 0 0 0 0,-1-1 0 0 0,0 0 0 0 0,0 1 0 0 0,1-1 0 0 0,-1 0 0 0 0,0 0 0 0 0,1 0 0 0 0,-1-1 0 0 0,0 1 0 0 0,1-1 0 0 0,-1 1 0 0 0,0-1 0 0 0,0 1-1 0 0,0-1 1 0 0,0 0 0 0 0,0 0 0 0 0,0 0 0 0 0,0-1 0 0 0,0 1 0 0 0,0 0 0 0 0,0-1 0 0 0,0 1 0 0 0,-1-1 0 0 0,1 1 0 0 0,0-1 0 0 0,0-2 0 0 0,10-14 32 0 0,-2 0 1 0 0,0-1-1 0 0,-1 0 1 0 0,-1-1-1 0 0,0 1 1 0 0,-2-2-1 0 0,6-32 1 0 0,7-79-7 0 0,-8 17-23 0 0,-1 1-17 0 0,-2 14 43 0 0,-5 43-27 0 0,-6 33-65 0 0,-1 6 939 0 0,-9 53 354 0 0,11-14-943 0 0,1 0 1 0 0,1 0-1 0 0,2 23 1 0 0,0-4-192 0 0,0-10-83 0 0,9 41 0 0 0,0-1-23 0 0,-5-25-169 0 0,3 0-1 0 0,1-1 1 0 0,2 0-1 0 0,24 55 1 0 0,-23-71-1197 0 0,3-2-4003 0 0</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34:38.256"/>
    </inkml:context>
    <inkml:brush xml:id="br0">
      <inkml:brushProperty name="width" value="0.05" units="cm"/>
      <inkml:brushProperty name="height" value="0.05" units="cm"/>
      <inkml:brushProperty name="color" value="#FFFFFF"/>
    </inkml:brush>
  </inkml:definitions>
  <inkml:trace contextRef="#ctx0" brushRef="#br0">1 0 9472 0 0,'18'222'1228'0'0,"-16"-199"-974"0"0,6 45 385 0 0,15 94 494 0 0,0-11-740 0 0,4 17 128 0 0,-16-119-399 0 0,-6-21-49 0 0,2-2 1 0 0,0 1-1 0 0,17 38 1 0 0,-19-54-79 0 0,9 15-33 0 0,-14-25 37 0 0,1-1 0 0 0,-1 0 0 0 0,0 1 0 0 0,1-1 0 0 0,-1 0 0 0 0,0 0 0 0 0,1 1 0 0 0,-1-1 0 0 0,0 0 0 0 0,1 0 0 0 0,-1 0 0 0 0,1 0 0 0 0,-1 1 0 0 0,0-1 0 0 0,1 0 0 0 0,-1 0 0 0 0,1 0 0 0 0,-1 0 0 0 0,0 0 0 0 0,1 0 0 0 0,-1 0 0 0 0,1 0 0 0 0,0-1 0 0 0,0 1 0 0 0,0 0 0 0 0,0-1 0 0 0,0 1 0 0 0,-1-1-1 0 0,1 0 1 0 0,0 1 0 0 0,0-1 0 0 0,-1 0 0 0 0,1 1 0 0 0,0-1-1 0 0,-1 0 1 0 0,1 0 0 0 0,0-1 0 0 0,3-6-4 0 0,-1-1 0 0 0,0 0 0 0 0,-1-1-1 0 0,1 1 1 0 0,-2 0 0 0 0,1-1 0 0 0,-1 1 0 0 0,-1-1 0 0 0,0-9 0 0 0,1 1 3 0 0,1-43-1 0 0,13-158-61 0 0,-10 150-21 0 0,-3 40 34 0 0,0 1 0 0 0,11-46 1 0 0,13-28 50 0 0,-24 95 8 0 0,0 1 0 0 0,0-1 0 0 0,1 1 1 0 0,0 0-1 0 0,0 0 0 0 0,0 0 0 0 0,1 0 1 0 0,0 0-1 0 0,0 1 0 0 0,0-1 1 0 0,1 1-1 0 0,0 1 0 0 0,0-1 0 0 0,6-4 1 0 0,-10 8-6 0 0,0 0 1 0 0,1 1 0 0 0,-1-1 0 0 0,1 0 0 0 0,0 1 0 0 0,-1-1-1 0 0,1 1 1 0 0,-1-1 0 0 0,1 1 0 0 0,0 0 0 0 0,-1 0 0 0 0,1-1 0 0 0,0 1-1 0 0,-1 1 1 0 0,1-1 0 0 0,0 0 0 0 0,-1 0 0 0 0,1 1 0 0 0,0-1-1 0 0,-1 0 1 0 0,1 1 0 0 0,-1 0 0 0 0,1-1 0 0 0,2 2 0 0 0,3 3-31 0 0,0-1 1 0 0,0 1-1 0 0,10 10 1 0 0,-5-5-48 0 0,-5-3 21 0 0,-1 0 0 0 0,1 0 0 0 0,-1 0 0 0 0,0 1 0 0 0,8 15 0 0 0,20 45-216 0 0,-24-40 298 0 0,-2 1 1 0 0,-1 1-1 0 0,-1-1 0 0 0,4 57 1 0 0,-9-56 208 0 0,-1 0 0 0 0,-2 0 1 0 0,-7 41-1 0 0,6-55-53 0 0,-1 3 145 0 0,-2 1 0 0 0,0-1-1 0 0,-1 0 1 0 0,-1-1 0 0 0,-1 0-1 0 0,-1 0 1 0 0,-20 28-1 0 0,23-36-163 0 0,-1 0 0 0 0,-1 0 0 0 0,0-1 0 0 0,-1 0 0 0 0,1 0 0 0 0,-2-1-1 0 0,1 0 1 0 0,-18 9 0 0 0,22-14-180 0 0,0 1-1 0 0,0-1 0 0 0,0 0 1 0 0,-1-1-1 0 0,0 1 1 0 0,1-1-1 0 0,-1-1 1 0 0,0 1-1 0 0,0-1 1 0 0,0-1-1 0 0,0 1 0 0 0,0-1 1 0 0,0 0-1 0 0,0-1 1 0 0,0 1-1 0 0,0-1 1 0 0,-9-3-1 0 0,14 3-107 0 0,0 0 0 0 0,1 0 0 0 0,-1 0-1 0 0,0 0 1 0 0,1 0 0 0 0,-1 0 0 0 0,1 0 0 0 0,0-1-1 0 0,-1 1 1 0 0,1 0 0 0 0,0-1 0 0 0,0 1 0 0 0,0-1-1 0 0,0 0 1 0 0,0 1 0 0 0,0-1 0 0 0,0 0 0 0 0,0 1-1 0 0,0-4 1 0 0,-4-10-5616 0 0</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34:38.815"/>
    </inkml:context>
    <inkml:brush xml:id="br0">
      <inkml:brushProperty name="width" value="0.05" units="cm"/>
      <inkml:brushProperty name="height" value="0.05" units="cm"/>
      <inkml:brushProperty name="color" value="#FFFFFF"/>
    </inkml:brush>
  </inkml:definitions>
  <inkml:trace contextRef="#ctx0" brushRef="#br0">7 1 10136 0 0,'-5'19'1080'0'0,"5"22"905"0"0,-1-12-1337 0 0,1 0 1 0 0,6 38-1 0 0,18 147-405 0 0,-19-181-235 0 0,-1-3-6 0 0,0-1 0 0 0,2 1 0 0 0,1-1 1 0 0,2 0-1 0 0,16 39 0 0 0,-22-63 2 0 0,-1-1-1 0 0,1 1 0 0 0,0 0 1 0 0,1-1-1 0 0,-1 0 0 0 0,1 0 1 0 0,-1 0-1 0 0,1 0 0 0 0,0 0 1 0 0,1-1-1 0 0,-1 0 0 0 0,1 0 1 0 0,-1 0-1 0 0,1 0 0 0 0,0-1 1 0 0,0 0-1 0 0,0 0 1 0 0,0 0-1 0 0,1 0 0 0 0,-1-1 1 0 0,0 0-1 0 0,1 0 0 0 0,-1-1 1 0 0,1 1-1 0 0,-1-1 0 0 0,1 0 1 0 0,-1-1-1 0 0,1 1 0 0 0,-1-1 1 0 0,0 0-1 0 0,1-1 0 0 0,-1 1 1 0 0,0-1-1 0 0,7-3 1 0 0,-3 0-9 0 0,-1-1 0 0 0,0 0 0 0 0,0 0 1 0 0,0-1-1 0 0,-1 0 0 0 0,0 0 0 0 0,0-1 1 0 0,-1 0-1 0 0,0 0 0 0 0,-1 0 1 0 0,0-1-1 0 0,0 1 0 0 0,5-13 0 0 0,4-15-32 0 0,-1-1 0 0 0,8-40 0 0 0,-20 70 33 0 0,13-59 5 0 0,-2-2-1 0 0,2-94 1 0 0,-13 152-271 0 0,3-33 2243 0 0,-4 43-1947 0 0,0-1 1 0 0,0 1 0 0 0,0 0-1 0 0,0 0 1 0 0,0 0-1 0 0,0 0 1 0 0,0-1 0 0 0,0 1-1 0 0,0 0 1 0 0,0 0-1 0 0,0 0 1 0 0,0 0 0 0 0,0-1-1 0 0,0 1 1 0 0,0 0-1 0 0,0 0 1 0 0,0 0 0 0 0,0 0-1 0 0,0 0 1 0 0,1-1-1 0 0,-1 1 1 0 0,0 0 0 0 0,0 0-1 0 0,0 0 1 0 0,0 0-1 0 0,0 0 1 0 0,0 0 0 0 0,1-1-1 0 0,-1 1 1 0 0,0 0-1 0 0,0 0 1 0 0,0 0 0 0 0,0 0-1 0 0,0 0 1 0 0,1 0-1 0 0,-1 0 1 0 0,0 0 0 0 0,0 0-1 0 0,0 0 1 0 0,0 0-1 0 0,1 0 1 0 0,-1 0 0 0 0,0 0-1 0 0,0 0 1 0 0,0 0-1 0 0,0 0 1 0 0,1 0-1 0 0,-1 0 1 0 0,0 0 0 0 0,0 0-1 0 0,0 0 1 0 0,1 0 0 0 0,8 21 623 0 0,35 174-646 0 0,-24-94-1098 0 0,-12-62 407 0 0,-3 1-16 0 0</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34:39.316"/>
    </inkml:context>
    <inkml:brush xml:id="br0">
      <inkml:brushProperty name="width" value="0.05" units="cm"/>
      <inkml:brushProperty name="height" value="0.05" units="cm"/>
      <inkml:brushProperty name="color" value="#FFFFFF"/>
    </inkml:brush>
  </inkml:definitions>
  <inkml:trace contextRef="#ctx0" brushRef="#br0">0 273 5528 0 0,'0'11'568'0'0,"2"22"2518"0"0,10 62 1 0 0,-1-27-2811 0 0,-3 0-1 0 0,-2 71 1 0 0,-5-125-276 0 0,1-1 0 0 0,4 21 0 0 0,-1-5 0 0 0,-5-28-8 0 0,1 0 0 0 0,-1 0 0 0 0,1 1 0 0 0,-1-1 0 0 0,1 0 0 0 0,0 0 0 0 0,-1 0 0 0 0,1 0 0 0 0,0 0 0 0 0,0 0 0 0 0,0 0 0 0 0,0 0 0 0 0,0 0 0 0 0,0 0 0 0 0,0-1 0 0 0,0 1 0 0 0,0 0 0 0 0,1-1 0 0 0,-1 1 0 0 0,0-1 0 0 0,0 1 0 0 0,0-1 0 0 0,1 1 0 0 0,-1-1 0 0 0,0 0 0 0 0,1 0 0 0 0,-1 0 0 0 0,0 0 0 0 0,1 0 0 0 0,-1 0 0 0 0,0 0 0 0 0,1 0 0 0 0,-1 0 0 0 0,0 0 0 0 0,0-1 0 0 0,1 1 0 0 0,-1-1 0 0 0,0 1 0 0 0,0-1 0 0 0,1 1 0 0 0,-1-1 0 0 0,0 0 0 0 0,0 1 0 0 0,0-1 0 0 0,0 0 0 0 0,0 0 0 0 0,0 0 0 0 0,0 0 0 0 0,1-1 0 0 0,6-17-24 0 0,0 0 1 0 0,-1 0-1 0 0,-1-1 1 0 0,0 1 0 0 0,-2-1-1 0 0,3-25 1 0 0,7-29 44 0 0,6-14 188 0 0,24-88-81 0 0,-33 139 157 0 0,2 1-1 0 0,30-59 1 0 0,-34 76-129 0 0,-1 3 360 0 0,18-25 0 0 0,-23 37-389 0 0,0 0 1 0 0,0 0 0 0 0,1 0 0 0 0,-1 1-1 0 0,1-1 1 0 0,0 1 0 0 0,0 0 0 0 0,1 0-1 0 0,-1 0 1 0 0,7-2 0 0 0,-9 4-97 0 0,-1 1 0 0 0,1-1 0 0 0,0 1 0 0 0,-1-1 1 0 0,1 1-1 0 0,0 0 0 0 0,-1 0 0 0 0,1 0 0 0 0,0 0 0 0 0,-1 0 0 0 0,1 1 1 0 0,0-1-1 0 0,-1 0 0 0 0,1 1 0 0 0,0-1 0 0 0,-1 1 0 0 0,1-1 0 0 0,-1 1 1 0 0,1 0-1 0 0,-1 0 0 0 0,1 0 0 0 0,-1 0 0 0 0,0 0 0 0 0,1 0 0 0 0,-1 0 0 0 0,0 0 1 0 0,0 0-1 0 0,0 1 0 0 0,0-1 0 0 0,2 3 0 0 0,3 5 76 0 0,0 0 0 0 0,-1 1 0 0 0,7 17 0 0 0,-6-13 10 0 0,7 17-42 0 0,-1 1 0 0 0,-2 1-1 0 0,12 63 1 0 0,3 106-519 0 0,-11-78-284 0 0,-6-34-4098 0 0,-3-56-154 0 0</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34:39.665"/>
    </inkml:context>
    <inkml:brush xml:id="br0">
      <inkml:brushProperty name="width" value="0.05" units="cm"/>
      <inkml:brushProperty name="height" value="0.05" units="cm"/>
      <inkml:brushProperty name="color" value="#FFFFFF"/>
    </inkml:brush>
  </inkml:definitions>
  <inkml:trace contextRef="#ctx0" brushRef="#br0">0 0 12816 0 0,'0'19'280'0'0,"0"19"56"0"0,0 18 16 0 0,0 11 8 0 0,5 8-288 0 0,3 13-72 0 0,-4-2 0 0 0,9 15 0 0 0,-1-4 120 0 0,-4 2 8 0 0,9-5 0 0 0,1 4 0 0 0,-1-15-128 0 0,3-12-80 0 0,-3-2 16 0 0,0-10 0 0 0</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34:40.021"/>
    </inkml:context>
    <inkml:brush xml:id="br0">
      <inkml:brushProperty name="width" value="0.05" units="cm"/>
      <inkml:brushProperty name="height" value="0.05" units="cm"/>
      <inkml:brushProperty name="color" value="#FFFFFF"/>
    </inkml:brush>
  </inkml:definitions>
  <inkml:trace contextRef="#ctx0" brushRef="#br0">0 0 14768 0 0,'0'12'1342'0'0,"0"-6"-1209"0"0,0-1 1 0 0,1 1-1 0 0,-1 0 0 0 0,1 0 0 0 0,0 0 0 0 0,1-1 1 0 0,3 10-1 0 0,-4-13-10 0 0,0 1 0 0 0,1-1 0 0 0,-1 1 0 0 0,1-1 0 0 0,0 0 0 0 0,-1 0 0 0 0,1 0 0 0 0,0 0 0 0 0,1 0 0 0 0,-1 0 0 0 0,0 0 0 0 0,0-1 0 0 0,1 1 0 0 0,-1-1 0 0 0,1 1 0 0 0,-1-1 0 0 0,6 1 0 0 0,5 2-111 0 0,1-1-1 0 0,0-1 0 0 0,0 0 1 0 0,0-1-1 0 0,0 0 1 0 0,0-1-1 0 0,0-1 1 0 0,17-2-1 0 0,14-5-480 0 0,52-16 0 0 0,-65 12-4008 0 0,-1-2-1569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44.776"/>
    </inkml:context>
    <inkml:brush xml:id="br0">
      <inkml:brushProperty name="width" value="0.05" units="cm"/>
      <inkml:brushProperty name="height" value="0.05" units="cm"/>
      <inkml:brushProperty name="color" value="#FFFFFF"/>
    </inkml:brush>
  </inkml:definitions>
  <inkml:trace contextRef="#ctx0" brushRef="#br0">238 219 2681 0 0,'-10'-67'5187'0'0,"-10"-32"-1701"0"0,20 97-3430 0 0,0 0-1 0 0,-1-1 1 0 0,1 1-1 0 0,-1 0 0 0 0,1-1 1 0 0,-1 1-1 0 0,0 0 0 0 0,0 0 1 0 0,0 0-1 0 0,0 0 0 0 0,0-1 1 0 0,0 2-1 0 0,0-1 1 0 0,-1 0-1 0 0,1 0 0 0 0,-1 0 1 0 0,1 0-1 0 0,-1 1 0 0 0,0-1 1 0 0,0 1-1 0 0,0-1 1 0 0,0 1-1 0 0,0 0 0 0 0,0 0 1 0 0,0 0-1 0 0,0 0 0 0 0,0 0 1 0 0,0 0-1 0 0,-1 1 1 0 0,1-1-1 0 0,0 1 0 0 0,-1-1 1 0 0,1 1-1 0 0,0 0 0 0 0,-1 0 1 0 0,1 0-1 0 0,0 0 0 0 0,-1 1 1 0 0,1-1-1 0 0,0 0 1 0 0,-1 1-1 0 0,1 0 0 0 0,0 0 1 0 0,0-1-1 0 0,-4 3 0 0 0,-2 1-19 0 0,0 0-1 0 0,1 1 0 0 0,0-1 0 0 0,0 1 0 0 0,0 1 0 0 0,1-1 0 0 0,-1 1 1 0 0,1 0-1 0 0,1 1 0 0 0,-1-1 0 0 0,-5 10 0 0 0,4-2-44 0 0,1-1-1 0 0,0 1 1 0 0,1 0 0 0 0,1 0-1 0 0,0 1 1 0 0,1-1 0 0 0,0 1-1 0 0,1 0 1 0 0,0 29 0 0 0,2-38-2 0 0,0 0 0 0 0,0 0 1 0 0,1 0-1 0 0,0 0 0 0 0,0 0 0 0 0,0 0 0 0 0,1 0 1 0 0,0-1-1 0 0,0 1 0 0 0,0 0 0 0 0,1-1 1 0 0,-1 1-1 0 0,1-1 0 0 0,1 0 0 0 0,-1 0 0 0 0,1 0 1 0 0,0-1-1 0 0,0 1 0 0 0,0-1 0 0 0,1 0 1 0 0,-1 0-1 0 0,1 0 0 0 0,0-1 0 0 0,0 0 1 0 0,1 0-1 0 0,9 5 0 0 0,-8-6 6 0 0,-1 0 0 0 0,1-1 0 0 0,0 0 0 0 0,0 0 0 0 0,0 0 0 0 0,0-1 0 0 0,0 0 0 0 0,0 0 0 0 0,0-1 0 0 0,0 0 0 0 0,0 0 0 0 0,13-4 0 0 0,-19 4-75 0 0,0 0 1 0 0,0 1 0 0 0,0-1 0 0 0,0 0-1 0 0,1 0 1 0 0,-2 0 0 0 0,1 0-1 0 0,0 0 1 0 0,0 0 0 0 0,0 0 0 0 0,0 0-1 0 0,-1-1 1 0 0,1 1 0 0 0,0 0-1 0 0,0-2 1 0 0,10-16-1105 0 0,-5 10 603 0 0,0 0 1 0 0,-1 0-1 0 0,-1 0 0 0 0,1 0 1 0 0,-1-1-1 0 0,-1 0 0 0 0,0 0 0 0 0,2-12 1 0 0,-2 4-718 0 0</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34:40.431"/>
    </inkml:context>
    <inkml:brush xml:id="br0">
      <inkml:brushProperty name="width" value="0.05" units="cm"/>
      <inkml:brushProperty name="height" value="0.05" units="cm"/>
      <inkml:brushProperty name="color" value="#FFFFFF"/>
    </inkml:brush>
  </inkml:definitions>
  <inkml:trace contextRef="#ctx0" brushRef="#br0">46 346 6912 0 0,'-20'73'976'0'0,"14"-54"661"0"0,0 0 0 0 0,2 0 0 0 0,0 1 0 0 0,-2 34 0 0 0,7-10-926 0 0,1 0 0 0 0,17 85 0 0 0,-12-101-704 0 0,0-1 0 0 0,2 0 0 0 0,1 0 0 0 0,2-1 0 0 0,24 43-1 0 0,-26-55-25 0 0,0 0-1 0 0,0-1 1 0 0,2-1-1 0 0,-1 0 1 0 0,1 0 0 0 0,1-1-1 0 0,0-1 1 0 0,21 13-1 0 0,-25-18-30 0 0,0 0 0 0 0,0-1 0 0 0,0 0 0 0 0,1 0 0 0 0,0-1 0 0 0,16 3 0 0 0,-20-5-10 0 0,0-1 1 0 0,0 1 0 0 0,0-1 0 0 0,0 0 0 0 0,0-1 0 0 0,0 1-1 0 0,0-1 1 0 0,0-1 0 0 0,0 1 0 0 0,0-1 0 0 0,10-4-1 0 0,-10 3 29 0 0,0-1 0 0 0,-1 0-1 0 0,1 0 1 0 0,-1 0 0 0 0,0-1-1 0 0,0 1 1 0 0,-1-1 0 0 0,0-1-1 0 0,8-10 1 0 0,1-6-61 0 0,13-27 1 0 0,-25 48 87 0 0,13-32-61 0 0,0-2-1 0 0,-2 0 0 0 0,-2 0 0 0 0,8-47 1 0 0,11-147-640 0 0,-29 221 676 0 0,5-44-104 0 0,15-121-281 0 0,-12 90 736 0 0,-6 57-16 0 0,6-35 0 0 0,-2 13 427 0 0,-6 39-428 0 0,1 0 0 0 0,0 0 0 0 0,1 0-1 0 0,0 0 1 0 0,0 0 0 0 0,1 1 0 0 0,5-14-1 0 0,-7 21 264 0 0,-1 1-13 0 0,7 18 425 0 0,32 179 291 0 0,-26-119-1201 0 0,47 348-4048 0 0,-56-366 2384 0 0</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34:40.968"/>
    </inkml:context>
    <inkml:brush xml:id="br0">
      <inkml:brushProperty name="width" value="0.05" units="cm"/>
      <inkml:brushProperty name="height" value="0.05" units="cm"/>
      <inkml:brushProperty name="color" value="#FFFFFF"/>
    </inkml:brush>
  </inkml:definitions>
  <inkml:trace contextRef="#ctx0" brushRef="#br0">763 0 4608 0 0,'-1'7'167'0'0,"-1"-1"0"0"0,1 0 0 0 0,-1 0 0 0 0,0 0 0 0 0,-1 0 0 0 0,1 0 0 0 0,-1 0 0 0 0,-1-1 0 0 0,1 1 0 0 0,-1-1 0 0 0,-7 9 0 0 0,-10 17 2841 0 0,-23 45 2472 0 0,-64 127-1805 0 0,26-10-2925 0 0,-28 59 626 0 0,104-240-1351 0 0,-154 335 74 0 0,98-211-343 0 0,-13 26-796 0 0,32-50-4896 0 0,30-71-13 0 0</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34:41.579"/>
    </inkml:context>
    <inkml:brush xml:id="br0">
      <inkml:brushProperty name="width" value="0.05" units="cm"/>
      <inkml:brushProperty name="height" value="0.05" units="cm"/>
      <inkml:brushProperty name="color" value="#FFFFFF"/>
    </inkml:brush>
  </inkml:definitions>
  <inkml:trace contextRef="#ctx0" brushRef="#br0">457 267 5528 0 0,'0'0'422'0'0,"0"0"-14"0"0,-1-2 971 0 0,-30-67 6028 0 0,18 46-6175 0 0,-16-23-1 0 0,19 33-989 0 0,0 0 1 0 0,0 0-1 0 0,-1 1 0 0 0,-1 1 1 0 0,0 0-1 0 0,-1 0 1 0 0,-21-13-1 0 0,29 21-112 0 0,0 0 0 0 0,0 1 1 0 0,-1 0-1 0 0,1 0 0 0 0,-1 0 0 0 0,1 1 0 0 0,-1 0 1 0 0,1 0-1 0 0,-1 0 0 0 0,0 1 0 0 0,0-1 0 0 0,1 1 1 0 0,-12 2-1 0 0,9 0-42 0 0,0-1 0 0 0,0 2 0 0 0,1-1 1 0 0,-1 1-1 0 0,1 1 0 0 0,-1-1 0 0 0,1 1 0 0 0,0 0 1 0 0,-7 6-1 0 0,5-3-80 0 0,0 1 1 0 0,0 0 0 0 0,1 0-1 0 0,0 0 1 0 0,1 1 0 0 0,0 1-1 0 0,1-1 1 0 0,0 1 0 0 0,0 0-1 0 0,1 0 1 0 0,0 1 0 0 0,0-1-1 0 0,2 1 1 0 0,-4 11 0 0 0,7-18-27 0 0,-1 0 0 0 0,1 0 1 0 0,0 0-1 0 0,0 0 1 0 0,1 0-1 0 0,-1 0 0 0 0,1 0 1 0 0,0 0-1 0 0,0 0 1 0 0,0 0-1 0 0,1 0 0 0 0,-1-1 1 0 0,1 1-1 0 0,0 0 0 0 0,0-1 1 0 0,2 4-1 0 0,3 1-30 0 0,-1 0-1 0 0,1 0 1 0 0,0-1 0 0 0,16 13-1 0 0,38 25-172 0 0,21 18-54 0 0,-23-17 147 0 0,-37-31 87 0 0,-1 1 0 0 0,-1 1 1 0 0,20 21-1 0 0,-36-33 45 0 0,0 0 0 0 0,0 0 0 0 0,0 0 1 0 0,-1 0-1 0 0,1 1 0 0 0,-1-1 0 0 0,-1 1 0 0 0,1 0 1 0 0,-1 0-1 0 0,0 0 0 0 0,0 0 0 0 0,-1 0 0 0 0,0 0 1 0 0,0 1-1 0 0,0-1 0 0 0,-1 0 0 0 0,0 12 0 0 0,-2-13 32 0 0,1 0 0 0 0,-1 0 0 0 0,0 0 0 0 0,0 0 0 0 0,0 0 0 0 0,0 0 0 0 0,-1-1-1 0 0,0 1 1 0 0,0-1 0 0 0,0 0 0 0 0,-8 8 0 0 0,6-7 46 0 0,-1 0 0 0 0,0 0 0 0 0,0 0 1 0 0,0 0-1 0 0,-1-1 0 0 0,1 0 0 0 0,-13 5 0 0 0,10-6-46 0 0,0-1 1 0 0,0 0-1 0 0,0 0 0 0 0,0-1 0 0 0,0-1 0 0 0,0 1 0 0 0,0-2 0 0 0,0 1 0 0 0,-1-1 0 0 0,1 0 0 0 0,0-1 0 0 0,0 0 1 0 0,-14-6-1 0 0,15 5-172 0 0,0 0 0 0 0,0 0 0 0 0,1-1 1 0 0,-1 0-1 0 0,1-1 0 0 0,0 1 0 0 0,0-1 1 0 0,1-1-1 0 0,0 1 0 0 0,0-1 0 0 0,0-1 1 0 0,0 1-1 0 0,1-1 0 0 0,0 1 0 0 0,-4-9 1 0 0,-3-9-1125 0 0,2 2-54 0 0</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34:42.100"/>
    </inkml:context>
    <inkml:brush xml:id="br0">
      <inkml:brushProperty name="width" value="0.05" units="cm"/>
      <inkml:brushProperty name="height" value="0.05" units="cm"/>
      <inkml:brushProperty name="color" value="#FFFFFF"/>
    </inkml:brush>
  </inkml:definitions>
  <inkml:trace contextRef="#ctx0" brushRef="#br0">3 263 7368 0 0,'-2'29'771'0'0,"2"-20"-393"0"0,-1 1 0 0 0,1-1 1 0 0,2 14-1 0 0,32 187 5962 0 0,21 282-6579 0 0,-54-479-48 0 0,0 0 1 0 0,2 1-1 0 0,5 21 0 0 0,-8-62-3945 0 0,-1-17 2914 0 0,-14-61-145 0 0,14 86 1370 0 0,1-319-347 0 0,2 299 482 0 0,-2 22 206 0 0,1 0 1 0 0,1 0 0 0 0,0 0-1 0 0,9-30 1 0 0,20-29 2406 0 0,64-114 1 0 0,-82 166-2122 0 0,1 1 0 0 0,18-24 0 0 0,-26 40-405 0 0,0 0-1 0 0,0 0 1 0 0,1 0-1 0 0,0 1 1 0 0,0 0-1 0 0,1 0 1 0 0,0 1-1 0 0,0 0 1 0 0,14-7-1 0 0,-19 11-98 0 0,-1 0-1 0 0,1 1 0 0 0,0-1 1 0 0,0 0-1 0 0,-1 1 0 0 0,1 0 0 0 0,0 0 1 0 0,0 0-1 0 0,0 0 0 0 0,0 0 0 0 0,0 0 1 0 0,-1 1-1 0 0,1 0 0 0 0,0-1 0 0 0,0 1 1 0 0,-1 0-1 0 0,1 0 0 0 0,-1 0 1 0 0,1 1-1 0 0,-1-1 0 0 0,1 1 0 0 0,-1-1 1 0 0,1 1-1 0 0,-1 0 0 0 0,0 0 0 0 0,0 0 1 0 0,0 0-1 0 0,0 0 0 0 0,2 5 1 0 0,4 4 34 0 0,-1 0 0 0 0,-1 0 0 0 0,0 1 1 0 0,0 0-1 0 0,3 12 0 0 0,-1-2 52 0 0,-2 0-1 0 0,0 0 0 0 0,-2 1 1 0 0,0-1-1 0 0,-2 1 0 0 0,0 0 0 0 0,-2 0 1 0 0,0 0-1 0 0,-7 40 0 0 0,0-27 7 0 0,-2-1-1 0 0,-1 1 0 0 0,-2-1 1 0 0,-1-1-1 0 0,-23 43 1 0 0,30-66-181 0 0,0 1 0 0 0,0-2-1 0 0,-2 1 1 0 0,1-1 0 0 0,-1 0 0 0 0,-1 0 0 0 0,1-1 0 0 0,-2 0 0 0 0,1-1 0 0 0,-1 0 0 0 0,-1 0 0 0 0,1-1 0 0 0,-1 0 0 0 0,-1-1-1 0 0,-18 8 1 0 0,18-13-1639 0 0,12-1 165 0 0</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34:42.553"/>
    </inkml:context>
    <inkml:brush xml:id="br0">
      <inkml:brushProperty name="width" value="0.05" units="cm"/>
      <inkml:brushProperty name="height" value="0.05" units="cm"/>
      <inkml:brushProperty name="color" value="#FFFFFF"/>
    </inkml:brush>
  </inkml:definitions>
  <inkml:trace contextRef="#ctx0" brushRef="#br0">289 749 9528 0 0,'-15'-49'508'0'0,"2"-1"1"0"0,-9-76-1 0 0,8 40 656 0 0,-3-17 16 0 0,-13-66 764 0 0,24 136-1497 0 0,3 18-26 0 0,0-1-1 0 0,0 1 0 0 0,-12-27 1 0 0,14 40-313 0 0,0-1 1 0 0,0 0 0 0 0,0 1-1 0 0,-1-1 1 0 0,0 1 0 0 0,1-1-1 0 0,-1 1 1 0 0,0 0-1 0 0,0 0 1 0 0,0 0 0 0 0,0 0-1 0 0,-1 0 1 0 0,1 0 0 0 0,0 0-1 0 0,-1 1 1 0 0,1-1-1 0 0,-1 1 1 0 0,0 0 0 0 0,1 0-1 0 0,-1 0 1 0 0,0 0 0 0 0,0 0-1 0 0,0 1 1 0 0,0-1-1 0 0,-5 0 1 0 0,6 2-48 0 0,0-1 1 0 0,0 0-1 0 0,0 1 0 0 0,0 0 1 0 0,0-1-1 0 0,0 1 0 0 0,0 0 1 0 0,0 0-1 0 0,0 0 0 0 0,0 0 0 0 0,0 0 1 0 0,1 0-1 0 0,-1 1 0 0 0,0-1 1 0 0,1 1-1 0 0,-1-1 0 0 0,1 1 1 0 0,-1-1-1 0 0,1 1 0 0 0,0 0 1 0 0,0 0-1 0 0,0 0 0 0 0,0 0 0 0 0,0-1 1 0 0,-1 5-1 0 0,-2 5 41 0 0,0 1 0 0 0,1 0 0 0 0,-2 15-1 0 0,3-19 47 0 0,-9 71-187 0 0,2 2-1 0 0,5 0 0 0 0,5 82 1 0 0,3-77-142 0 0,16 96 0 0 0,-18-171 159 0 0,1-1-1 0 0,1 1 0 0 0,0 0 0 0 0,0-1 0 0 0,1 0 1 0 0,0 0-1 0 0,1 0 0 0 0,0 0 0 0 0,13 14 0 0 0,-16-20-35 0 0,0 0 0 0 0,1-1-1 0 0,0 0 1 0 0,-1 0 0 0 0,1 0-1 0 0,0 0 1 0 0,1-1 0 0 0,-1 1-1 0 0,0-1 1 0 0,1 0 0 0 0,4 1-1 0 0,-5-2-8 0 0,-1-1 0 0 0,0 1 1 0 0,1-1-1 0 0,-1 0 0 0 0,1 0 0 0 0,-1 0 0 0 0,1 0 0 0 0,-1-1 0 0 0,1 1 0 0 0,-1-1 1 0 0,0 0-1 0 0,1 0 0 0 0,-1 0 0 0 0,0 0 0 0 0,0-1 0 0 0,0 1 0 0 0,4-3 0 0 0,-1-1-34 0 0,1 0-1 0 0,-1 0 1 0 0,0 0-1 0 0,-1-1 1 0 0,1 0-1 0 0,-1 0 0 0 0,7-10 1 0 0,28-54-389 0 0,-28 49 332 0 0,11-24 60 0 0,30-81 0 0 0,-53 125 105 0 0,1 0-1 0 0,-1 0 0 0 0,0 0 0 0 0,0 1 0 0 0,1-1 1 0 0,-1 0-1 0 0,0 0 0 0 0,1 1 0 0 0,-1-1 0 0 0,1 0 1 0 0,-1 1-1 0 0,1-1 0 0 0,-1 0 0 0 0,1 1 0 0 0,-1-1 0 0 0,1 1 1 0 0,0-1-1 0 0,-1 1 0 0 0,2-1 0 0 0,-2 1 5 0 0,1 0 0 0 0,-1 0 0 0 0,0 0 0 0 0,1 0 0 0 0,-1 1 0 0 0,1-1 0 0 0,-1 0 0 0 0,0 0-1 0 0,1 0 1 0 0,-1 1 0 0 0,0-1 0 0 0,1 0 0 0 0,-1 1 0 0 0,0-1 0 0 0,1 0 0 0 0,-1 1 0 0 0,0-1 0 0 0,0 0 0 0 0,1 1 0 0 0,-1-1 0 0 0,0 1-1 0 0,0-1 1 0 0,0 0 0 0 0,0 1 0 0 0,1 0 0 0 0,9 39 513 0 0,-8-31-516 0 0,7 18-1796 0 0,-6-12-4451 0 0</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34:42.912"/>
    </inkml:context>
    <inkml:brush xml:id="br0">
      <inkml:brushProperty name="width" value="0.05" units="cm"/>
      <inkml:brushProperty name="height" value="0.05" units="cm"/>
      <inkml:brushProperty name="color" value="#FFFFFF"/>
    </inkml:brush>
  </inkml:definitions>
  <inkml:trace contextRef="#ctx0" brushRef="#br0">1 98 14336 0 0,'14'104'1599'0'0,"-6"-34"-998"0"0,24 106 1740 0 0,-17-101-2256 0 0,4 18 198 0 0,-9-56-29 0 0,-7-22-132 0 0,1 1 0 0 0,1-1 0 0 0,0 0 0 0 0,1 0 0 0 0,10 16 0 0 0,-16-31-120 0 0,0 1-1 0 0,0-1 1 0 0,0 0 0 0 0,0 1-1 0 0,0-1 1 0 0,0 0-1 0 0,0 1 1 0 0,1-1-1 0 0,-1 0 1 0 0,0 0-1 0 0,0 1 1 0 0,0-1-1 0 0,1 0 1 0 0,-1 0-1 0 0,0 1 1 0 0,0-1-1 0 0,1 0 1 0 0,-1 0-1 0 0,0 0 1 0 0,1 1 0 0 0,-1-1-1 0 0,0 0 1 0 0,0 0-1 0 0,1 0 1 0 0,-1 0-1 0 0,0 0 1 0 0,1 0-1 0 0,-1 0 1 0 0,0 1-1 0 0,1-1 1 0 0,-1 0-1 0 0,0 0 1 0 0,1 0-1 0 0,-1-1 1 0 0,1 1 0 0 0,-1 0-1 0 0,0 0 1 0 0,1 0-1 0 0,-1 0 1 0 0,0 0-1 0 0,0 0 1 0 0,1 0-1 0 0,0-1 1 0 0,2-4-6 0 0,-1 0-7 0 0,-1 0-1 0 0,1 0 0 0 0,-1 0 0 0 0,0 0 0 0 0,-1 0 1 0 0,1 0-1 0 0,-1-10 0 0 0,0-3-46 0 0,1-8 39 0 0,-1 1-1 0 0,-5-33 0 0 0,1 17 15 0 0,-2-29-18 0 0,-3-62-48 0 0,9 115 88 0 0,1 0 0 0 0,1 1 1 0 0,0-1-1 0 0,1 0 0 0 0,9-27 1 0 0,-9 37 123 0 0,0 0 0 0 0,1 0 1 0 0,0 0-1 0 0,0 0 1 0 0,0 1-1 0 0,1-1 0 0 0,0 1 1 0 0,1 0-1 0 0,-1 1 0 0 0,1-1 1 0 0,0 1-1 0 0,0 1 0 0 0,13-8 1 0 0,7-2 341 0 0,0 1-1 0 0,40-14 1 0 0,-3 2-401 0 0,-58 23-545 0 0,0-1 0 0 0,0-1 0 0 0,0 1 0 0 0,8-8 0 0 0,-7 7-46 0 0,8-9-578 0 0</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1T14:34:43.275"/>
    </inkml:context>
    <inkml:brush xml:id="br0">
      <inkml:brushProperty name="width" value="0.05" units="cm"/>
      <inkml:brushProperty name="height" value="0.05" units="cm"/>
      <inkml:brushProperty name="color" value="#FFFFFF"/>
    </inkml:brush>
  </inkml:definitions>
  <inkml:trace contextRef="#ctx0" brushRef="#br0">25 431 16759 0 0,'0'0'763'0'0,"0"0"-12"0"0,10 6-449 0 0,-4-4-200 0 0,0-1 0 0 0,0 0 0 0 0,0 0 0 0 0,0-1 0 0 0,0 0 0 0 0,0 0 0 0 0,0 0-1 0 0,1-1 1 0 0,-1 0 0 0 0,0 0 0 0 0,-1-1 0 0 0,1 1 0 0 0,0-1 0 0 0,0-1 0 0 0,-1 1 0 0 0,8-5-1 0 0,4-3 332 0 0,0 0 0 0 0,-1-1 0 0 0,28-24 0 0 0,-40 31-477 0 0,1 0 0 0 0,-1-1 0 0 0,1 1-1 0 0,-1-1 1 0 0,-1 1 0 0 0,1-1-1 0 0,-1 0 1 0 0,0-1 0 0 0,0 1 0 0 0,0-1-1 0 0,0 1 1 0 0,-1-1 0 0 0,0 0 0 0 0,2-11-1 0 0,2-16-171 0 0,-4 29 234 0 0,-1-1 1 0 0,0 0 0 0 0,0 1 0 0 0,0-1-1 0 0,-1 0 1 0 0,1 1 0 0 0,-1-1-1 0 0,-1 0 1 0 0,1 0 0 0 0,0 0 0 0 0,-1 1-1 0 0,0-1 1 0 0,0 0 0 0 0,-2-4-1 0 0,-4-7-74 0 0,0 1 0 0 0,-1 0 0 0 0,-1 1 0 0 0,0 0 0 0 0,0 0 0 0 0,-2 1 0 0 0,-21-22 0 0 0,29 32 68 0 0,0 1 0 0 0,1 0 0 0 0,-1 0 0 0 0,0 0 0 0 0,-1 0 0 0 0,1 0 0 0 0,0 0 0 0 0,0 1 0 0 0,-1 0 0 0 0,1-1 0 0 0,-1 1 0 0 0,1 1 0 0 0,-1-1 0 0 0,1 0 0 0 0,-1 1 0 0 0,0 0 0 0 0,1 0 0 0 0,-1 0 0 0 0,0 0 0 0 0,1 0 0 0 0,-1 1 0 0 0,0 0 0 0 0,1 0 0 0 0,-1 0 0 0 0,1 0 0 0 0,0 0 0 0 0,-1 1 0 0 0,1-1 0 0 0,0 1 0 0 0,0 0 0 0 0,0 0 0 0 0,0 0 0 0 0,0 0 0 0 0,0 1 0 0 0,1-1 0 0 0,-1 1 0 0 0,1 0 0 0 0,-1 0 0 0 0,-2 4 0 0 0,-3 5 48 0 0,1 0-1 0 0,0 1 0 0 0,0-1 0 0 0,2 1 1 0 0,-1 1-1 0 0,2-1 0 0 0,-6 25 1 0 0,3-1-103 0 0,-3 65 1 0 0,9-77-75 0 0,1 1 0 0 0,2-1 0 0 0,5 35 0 0 0,-4-45 76 0 0,0-1 1 0 0,1 0 0 0 0,1 1 0 0 0,0-2 0 0 0,1 1 0 0 0,0-1 0 0 0,10 15-1 0 0,-10-20-60 0 0,0-1 0 0 0,0 0 0 0 0,1 0 0 0 0,0 0-1 0 0,1-1 1 0 0,0 0 0 0 0,0-1 0 0 0,0 1 0 0 0,0-1 0 0 0,1-1-1 0 0,0 0 1 0 0,0 0 0 0 0,0-1 0 0 0,0 0 0 0 0,1 0-1 0 0,-1-1 1 0 0,18 1 0 0 0,7-1-6789 0 0</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5:56.313"/>
    </inkml:context>
    <inkml:brush xml:id="br0">
      <inkml:brushProperty name="width" value="0.05" units="cm"/>
      <inkml:brushProperty name="height" value="0.05" units="cm"/>
      <inkml:brushProperty name="color" value="#FFFFFF"/>
    </inkml:brush>
  </inkml:definitions>
  <inkml:trace contextRef="#ctx0" brushRef="#br0">534 317 272 0 0,'-33'-6'1382'0'0,"32"6"-1235"0"0,-1 0 0 0 0,1 0 0 0 0,-1 0 0 0 0,1 0 0 0 0,0 0 0 0 0,-1 0 0 0 0,1-1 0 0 0,0 1 0 0 0,0 0 0 0 0,-1-1 0 0 0,1 1 0 0 0,0-1 0 0 0,0 0 0 0 0,-1 1 0 0 0,0-2 0 0 0,1 0-126 0 0,0 1 0 0 0,0-1-1 0 0,1 0 1 0 0,-1 1-1 0 0,1-1 1 0 0,-1 0 0 0 0,1 0-1 0 0,-1 0 1 0 0,1 0 0 0 0,0 1-1 0 0,0-1 1 0 0,0 0-1 0 0,0 0 1 0 0,0 0 0 0 0,0 0-1 0 0,1-2 1 0 0,1-4-63 0 0,-1-1 0 0 0,1 1 0 0 0,1 1 0 0 0,-1-1 0 0 0,1 0 0 0 0,1 0 0 0 0,-1 1 0 0 0,1 0 0 0 0,7-10 0 0 0,-5 8 122 0 0,0-1 1 0 0,-1 1 0 0 0,0-1 0 0 0,6-21 0 0 0,-8 23 212 0 0,1 1 1 0 0,-1-1-1 0 0,1 1 0 0 0,0-1 1 0 0,1 1-1 0 0,5-7 1 0 0,16-25 1984 0 0,-25 21 1454 0 0,-1 26-3716 0 0,0 0 1 0 0,-1 0-1 0 0,-1 0 0 0 0,1 0 0 0 0,-1-1 0 0 0,0 1 0 0 0,-1 0 0 0 0,0-1 0 0 0,-6 11 1 0 0,-41 74 44 0 0,47-87-60 0 0,-169 259 131 0 0,19-32-5 0 0,140-209-126 0 0,-63 92 13 0 0,67-103-35 0 0,-1 0 0 0 0,0-1 0 0 0,-1 0 0 0 0,0 0 0 0 0,0-2 0 0 0,-24 16 0 0 0,35-24 6 0 0,0-1 0 0 0,-1 0 0 0 0,1 1-1 0 0,0-1 1 0 0,-1 0 0 0 0,1 1 0 0 0,-1-1 0 0 0,1 0-1 0 0,0 0 1 0 0,-1 0 0 0 0,1 1 0 0 0,-1-1 0 0 0,1 0 0 0 0,-1 0-1 0 0,1 0 1 0 0,-1 0 0 0 0,1 0 0 0 0,-1 0 0 0 0,1 0 0 0 0,-1 0-1 0 0,1 0 1 0 0,-1 0 0 0 0,1 0 0 0 0,-1 0 0 0 0,1 0 0 0 0,0 0-1 0 0,-1 0 1 0 0,1 0 0 0 0,-1-1 0 0 0,1 1 0 0 0,-1 0-1 0 0,1 0 1 0 0,-1-1 0 0 0,1-16-690 0 0,17-28-964 0 0,-15 40 1308 0 0,40-79-2153 0 0,-28 49 1380 0 0</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03.175"/>
    </inkml:context>
    <inkml:brush xml:id="br0">
      <inkml:brushProperty name="width" value="0.05" units="cm"/>
      <inkml:brushProperty name="height" value="0.05" units="cm"/>
      <inkml:brushProperty name="color" value="#FFFFFF"/>
    </inkml:brush>
  </inkml:definitions>
  <inkml:trace contextRef="#ctx0" brushRef="#br0">1 173 784 0 0,'11'177'3745'0'0,"-2"-61"-1779"0"0,-8-113-1830 0 0,-1 27 669 0 0,0-30-788 0 0,0 0 0 0 0,0 0 0 0 0,0 1 1 0 0,0-1-1 0 0,0 0 0 0 0,1 1 0 0 0,-1-1 0 0 0,0 0 0 0 0,0 0 0 0 0,0 1 0 0 0,0-1 0 0 0,0 0 1 0 0,0 1-1 0 0,0-1 0 0 0,0 0 0 0 0,0 1 0 0 0,0-1 0 0 0,0 0 0 0 0,0 0 0 0 0,-1 1 0 0 0,1-1 0 0 0,0 0 1 0 0,0 1-1 0 0,0-1 0 0 0,0 0 0 0 0,0 0 0 0 0,-1 1 0 0 0,1-1 0 0 0,0 0 0 0 0,0 0 0 0 0,0 0 1 0 0,-1 1-1 0 0,1-1 0 0 0,0 0 0 0 0,0 0 0 0 0,-1 0 0 0 0,1 0 0 0 0,0 1 0 0 0,0-1 0 0 0,-1 0 1 0 0,1 0-1 0 0,0 0 0 0 0,-1 0 0 0 0,1 0 0 0 0,0 0 0 0 0,0 0 0 0 0,-1 0 0 0 0,1 0 0 0 0,0 0 0 0 0,-1 0 1 0 0,1 0-1 0 0,0 0 0 0 0,0 0 0 0 0,-1 0 0 0 0,1 0 0 0 0,0 0 0 0 0,-1 0 0 0 0,1 0 0 0 0,0-1 1 0 0,0 1-1 0 0,-1 0 0 0 0,1 0 0 0 0,0 0 0 0 0,0 0 0 0 0,-1-1 0 0 0,1 1 0 0 0,0 0 0 0 0,0 0 1 0 0,-1-2-21 0 0,0 0 1 0 0,0-1 0 0 0,0 1-1 0 0,0 0 1 0 0,1 0 0 0 0,-1 0 0 0 0,1 0-1 0 0,0 0 1 0 0,0-1 0 0 0,0 1 0 0 0,0 0-1 0 0,0 0 1 0 0,1-4 0 0 0,-1 1-4 0 0,-2-31-15 0 0,2 0-1 0 0,2 0 1 0 0,1-1-1 0 0,2 2 1 0 0,1-1-1 0 0,22-68 0 0 0,-26 97 82 0 0,1 1 0 0 0,0-1 0 0 0,1 1 0 0 0,0 0-1 0 0,0 0 1 0 0,0 0 0 0 0,1 0 0 0 0,0 1 0 0 0,0-1-1 0 0,0 1 1 0 0,7-4 0 0 0,-11 7-15 0 0,1 1 0 0 0,-1 0 0 0 0,1 0 0 0 0,0 0 0 0 0,0 0 0 0 0,0 0 0 0 0,-1 0 0 0 0,1 0 0 0 0,0 1 0 0 0,0-1 0 0 0,0 1 0 0 0,0-1 0 0 0,0 1 1 0 0,0 0-1 0 0,0-1 0 0 0,0 1 0 0 0,0 0 0 0 0,0 1 0 0 0,1-1 0 0 0,-1 0 0 0 0,0 1 0 0 0,0-1 0 0 0,0 1 0 0 0,-1-1 0 0 0,1 1 0 0 0,0 0 0 0 0,0 0 0 0 0,0 0 0 0 0,0 0 0 0 0,-1 0 0 0 0,1 0 0 0 0,0 0 0 0 0,-1 1 0 0 0,1-1 0 0 0,-1 1 0 0 0,0-1 0 0 0,1 1 0 0 0,-1-1 1 0 0,0 1-1 0 0,0 0 0 0 0,0 0 0 0 0,0 0 0 0 0,1 2 0 0 0,10 21 58 0 0,-2 1 0 0 0,0 1-1 0 0,-2 0 1 0 0,0 0 0 0 0,4 40 0 0 0,15 53 131 0 0,-27-120-235 0 0,0 0 1 0 0,0 1-1 0 0,0-1 1 0 0,0 0 0 0 0,0 0-1 0 0,0 1 1 0 0,0-1 0 0 0,1 0-1 0 0,-1 1 1 0 0,0-1 0 0 0,0 0-1 0 0,0 0 1 0 0,0 1-1 0 0,0-1 1 0 0,0 0 0 0 0,0 0-1 0 0,1 0 1 0 0,-1 1 0 0 0,0-1-1 0 0,0 0 1 0 0,0 0-1 0 0,1 0 1 0 0,-1 1 0 0 0,0-1-1 0 0,0 0 1 0 0,0 0 0 0 0,1 0-1 0 0,-1 0 1 0 0,0 1 0 0 0,0-1-1 0 0,1 0 1 0 0,-1 0-1 0 0,0 0 1 0 0,0 0 0 0 0,1 0-1 0 0,-1 0 1 0 0,0 0 0 0 0,1 0-1 0 0,-1 0 1 0 0,0 0-1 0 0,0 0 1 0 0,1 0 0 0 0,-1 0-1 0 0,0 0 1 0 0,0 0 0 0 0,1 0-1 0 0,-1 0 1 0 0,0-1 0 0 0,1 1-1 0 0,11-17-41 0 0,6-33-32 0 0,-14 25 40 0 0,3-21-39 0 0,23-81 0 0 0,-26 115 69 0 0,0 1 1 0 0,0-1-1 0 0,2 1 0 0 0,-1-1 1 0 0,1 2-1 0 0,1-1 0 0 0,0 1 1 0 0,1 0-1 0 0,-1 0 0 0 0,2 1 1 0 0,17-16-1 0 0,-25 24 4 0 0,0 0 1 0 0,0 0-1 0 0,1 1 0 0 0,-1-1 1 0 0,0 0-1 0 0,0 1 0 0 0,0-1 1 0 0,1 1-1 0 0,-1-1 1 0 0,0 1-1 0 0,1-1 0 0 0,-1 1 1 0 0,1 0-1 0 0,-1 0 0 0 0,0 0 1 0 0,1 0-1 0 0,-1 0 0 0 0,1 0 1 0 0,-1 0-1 0 0,0 0 1 0 0,1 1-1 0 0,-1-1 0 0 0,2 1 1 0 0,0 0 6 0 0,-1 1 1 0 0,0-1 0 0 0,1 1 0 0 0,-1 0 0 0 0,0-1-1 0 0,0 1 1 0 0,0 0 0 0 0,0 0 0 0 0,-1 0-1 0 0,1 1 1 0 0,1 2 0 0 0,5 9 67 0 0,-2-1 0 0 0,0 1-1 0 0,6 22 1 0 0,-9-26-23 0 0,7 27 58 0 0,-2 2-1 0 0,-2-1 1 0 0,-1 1 0 0 0,-1 54-1 0 0,3 29-799 0 0,-1-87-2235 0 0</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41.249"/>
    </inkml:context>
    <inkml:brush xml:id="br0">
      <inkml:brushProperty name="width" value="0.05" units="cm"/>
      <inkml:brushProperty name="height" value="0.05" units="cm"/>
      <inkml:brushProperty name="color" value="#FFFFFF"/>
    </inkml:brush>
  </inkml:definitions>
  <inkml:trace contextRef="#ctx0" brushRef="#br0">1 1 520 0 0,'0'7'937'0'0,"0"-1"0"0"0,1 1 0 0 0,0-1 0 0 0,0 1 0 0 0,4 9 0 0 0,28 51-773 0 0,-14-31 346 0 0,-14-25-500 0 0,1-1 1 0 0,-1 0-1 0 0,1-1 0 0 0,10 12 0 0 0,-14-18-114 0 0,1-1-1 0 0,0 1 0 0 0,-1-1 1 0 0,1 0-1 0 0,0 0 1 0 0,0 0-1 0 0,0 0 0 0 0,0 0 1 0 0,1-1-1 0 0,-1 1 1 0 0,0-1-1 0 0,1 0 0 0 0,-1 0 1 0 0,1 0-1 0 0,-1-1 1 0 0,1 1-1 0 0,-1-1 0 0 0,5 0 1 0 0,2 0-583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45.187"/>
    </inkml:context>
    <inkml:brush xml:id="br0">
      <inkml:brushProperty name="width" value="0.05" units="cm"/>
      <inkml:brushProperty name="height" value="0.05" units="cm"/>
      <inkml:brushProperty name="color" value="#FFFFFF"/>
    </inkml:brush>
  </inkml:definitions>
  <inkml:trace contextRef="#ctx0" brushRef="#br0">0 0 1984 0 0,'14'40'6011'0'0,"-13"-30"-6400"0"0,1 0 1 0 0,-2-1 0 0 0,1 1 0 0 0,-1 0-1 0 0,-2 9 1 0 0,1-14-468 0 0</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42.027"/>
    </inkml:context>
    <inkml:brush xml:id="br0">
      <inkml:brushProperty name="width" value="0.05" units="cm"/>
      <inkml:brushProperty name="height" value="0.05" units="cm"/>
      <inkml:brushProperty name="color" value="#FFFFFF"/>
    </inkml:brush>
  </inkml:definitions>
  <inkml:trace contextRef="#ctx0" brushRef="#br0">33 216 552 0 0,'3'15'722'0'0,"-1"0"-1"0"0,0 0 1 0 0,-1 25-1 0 0,-3-41-640 0 0,1-1-1 0 0,-1 1 1 0 0,0 0 0 0 0,0-1-1 0 0,1 0 1 0 0,-1 1-1 0 0,0-1 1 0 0,1 0 0 0 0,0 0-1 0 0,-2-2 1 0 0,-6-52 1464 0 0,2 0-1 0 0,1-68 1 0 0,7 122-1490 0 0,-1 1 0 0 0,1 0-1 0 0,0 0 1 0 0,0-1 0 0 0,-1 1 0 0 0,1 0-1 0 0,0 0 1 0 0,0 0 0 0 0,0 0-1 0 0,0-1 1 0 0,1 2 0 0 0,-1-1 0 0 0,0 0-1 0 0,0 0 1 0 0,1 0 0 0 0,-1 0 0 0 0,0 1-1 0 0,1-1 1 0 0,-1 1 0 0 0,0-1-1 0 0,1 1 1 0 0,-1 0 0 0 0,2-1 0 0 0,35-8 1033 0 0,4 10-394 0 0,-37-1-650 0 0,1 1-1 0 0,0-1 0 0 0,0 0 0 0 0,0 0 0 0 0,0 0 0 0 0,0-1 1 0 0,0 0-1 0 0,7-3 0 0 0,-2-3-3156 0 0,-7 5 1808 0 0</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42.509"/>
    </inkml:context>
    <inkml:brush xml:id="br0">
      <inkml:brushProperty name="width" value="0.05" units="cm"/>
      <inkml:brushProperty name="height" value="0.05" units="cm"/>
      <inkml:brushProperty name="color" value="#FFFFFF"/>
    </inkml:brush>
  </inkml:definitions>
  <inkml:trace contextRef="#ctx0" brushRef="#br0">226 101 1464 0 0,'0'-2'333'0'0,"1"-1"0"0"0,-2 1 0 0 0,1 0-1 0 0,0 0 1 0 0,0-1 0 0 0,-1 1 0 0 0,1 0-1 0 0,-1 0 1 0 0,1-1 0 0 0,-1 1 0 0 0,0 0 0 0 0,0 0-1 0 0,0 0 1 0 0,0 0 0 0 0,-1 0 0 0 0,1 0-1 0 0,0 1 1 0 0,-3-3 0 0 0,-1-1 122 0 0,0 0 0 0 0,0 1 1 0 0,0 0-1 0 0,0 0 0 0 0,-1 1 0 0 0,-9-5 0 0 0,6 3-268 0 0,0 1-1 0 0,0 1 1 0 0,-1 0-1 0 0,1 0 1 0 0,-1 0-1 0 0,0 2 1 0 0,0-1 0 0 0,-18 0-1 0 0,25 2-180 0 0,1 1-1 0 0,-1-1 1 0 0,1 1-1 0 0,0-1 1 0 0,-1 1-1 0 0,1 0 1 0 0,0 0 0 0 0,0 0-1 0 0,0 0 1 0 0,-1 0-1 0 0,1 1 1 0 0,0-1-1 0 0,1 1 1 0 0,-1-1-1 0 0,0 1 1 0 0,0-1 0 0 0,1 1-1 0 0,-1 0 1 0 0,1 0-1 0 0,-2 2 1 0 0,0 1-3 0 0,1 0-1 0 0,0 0 1 0 0,0 0 0 0 0,0 0 0 0 0,1 0-1 0 0,-1 1 1 0 0,1-1 0 0 0,0 10 0 0 0,0-3-9 0 0,1 1 0 0 0,1-1 0 0 0,0 0 0 0 0,0 1-1 0 0,1-1 1 0 0,1 0 0 0 0,6 18 0 0 0,-5-21 29 0 0,1 1-1 0 0,0-1 0 0 0,1 0 0 0 0,0 0 1 0 0,0 0-1 0 0,1-1 0 0 0,0 0 0 0 0,10 9 1 0 0,-15-15-3 0 0,0 0 1 0 0,0 0 0 0 0,1 0 0 0 0,-1 0-1 0 0,0-1 1 0 0,1 1 0 0 0,0-1 0 0 0,-1 1 0 0 0,1-1-1 0 0,0 0 1 0 0,-1 0 0 0 0,1 0 0 0 0,0 0 0 0 0,0-1-1 0 0,0 1 1 0 0,0-1 0 0 0,0 0 0 0 0,0 0-1 0 0,0 0 1 0 0,0 0 0 0 0,0 0 0 0 0,0-1 0 0 0,0 1-1 0 0,-1-1 1 0 0,1 0 0 0 0,0 0 0 0 0,0 0 0 0 0,0 0-1 0 0,-1 0 1 0 0,1 0 0 0 0,-1-1 0 0 0,1 0-1 0 0,3-2 1 0 0,-3 1-42 0 0,-1 0 0 0 0,0 0-1 0 0,0 0 1 0 0,0 0-1 0 0,0 0 1 0 0,0-1 0 0 0,0 1-1 0 0,-1-1 1 0 0,0 1 0 0 0,0-1-1 0 0,0 1 1 0 0,0-1 0 0 0,0 0-1 0 0,-1 0 1 0 0,1-3 0 0 0,-2-65-3264 0 0,-1 39 1274 0 0,2 14 341 0 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42.944"/>
    </inkml:context>
    <inkml:brush xml:id="br0">
      <inkml:brushProperty name="width" value="0.05" units="cm"/>
      <inkml:brushProperty name="height" value="0.05" units="cm"/>
      <inkml:brushProperty name="color" value="#FFFFFF"/>
    </inkml:brush>
  </inkml:definitions>
  <inkml:trace contextRef="#ctx0" brushRef="#br0">301 106 1672 0 0,'-1'-11'4115'0'0,"-2"-15"-2654"0"0,2 22-1201 0 0,0 0-1 0 0,-1 1 1 0 0,1-1-1 0 0,-1 1 1 0 0,0-1-1 0 0,0 1 0 0 0,0-1 1 0 0,0 1-1 0 0,-1 0 1 0 0,1 0-1 0 0,-4-3 1 0 0,2 3-200 0 0,0 0 0 0 0,0 1 0 0 0,0-1 0 0 0,-1 1 0 0 0,1 0 0 0 0,0 0 0 0 0,-1 1 0 0 0,1-1 0 0 0,-1 1 0 0 0,0 0 0 0 0,1 0 0 0 0,-1 0 0 0 0,0 1 0 0 0,0 0 0 0 0,0 0 0 0 0,1 0 0 0 0,-1 0 0 0 0,0 1 0 0 0,0 0 0 0 0,1 0 0 0 0,-1 0 0 0 0,-5 3 1 0 0,-9 3 27 0 0,1 1 0 0 0,0 1 1 0 0,0 1-1 0 0,1 1 1 0 0,-24 18-1 0 0,39-27-84 0 0,-1-1 0 0 0,1 1 0 0 0,0 0-1 0 0,0 0 1 0 0,0 0 0 0 0,0 1 0 0 0,0-1-1 0 0,1 0 1 0 0,-1 1 0 0 0,1-1 0 0 0,-1 1 0 0 0,1-1-1 0 0,0 1 1 0 0,0 0 0 0 0,0-1 0 0 0,0 1-1 0 0,1 0 1 0 0,-1 0 0 0 0,1 0 0 0 0,0 4 0 0 0,0-3 2 0 0,1 1 1 0 0,-1 0 0 0 0,1-1-1 0 0,1 1 1 0 0,-1-1 0 0 0,1 0-1 0 0,0 1 1 0 0,0-1 0 0 0,0 0-1 0 0,0 0 1 0 0,5 6 0 0 0,1 0 41 0 0,0-1 0 0 0,0 0 0 0 0,1 0 0 0 0,0-1 0 0 0,1 0 0 0 0,0-1 0 0 0,0 0 0 0 0,20 10 0 0 0,-21-13-10 0 0,0-1-1 0 0,0 0 0 0 0,0 0 0 0 0,0-1 0 0 0,1 0 1 0 0,-1 0-1 0 0,1-1 0 0 0,-1 0 0 0 0,1-1 0 0 0,10-1 1 0 0,-17 1-44 0 0,1-1 1 0 0,-1 0-1 0 0,1 1 1 0 0,-1-1-1 0 0,1 0 1 0 0,-1-1-1 0 0,0 1 1 0 0,0-1-1 0 0,1 1 1 0 0,-1-1 0 0 0,0 0-1 0 0,-1 0 1 0 0,1-1-1 0 0,0 1 1 0 0,0 0-1 0 0,-1-1 1 0 0,0 0-1 0 0,1 0 1 0 0,-1 1-1 0 0,0-1 1 0 0,0 0 0 0 0,-1-1-1 0 0,1 1 1 0 0,-1 0-1 0 0,1 0 1 0 0,-1-1-1 0 0,0 1 1 0 0,0-1-1 0 0,0 1 1 0 0,0-5-1 0 0,0-6-1079 0 0,1-1-1 0 0,-2 0 0 0 0,-2-27 0 0 0,2 28-362 0 0</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43.317"/>
    </inkml:context>
    <inkml:brush xml:id="br0">
      <inkml:brushProperty name="width" value="0.05" units="cm"/>
      <inkml:brushProperty name="height" value="0.05" units="cm"/>
      <inkml:brushProperty name="color" value="#FFFFFF"/>
    </inkml:brush>
  </inkml:definitions>
  <inkml:trace contextRef="#ctx0" brushRef="#br0">1 1 2144 0 0,'3'1'7966'0'0,"0"7"-8631"0"0,8 37 1380 0 0,-2 2 1 0 0,-1-1 0 0 0,2 78 0 0 0,9 61-1619 0 0,-18-157-444 0 0,-1-21 707 0 0</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43.644"/>
    </inkml:context>
    <inkml:brush xml:id="br0">
      <inkml:brushProperty name="width" value="0.05" units="cm"/>
      <inkml:brushProperty name="height" value="0.05" units="cm"/>
      <inkml:brushProperty name="color" value="#FFFFFF"/>
    </inkml:brush>
  </inkml:definitions>
  <inkml:trace contextRef="#ctx0" brushRef="#br0">1 44 4793 0 0,'10'3'7045'0'0,"58"-11"-6480"0"0,-17-3 77 0 0,1 3 0 0 0,76-4 1 0 0,-37 5-3505 0 0,-83 7 1739 0 0,-2 0-588 0 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44.219"/>
    </inkml:context>
    <inkml:brush xml:id="br0">
      <inkml:brushProperty name="width" value="0.05" units="cm"/>
      <inkml:brushProperty name="height" value="0.05" units="cm"/>
      <inkml:brushProperty name="color" value="#FFFFFF"/>
    </inkml:brush>
  </inkml:definitions>
  <inkml:trace contextRef="#ctx0" brushRef="#br0">5 1 528 0 0,'-4'16'6477'0'0,"11"9"-4766"0"0,20 27-1229 0 0,-26-50-513 0 0,7 12-136 0 0,0 0 1 0 0,1 0 0 0 0,0-1-1 0 0,1 0 1 0 0,19 18-1 0 0,-28-30-234 0 0</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46.458"/>
    </inkml:context>
    <inkml:brush xml:id="br0">
      <inkml:brushProperty name="width" value="0.05" units="cm"/>
      <inkml:brushProperty name="height" value="0.05" units="cm"/>
      <inkml:brushProperty name="color" value="#FFFFFF"/>
    </inkml:brush>
  </inkml:definitions>
  <inkml:trace contextRef="#ctx0" brushRef="#br0">281 145 1832 0 0,'-11'-18'5243'0'0,"4"-3"-3325"0"0,6 16-1872 0 0,0 0 0 0 0,0 0 0 0 0,-1 0 0 0 0,0 0 0 0 0,0 1 0 0 0,0-1 0 0 0,-1 0 0 0 0,0 1 0 0 0,0 0 0 0 0,-3-5 0 0 0,1 4-19 0 0,0 0 0 0 0,0 0 0 0 0,-1 0 0 0 0,1 1 0 0 0,-1 0-1 0 0,0 0 1 0 0,0 1 0 0 0,-1-1 0 0 0,-6-1 0 0 0,10 3-7 0 0,0 1 0 0 0,0 1 0 0 0,-1-1 1 0 0,1 0-1 0 0,0 1 0 0 0,-1 0 0 0 0,1 0 1 0 0,0 0-1 0 0,-1 0 0 0 0,1 0 1 0 0,0 1-1 0 0,-1-1 0 0 0,1 1 0 0 0,0 0 1 0 0,0 0-1 0 0,-1 0 0 0 0,1 1 0 0 0,0-1 1 0 0,0 1-1 0 0,1-1 0 0 0,-1 1 0 0 0,0 0 1 0 0,0 0-1 0 0,-3 4 0 0 0,-4 4 11 0 0,1 0 0 0 0,0 0-1 0 0,0 1 1 0 0,1 0 0 0 0,0 0-1 0 0,1 1 1 0 0,1 0 0 0 0,-9 22-1 0 0,13-29-27 0 0,0-1-1 0 0,1 1 0 0 0,0-1 0 0 0,0 1 0 0 0,0-1 0 0 0,0 1 1 0 0,1 0-1 0 0,0-1 0 0 0,0 1 0 0 0,0 0 0 0 0,0 0 0 0 0,1-1 0 0 0,0 1 1 0 0,0-1-1 0 0,0 1 0 0 0,1-1 0 0 0,-1 1 0 0 0,1-1 0 0 0,0 0 1 0 0,0 1-1 0 0,0-1 0 0 0,1 0 0 0 0,0 0 0 0 0,0-1 0 0 0,0 1 0 0 0,0-1 1 0 0,0 1-1 0 0,7 4 0 0 0,-1-1 19 0 0,1 0 0 0 0,0-1 0 0 0,0 0 0 0 0,1-1 0 0 0,0 0 0 0 0,-1-1 0 0 0,2 0 0 0 0,-1 0 0 0 0,0-1 0 0 0,1-1-1 0 0,15 2 1 0 0,-22-4-23 0 0,1 0 0 0 0,-1 0 0 0 0,0 0-1 0 0,1-1 1 0 0,-1 0 0 0 0,0 0 0 0 0,1 0-1 0 0,-1 0 1 0 0,0-1 0 0 0,0 0 0 0 0,0 0-1 0 0,0-1 1 0 0,-1 1 0 0 0,1-1 0 0 0,-1 0-1 0 0,1 0 1 0 0,-1-1 0 0 0,0 1 0 0 0,0-1-1 0 0,0 0 1 0 0,-1 0 0 0 0,1 0 0 0 0,-1 0-1 0 0,0-1 1 0 0,0 1 0 0 0,3-9 0 0 0,-1-1-268 0 0,0 0 0 0 0,0 0 0 0 0,3-28 0 0 0,-7 39 235 0 0,1-23-404 0 0</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46.849"/>
    </inkml:context>
    <inkml:brush xml:id="br0">
      <inkml:brushProperty name="width" value="0.05" units="cm"/>
      <inkml:brushProperty name="height" value="0.05" units="cm"/>
      <inkml:brushProperty name="color" value="#FFFFFF"/>
    </inkml:brush>
  </inkml:definitions>
  <inkml:trace contextRef="#ctx0" brushRef="#br0">48 621 304 0 0,'1'-34'4167'0'0,"-1"6"-2912"0"0,0-1 0 0 0,-7-40 0 0 0,-6-1-372 0 0,4 27-481 0 0,1 0-1 0 0,2 0 0 0 0,2-1 1 0 0,2 1-1 0 0,6-64 1 0 0,-4 104-369 0 0,0 0 1 0 0,0 0-1 0 0,1 0 1 0 0,-1 0-1 0 0,1 0 1 0 0,0 0-1 0 0,0 0 0 0 0,0 1 1 0 0,0-1-1 0 0,1 0 1 0 0,-1 1-1 0 0,1-1 1 0 0,-1 1-1 0 0,1-1 1 0 0,0 1-1 0 0,0 0 1 0 0,0 0-1 0 0,0 0 0 0 0,1 0 1 0 0,-1 0-1 0 0,0 0 1 0 0,1 1-1 0 0,-1-1 1 0 0,1 1-1 0 0,0-1 1 0 0,0 1-1 0 0,-1 0 0 0 0,1 0 1 0 0,0 0-1 0 0,0 1 1 0 0,0-1-1 0 0,0 1 1 0 0,0-1-1 0 0,0 1 1 0 0,0 0-1 0 0,0 0 1 0 0,0 1-1 0 0,0-1 0 0 0,5 2 1 0 0,-3-1-88 0 0,1 0 0 0 0,-1 1-1 0 0,1 0 1 0 0,-1 0 0 0 0,0 1 0 0 0,0 0 0 0 0,0-1-1 0 0,-1 1 1 0 0,6 5 0 0 0,-6-5-331 0 0,0 1 0 0 0,-1-1 0 0 0,0 1 1 0 0,1-1-1 0 0,-1 1 0 0 0,-1 0 0 0 0,1 0 0 0 0,-1 0 0 0 0,1 1 0 0 0,-1-1 1 0 0,1 6-1 0 0,-1-2-1016 0 0</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47.191"/>
    </inkml:context>
    <inkml:brush xml:id="br0">
      <inkml:brushProperty name="width" value="0.05" units="cm"/>
      <inkml:brushProperty name="height" value="0.05" units="cm"/>
      <inkml:brushProperty name="color" value="#FFFFFF"/>
    </inkml:brush>
  </inkml:definitions>
  <inkml:trace contextRef="#ctx0" brushRef="#br0">1 71 7738 0 0,'7'-6'7433'0'0,"11"4"-5748"0"0,23 4-1697 0 0,-28 0 25 0 0,1-1 1 0 0,-1-1 0 0 0,1 0 0 0 0,0 0 0 0 0,-1-1 0 0 0,1-1-1 0 0,-1 0 1 0 0,0-1 0 0 0,1-1 0 0 0,15-6 0 0 0,55-31-5792 0 0,-75 37 4002 0 0</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48.858"/>
    </inkml:context>
    <inkml:brush xml:id="br0">
      <inkml:brushProperty name="width" value="0.05" units="cm"/>
      <inkml:brushProperty name="height" value="0.05" units="cm"/>
      <inkml:brushProperty name="color" value="#FFFFFF"/>
    </inkml:brush>
  </inkml:definitions>
  <inkml:trace contextRef="#ctx0" brushRef="#br0">11 657 1552 0 0,'1'21'2237'0'0,"0"-32"76"0"0,-1-39-1283 0 0,-9-47-523 0 0,5 0 1 0 0,11-139-1 0 0,-6 220-286 0 0,1 0 1 0 0,0 0-1 0 0,1 1 0 0 0,1-1 0 0 0,5-15 1 0 0,-7 26-173 0 0,0 0 0 0 0,0 0 0 0 0,1 0 0 0 0,0 1 0 0 0,-1-1-1 0 0,2 1 1 0 0,-1 0 0 0 0,0 0 0 0 0,1 0 0 0 0,0 0 0 0 0,0 0 0 0 0,0 1 0 0 0,0 0 0 0 0,0 0 0 0 0,1 0 0 0 0,-1 0 0 0 0,1 1 0 0 0,9-4 0 0 0,-13 5 2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45.538"/>
    </inkml:context>
    <inkml:brush xml:id="br0">
      <inkml:brushProperty name="width" value="0.05" units="cm"/>
      <inkml:brushProperty name="height" value="0.05" units="cm"/>
      <inkml:brushProperty name="color" value="#FFFFFF"/>
    </inkml:brush>
  </inkml:definitions>
  <inkml:trace contextRef="#ctx0" brushRef="#br0">3 1 976 0 0,'-2'40'7354'0'0,"3"-24"-7048"0"0,1-1-1 0 0,1 0 1 0 0,1 0-1 0 0,7 22 1 0 0,-6-21-229 0 0,1-1 1 0 0,1 0-1 0 0,0 0 1 0 0,0 0-1 0 0,2-1 0 0 0,0 0 1 0 0,1 0-1 0 0,13 14 0 0 0,-22-27-373 0 0</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49.200"/>
    </inkml:context>
    <inkml:brush xml:id="br0">
      <inkml:brushProperty name="width" value="0.05" units="cm"/>
      <inkml:brushProperty name="height" value="0.05" units="cm"/>
      <inkml:brushProperty name="color" value="#FFFFFF"/>
    </inkml:brush>
  </inkml:definitions>
  <inkml:trace contextRef="#ctx0" brushRef="#br0">7 99 5465 0 0,'0'0'251'0'0,"-1"-1"0"0"0,0 1 0 0 0,1-1 0 0 0,-1 0 0 0 0,1 1 0 0 0,-1-1-1 0 0,1 0 1 0 0,-1 1 0 0 0,1-1 0 0 0,0 0 0 0 0,-1 1 0 0 0,1-1 0 0 0,0 0 0 0 0,0 0 0 0 0,0 0-1 0 0,-1 1 1 0 0,1-1 0 0 0,0 0 0 0 0,0-1 0 0 0,8-11 1416 0 0,24-4-2229 0 0,-24 13 1011 0 0,2-1-380 0 0,0-1 1 0 0,0 1-1 0 0,1 1 0 0 0,-1 0 0 0 0,1 0 1 0 0,0 1-1 0 0,0 0 0 0 0,0 1 0 0 0,1 0 1 0 0,-1 1-1 0 0,0 1 0 0 0,17 0 0 0 0,5-1-574 0 0,-2-5-3312 0 0,-26 3 2524 0 0</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49.526"/>
    </inkml:context>
    <inkml:brush xml:id="br0">
      <inkml:brushProperty name="width" value="0.05" units="cm"/>
      <inkml:brushProperty name="height" value="0.05" units="cm"/>
      <inkml:brushProperty name="color" value="#FFFFFF"/>
    </inkml:brush>
  </inkml:definitions>
  <inkml:trace contextRef="#ctx0" brushRef="#br0">6 314 6089 0 0,'-3'108'4064'0'0,"0"-47"-3073"0"0,10 109 0 0 0,-7-170-998 0 0,9 44 148 0 0,1-23-527 0 0,-9-21 337 0 0,-1 1 0 0 0,0-1 0 0 0,1 0 0 0 0,-1 1 0 0 0,0-1 0 0 0,1 0 0 0 0,-1 0 0 0 0,1 1 0 0 0,-1-1 0 0 0,0 0 1 0 0,1 0-1 0 0,-1 0 0 0 0,1 1 0 0 0,-1-1 0 0 0,1 0 0 0 0,-1 0 0 0 0,0 0 0 0 0,1 0 0 0 0,-1 0 0 0 0,1 0 0 0 0,-1 0 0 0 0,1 0 1 0 0,-1 0-1 0 0,1 0 0 0 0,-1 0 0 0 0,1 0 0 0 0,-1 0 0 0 0,1 0 0 0 0,-1-1 0 0 0,0 1 0 0 0,1 0 0 0 0,-1 0 0 0 0,1-1 1 0 0,11-17-1161 0 0,-6 7 136 0 0</inkml:trace>
  <inkml:trace contextRef="#ctx0" brushRef="#br0" timeOffset="1">258 11 1504 0 0,'7'-5'1425'0'0,"-6"-1"2840"0"0,-2 9-4546 0 0,1 4-383 0 0,0-2 520 0 0,-2 1-336 0 0,2-2-176 0 0</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49.884"/>
    </inkml:context>
    <inkml:brush xml:id="br0">
      <inkml:brushProperty name="width" value="0.05" units="cm"/>
      <inkml:brushProperty name="height" value="0.05" units="cm"/>
      <inkml:brushProperty name="color" value="#FFFFFF"/>
    </inkml:brush>
  </inkml:definitions>
  <inkml:trace contextRef="#ctx0" brushRef="#br0">21 1 5081 0 0,'-4'11'1563'0'0,"0"1"0"0"0,1 0-1 0 0,-3 21 1 0 0,2 41 1046 0 0,18 79-2452 0 0,-6-93 136 0 0,-2 25-371 0 0,-5-54-152 0 0,1-1 0 0 0,1 1 0 0 0,2-1-1 0 0,1 0 1 0 0,14 41 0 0 0,-15-61-1814 0 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50.210"/>
    </inkml:context>
    <inkml:brush xml:id="br0">
      <inkml:brushProperty name="width" value="0.05" units="cm"/>
      <inkml:brushProperty name="height" value="0.05" units="cm"/>
      <inkml:brushProperty name="color" value="#FFFFFF"/>
    </inkml:brush>
  </inkml:definitions>
  <inkml:trace contextRef="#ctx0" brushRef="#br0">76 286 3297 0 0,'10'-9'930'0'0,"1"1"1"0"0,0 0 0 0 0,1 0-1 0 0,0 2 1 0 0,14-8-1 0 0,-13 8-730 0 0,0 0-1 0 0,-1-2 0 0 0,0 1 1 0 0,14-13-1 0 0,-23 17-182 0 0,1-1 0 0 0,-1 0 0 0 0,1 0 0 0 0,-1 0 0 0 0,-1 0-1 0 0,1 0 1 0 0,-1 0 0 0 0,1-1 0 0 0,-1 0 0 0 0,0 1 0 0 0,-1-1 0 0 0,1 0 0 0 0,-1 0 0 0 0,0 0 0 0 0,0 0 0 0 0,0-6 0 0 0,-2 6-4 0 0,1 1 0 0 0,-1-1 1 0 0,0 1-1 0 0,0 0 0 0 0,-1-1 1 0 0,1 1-1 0 0,-1 0 0 0 0,0 0 0 0 0,0 0 1 0 0,0 0-1 0 0,0 0 0 0 0,-1 1 1 0 0,0-1-1 0 0,0 1 0 0 0,0-1 1 0 0,0 1-1 0 0,0 0 0 0 0,-1 0 0 0 0,1 1 1 0 0,-1-1-1 0 0,0 1 0 0 0,1-1 1 0 0,-1 1-1 0 0,-1 0 0 0 0,-5-2 0 0 0,6 2 12 0 0,0 0-1 0 0,0 1 0 0 0,-1-1 0 0 0,1 1 0 0 0,-1-1 0 0 0,1 1 1 0 0,-1 1-1 0 0,0-1 0 0 0,1 1 0 0 0,-1-1 0 0 0,0 1 0 0 0,1 1 1 0 0,-1-1-1 0 0,1 1 0 0 0,-1 0 0 0 0,0 0 0 0 0,1 0 0 0 0,-1 0 0 0 0,1 1 1 0 0,0 0-1 0 0,0 0 0 0 0,-1 0 0 0 0,1 0 0 0 0,-4 4 0 0 0,0 4 3 0 0,0-1 0 0 0,1 2 0 0 0,0-1-1 0 0,1 1 1 0 0,0 0 0 0 0,0 0 0 0 0,2 1-1 0 0,-8 23 1 0 0,7-14 132 0 0,0 0-1 0 0,1 0 1 0 0,1 1-1 0 0,0 27 1 0 0,3-42-116 0 0,1 1 0 0 0,-1-1 1 0 0,2 0-1 0 0,-1 0 0 0 0,1 0 0 0 0,0 0 0 0 0,0 0 1 0 0,1 0-1 0 0,0-1 0 0 0,0 1 0 0 0,0-1 1 0 0,1 0-1 0 0,0 0 0 0 0,1 0 0 0 0,-1 0 0 0 0,1-1 1 0 0,0 1-1 0 0,0-1 0 0 0,1-1 0 0 0,8 7 1 0 0,-8-7-236 0 0,-1-1 1 0 0,1 0 0 0 0,0 0-1 0 0,0-1 1 0 0,0 0 0 0 0,0 0-1 0 0,0 0 1 0 0,0-1 0 0 0,1 0-1 0 0,-1 0 1 0 0,1 0-1 0 0,-1-1 1 0 0,0 0 0 0 0,1-1-1 0 0,6 0 1 0 0,4-2-945 0 0</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50.772"/>
    </inkml:context>
    <inkml:brush xml:id="br0">
      <inkml:brushProperty name="width" value="0.05" units="cm"/>
      <inkml:brushProperty name="height" value="0.05" units="cm"/>
      <inkml:brushProperty name="color" value="#FFFFFF"/>
    </inkml:brush>
  </inkml:definitions>
  <inkml:trace contextRef="#ctx0" brushRef="#br0">142 70 1928 0 0,'-5'-9'876'0'0,"-1"1"-1"0"0,0 0 1 0 0,-1 1-1 0 0,0-1 0 0 0,-11-8 1 0 0,16 14-792 0 0,1 1-1 0 0,-1 0 1 0 0,0-1 0 0 0,0 1 0 0 0,1 0 0 0 0,-1 0 0 0 0,0 0 0 0 0,0 1-1 0 0,0-1 1 0 0,0 0 0 0 0,0 1 0 0 0,0-1 0 0 0,0 1 0 0 0,0-1-1 0 0,0 1 1 0 0,-1 0 0 0 0,1 0 0 0 0,0 0 0 0 0,0 0 0 0 0,0 1-1 0 0,0-1 1 0 0,0 0 0 0 0,0 1 0 0 0,0 0 0 0 0,0-1 0 0 0,0 1-1 0 0,0 0 1 0 0,0 0 0 0 0,0 0 0 0 0,0 0 0 0 0,1 0 0 0 0,-4 3-1 0 0,4-3-57 0 0,0 0-1 0 0,0 1 0 0 0,1-1 0 0 0,-1 0 1 0 0,0 1-1 0 0,0-1 0 0 0,1 1 0 0 0,-1-1 0 0 0,1 1 1 0 0,0 0-1 0 0,-1-1 0 0 0,1 1 0 0 0,0-1 0 0 0,0 1 1 0 0,0 0-1 0 0,0-1 0 0 0,0 1 0 0 0,0-1 1 0 0,0 1-1 0 0,1 0 0 0 0,-1-1 0 0 0,0 1 0 0 0,1-1 1 0 0,0 3-1 0 0,16 31-7 0 0,-15-32-18 0 0,46 72-39 0 0,-38-61 51 0 0,0 0 0 0 0,-1 1 0 0 0,9 20 0 0 0,-14-25 84 0 0,0 0 0 0 0,-1 0 0 0 0,0 0 0 0 0,0 1 0 0 0,-1-1 0 0 0,-1 1 0 0 0,0-1 0 0 0,0 1 0 0 0,-1-1 0 0 0,-2 15 0 0 0,2-20 29 0 0,-1-1 1 0 0,0 1 0 0 0,0-1-1 0 0,0 0 1 0 0,-1 1-1 0 0,0-1 1 0 0,1 0-1 0 0,-1 0 1 0 0,-1 0 0 0 0,1 0-1 0 0,-1-1 1 0 0,1 1-1 0 0,-1-1 1 0 0,0 1-1 0 0,-1-1 1 0 0,1 0 0 0 0,0 0-1 0 0,-1-1 1 0 0,1 1-1 0 0,-1 0 1 0 0,0-1-1 0 0,0 0 1 0 0,0 0 0 0 0,0-1-1 0 0,-1 1 1 0 0,-7 1-1 0 0,10-2-132 0 0,0 0-1 0 0,-1-1 1 0 0,1 1-1 0 0,0-1 1 0 0,0 0-1 0 0,-1 1 1 0 0,1-1-1 0 0,0 0 0 0 0,-1-1 1 0 0,1 1-1 0 0,0 0 1 0 0,0-1-1 0 0,-1 1 1 0 0,1-1-1 0 0,0 0 1 0 0,0 1-1 0 0,0-1 1 0 0,0 0-1 0 0,0 0 1 0 0,0-1-1 0 0,0 1 1 0 0,0 0-1 0 0,0-1 1 0 0,0 1-1 0 0,1-1 1 0 0,-1 1-1 0 0,1-1 0 0 0,-1 0 1 0 0,1 0-1 0 0,0 0 1 0 0,-1 0-1 0 0,1 0 1 0 0,0 0-1 0 0,0 0 1 0 0,1 0-1 0 0,-1 0 1 0 0,0 0-1 0 0,1-1 1 0 0,-1-1-1 0 0,0-3-337 0 0,0 1 1 0 0,0 0-1 0 0,0-1 0 0 0,1 1 0 0 0,0-1 0 0 0,1 1 0 0 0,-1 0 1 0 0,1-1-1 0 0,1 1 0 0 0,-1 0 0 0 0,1 0 0 0 0,5-12 1 0 0,3-1-1058 0 0</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51.441"/>
    </inkml:context>
    <inkml:brush xml:id="br0">
      <inkml:brushProperty name="width" value="0.05" units="cm"/>
      <inkml:brushProperty name="height" value="0.05" units="cm"/>
      <inkml:brushProperty name="color" value="#FFFFFF"/>
    </inkml:brush>
  </inkml:definitions>
  <inkml:trace contextRef="#ctx0" brushRef="#br0">25 144 2545 0 0,'-5'12'1076'0'0,"1"0"1"0"0,0 0-1 0 0,1 1 1 0 0,-2 12-1 0 0,3-9-589 0 0,1 0 0 0 0,0 0 0 0 0,3 23 1 0 0,-2-31-457 0 0,1 0 1 0 0,0 1 0 0 0,0-1 0 0 0,1 0 0 0 0,0 0 0 0 0,1 0 0 0 0,-1-1 0 0 0,2 1 0 0 0,-1 0 0 0 0,1-1 0 0 0,0 0 0 0 0,0 0 0 0 0,1 0 0 0 0,0-1-1 0 0,0 1 1 0 0,1-1 0 0 0,11 10 0 0 0,-13-14-32 0 0,-1 1 0 0 0,1-1-1 0 0,0 0 1 0 0,0 0 0 0 0,0 0 0 0 0,0 0-1 0 0,0-1 1 0 0,0 1 0 0 0,0-1-1 0 0,1 0 1 0 0,-1-1 0 0 0,0 1 0 0 0,1-1-1 0 0,-1 0 1 0 0,1 0 0 0 0,-1 0-1 0 0,0 0 1 0 0,1-1 0 0 0,-1 0 0 0 0,5-1-1 0 0,-3 0 13 0 0,0-1 0 0 0,1 0 0 0 0,-2-1 0 0 0,1 0-1 0 0,0 0 1 0 0,-1 0 0 0 0,1 0 0 0 0,-1-1-1 0 0,-1 0 1 0 0,1 0 0 0 0,7-10 0 0 0,0-3 17 0 0,-1-1 0 0 0,0 0 0 0 0,-2-1-1 0 0,0 0 1 0 0,-1-1 0 0 0,-1 1 0 0 0,5-24 0 0 0,2-15-8 0 0,-7 30-16 0 0,0-1 0 0 0,-2 0 0 0 0,2-46 0 0 0,-8 76 212 0 0,-2-1 21 0 0,-1 10 29 0 0,-2 37-57 0 0,1 1 1 0 0,3 0 0 0 0,1 0 0 0 0,7 51-1 0 0,-1 41 326 0 0,-1-60-37 0 0,-1-50-271 0 0,-2 0 0 0 0,-3 44 0 0 0,1-62-193 0 0,-1 0 0 0 0,0 1 0 0 0,-1-1 0 0 0,0 0 0 0 0,-1-1 1 0 0,0 1-1 0 0,-1-1 0 0 0,-9 15 0 0 0,13-22-34 0 0,-2 0 1 0 0,1 0-1 0 0,0 0 1 0 0,0-1-1 0 0,-1 1 1 0 0,1-1 0 0 0,-1 0-1 0 0,0 1 1 0 0,0-1-1 0 0,0-1 1 0 0,0 1-1 0 0,0 0 1 0 0,0-1 0 0 0,-1 1-1 0 0,1-1 1 0 0,0 0-1 0 0,-1 0 1 0 0,1 0-1 0 0,-1-1 1 0 0,1 1 0 0 0,-1-1-1 0 0,1 0 1 0 0,-1 0-1 0 0,1 0 1 0 0,-1-1-1 0 0,1 1 1 0 0,-1-1 0 0 0,1 1-1 0 0,0-1 1 0 0,-1 0-1 0 0,-4-2 1 0 0,-19-8-244 0 0,0-1 1 0 0,-26-15-1 0 0,43 21-245 0 0,-1-1 0 0 0,1 0 0 0 0,0 0 0 0 0,0-1 0 0 0,1-1 0 0 0,1 1 0 0 0,-13-16 0 0 0,16 13-491 0 0,4-1-339 0 0</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51.939"/>
    </inkml:context>
    <inkml:brush xml:id="br0">
      <inkml:brushProperty name="width" value="0.05" units="cm"/>
      <inkml:brushProperty name="height" value="0.05" units="cm"/>
      <inkml:brushProperty name="color" value="#FFFFFF"/>
    </inkml:brush>
  </inkml:definitions>
  <inkml:trace contextRef="#ctx0" brushRef="#br0">149 60 2104 0 0,'-2'-6'820'0'0,"-1"1"0"0"0,0 0-1 0 0,0 0 1 0 0,0 0-1 0 0,0 0 1 0 0,-1 1 0 0 0,0-1-1 0 0,0 1 1 0 0,-5-4 0 0 0,7 7-713 0 0,1 0 1 0 0,-1 0 0 0 0,0 0 0 0 0,0 0 0 0 0,0 1-1 0 0,0-1 1 0 0,-1 1 0 0 0,1-1 0 0 0,0 1 0 0 0,0 0-1 0 0,0 0 1 0 0,0 0 0 0 0,0 0 0 0 0,0 0 0 0 0,0 0-1 0 0,0 1 1 0 0,-1-1 0 0 0,1 1 0 0 0,0-1 0 0 0,0 1-1 0 0,0 0 1 0 0,0 0 0 0 0,1 0 0 0 0,-1 0 0 0 0,0 0-1 0 0,0 0 1 0 0,1 1 0 0 0,-3 1 0 0 0,0 0-105 0 0,0 0 1 0 0,0 1-1 0 0,0-1 1 0 0,0 1-1 0 0,1 0 0 0 0,0 0 1 0 0,-1 1-1 0 0,2-1 1 0 0,-1 1-1 0 0,0-1 0 0 0,1 1 1 0 0,0 0-1 0 0,0 0 1 0 0,0 0-1 0 0,1 0 1 0 0,0 0-1 0 0,0 0 0 0 0,0 1 1 0 0,0-1-1 0 0,1 0 1 0 0,0 1-1 0 0,0-1 1 0 0,0 0-1 0 0,1 0 0 0 0,0 1 1 0 0,0-1-1 0 0,4 10 1 0 0,-3-6-35 0 0,1-1 1 0 0,1 0 0 0 0,0 1 0 0 0,0-1 0 0 0,1-1 0 0 0,-1 1 0 0 0,2 0 0 0 0,-1-1 0 0 0,1 0 0 0 0,0-1-1 0 0,1 1 1 0 0,-1-1 0 0 0,1 0 0 0 0,1-1 0 0 0,-1 0 0 0 0,9 5 0 0 0,-14-9 52 0 0,1 0 0 0 0,-1 0 0 0 0,0 0 0 0 0,1 1 0 0 0,-1-1-1 0 0,0 1 1 0 0,0 0 0 0 0,0-1 0 0 0,0 1 0 0 0,0 0 0 0 0,-1 0 0 0 0,1 0 0 0 0,0 0 0 0 0,-1 1 0 0 0,0-1 0 0 0,1 0 0 0 0,-1 1 0 0 0,0-1 0 0 0,0 1 0 0 0,0-1 0 0 0,-1 1 0 0 0,1-1 0 0 0,-1 1-1 0 0,1 0 1 0 0,-1-1 0 0 0,0 1 0 0 0,0 0 0 0 0,0-1 0 0 0,0 1 0 0 0,-1 0 0 0 0,1-1 0 0 0,-1 1 0 0 0,1-1 0 0 0,-3 6 0 0 0,1-4 48 0 0,0 0 1 0 0,0-1 0 0 0,0 1-1 0 0,0-1 1 0 0,-1 1 0 0 0,1-1-1 0 0,-1 0 1 0 0,0 0-1 0 0,0 0 1 0 0,0 0 0 0 0,0-1-1 0 0,-1 1 1 0 0,1-1 0 0 0,-1 0-1 0 0,1 0 1 0 0,-1 0-1 0 0,0 0 1 0 0,0-1 0 0 0,0 1-1 0 0,0-1 1 0 0,-8 1 0 0 0,10-1-106 0 0,0-1 0 0 0,-1 0 1 0 0,1 0-1 0 0,0 0 0 0 0,0 0 1 0 0,0 0-1 0 0,-1-1 0 0 0,1 1 1 0 0,0 0-1 0 0,0-1 0 0 0,0 0 1 0 0,0 0-1 0 0,0 1 0 0 0,0-1 1 0 0,0-1-1 0 0,0 1 0 0 0,0 0 1 0 0,0 0-1 0 0,1-1 0 0 0,-1 1 1 0 0,0-1-1 0 0,1 1 0 0 0,-1-1 1 0 0,1 1-1 0 0,0-1 0 0 0,-1 0 1 0 0,1 0-1 0 0,0 0 0 0 0,-1-2 1 0 0,1 0-290 0 0,-1-1 0 0 0,1 0 0 0 0,0 1 0 0 0,0-1 0 0 0,0 0 0 0 0,0 0 0 0 0,1 1 1 0 0,0-1-1 0 0,0 0 0 0 0,1 0 0 0 0,-1 0 0 0 0,3-9 0 0 0,2-3-1036 0 0</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52.282"/>
    </inkml:context>
    <inkml:brush xml:id="br0">
      <inkml:brushProperty name="width" value="0.05" units="cm"/>
      <inkml:brushProperty name="height" value="0.05" units="cm"/>
      <inkml:brushProperty name="color" value="#FFFFFF"/>
    </inkml:brush>
  </inkml:definitions>
  <inkml:trace contextRef="#ctx0" brushRef="#br0">13 1 6057 0 0,'0'0'216'0'0,"0"0"-1"0"0,-1 0 0 0 0,1 0 1 0 0,0 0-1 0 0,-1 0 0 0 0,1 0 1 0 0,-1 0-1 0 0,1 0 1 0 0,0 0-1 0 0,-1 0 0 0 0,1 0 1 0 0,0 0-1 0 0,-1 1 0 0 0,1-1 1 0 0,0 0-1 0 0,-1 0 1 0 0,1 0-1 0 0,0 1 0 0 0,0-1 1 0 0,-1 0-1 0 0,1 0 0 0 0,0 1 1 0 0,-1-1-1 0 0,1 0 0 0 0,0 1 1 0 0,0-1-1 0 0,0 0 1 0 0,0 1-1 0 0,-1-1 0 0 0,1 0 1 0 0,0 1-1 0 0,0-1 0 0 0,0 0 1 0 0,0 1-1 0 0,0 0 1 0 0,-3 22 1239 0 0,7 28-1471 0 0,7 24 127 0 0,-2 1-1 0 0,-3 84 1 0 0,2-43-4240 0 0,-7-109 2742 0 0</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52.608"/>
    </inkml:context>
    <inkml:brush xml:id="br0">
      <inkml:brushProperty name="width" value="0.05" units="cm"/>
      <inkml:brushProperty name="height" value="0.05" units="cm"/>
      <inkml:brushProperty name="color" value="#FFFFFF"/>
    </inkml:brush>
  </inkml:definitions>
  <inkml:trace contextRef="#ctx0" brushRef="#br0">10 0 6329 0 0,'0'1'173'0'0,"0"-1"0"0"0,0 0-1 0 0,0 0 1 0 0,0 1 0 0 0,0-1-1 0 0,-1 0 1 0 0,1 0 0 0 0,0 1 0 0 0,0-1-1 0 0,0 0 1 0 0,0 0 0 0 0,-1 1 345 0 0,1-1-346 0 0,0 0 1 0 0,-1 0 0 0 0,1 1-1 0 0,0-1 1 0 0,0 0 0 0 0,0 0-1 0 0,-7 1 5465 0 0,17 6-4844 0 0,0-1-742 0 0,1-1 1 0 0,0 0-1 0 0,-1-1 0 0 0,1 0 0 0 0,1-1 1 0 0,-1 0-1 0 0,0-1 0 0 0,1 0 0 0 0,12 0 0 0 0,-16-1-311 0 0,1-1-1 0 0,-1-1 1 0 0,0 1-1 0 0,0-2 1 0 0,0 1-1 0 0,0-1 1 0 0,0 0-1 0 0,0-1 1 0 0,0 1-1 0 0,0-2 1 0 0,-1 1-1 0 0,0-1 1 0 0,0 0-1 0 0,13-10 1 0 0,-12 8-900 0 0</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52.950"/>
    </inkml:context>
    <inkml:brush xml:id="br0">
      <inkml:brushProperty name="width" value="0.05" units="cm"/>
      <inkml:brushProperty name="height" value="0.05" units="cm"/>
      <inkml:brushProperty name="color" value="#FFFFFF"/>
    </inkml:brush>
  </inkml:definitions>
  <inkml:trace contextRef="#ctx0" brushRef="#br0">61 151 7778 0 0,'0'1'407'0'0,"-1"0"1"0"0,1 1 0 0 0,-1-1 0 0 0,1 1-1 0 0,-1-1 1 0 0,1 1 0 0 0,0-1-1 0 0,0 1 1 0 0,0 0 0 0 0,0-1 0 0 0,0 1-1 0 0,0-1 1 0 0,0 1 0 0 0,1-1 0 0 0,0 3-1 0 0,0-3-293 0 0,1 0-1 0 0,0 0 0 0 0,-1 0 0 0 0,1-1 1 0 0,0 1-1 0 0,0-1 0 0 0,0 1 1 0 0,0-1-1 0 0,0 0 0 0 0,0 1 0 0 0,-1-1 1 0 0,5-1-1 0 0,3 2-416 0 0,7 0 315 0 0,0 0 0 0 0,0-2 0 0 0,29-3 0 0 0,-38 3-9 0 0,1-1 1 0 0,0 0 0 0 0,0 0 0 0 0,-1 0 0 0 0,0-1 0 0 0,1 0-1 0 0,-1-1 1 0 0,0 1 0 0 0,0-1 0 0 0,11-9 0 0 0,-17 11-17 0 0,0 0 0 0 0,1 0 1 0 0,-1 0-1 0 0,0 0 1 0 0,0 0-1 0 0,0-1 0 0 0,0 1 1 0 0,0 0-1 0 0,-1 0 0 0 0,1-1 1 0 0,-1 1-1 0 0,1 0 1 0 0,-1-1-1 0 0,0 1 0 0 0,0-1 1 0 0,0 1-1 0 0,0 0 0 0 0,0-1 1 0 0,-1 1-1 0 0,1-1 1 0 0,-1 1-1 0 0,1 0 0 0 0,-1 0 1 0 0,0-1-1 0 0,0 1 0 0 0,0 0 1 0 0,0 0-1 0 0,-1 0 1 0 0,1 0-1 0 0,0 0 0 0 0,-4-3 1 0 0,1-1-7 0 0,-1 0 1 0 0,1 0-1 0 0,-1 1 1 0 0,0 0 0 0 0,0 0-1 0 0,-1 0 1 0 0,0 1-1 0 0,0 0 1 0 0,-10-6 0 0 0,12 8 21 0 0,-1 0 0 0 0,0 0 0 0 0,1 1 0 0 0,-1 0 0 0 0,0 0 0 0 0,0 0 0 0 0,0 0 0 0 0,0 1 0 0 0,0 0 0 0 0,0 0 0 0 0,0 0 0 0 0,0 0 0 0 0,0 1 0 0 0,0 0 0 0 0,0 0 1 0 0,0 0-1 0 0,0 1 0 0 0,0 0 0 0 0,1 0 0 0 0,-9 4 0 0 0,5 0 3 0 0,1 0 1 0 0,0 0-1 0 0,1 0 0 0 0,-1 0 1 0 0,1 1-1 0 0,1 0 1 0 0,-1 1-1 0 0,1-1 0 0 0,0 1 1 0 0,-6 15-1 0 0,5-8-6 0 0,0 0 0 0 0,1 0 0 0 0,1 0 0 0 0,1 0-1 0 0,0 0 1 0 0,1 1 0 0 0,0 0 0 0 0,2-1 0 0 0,0 17 0 0 0,1-22-3 0 0,-1 1 1 0 0,2-1 0 0 0,-1 1 0 0 0,1-1 0 0 0,1 0 0 0 0,0 0 0 0 0,0 0 0 0 0,1 0 0 0 0,1-1-1 0 0,-1 1 1 0 0,1-1 0 0 0,1 0 0 0 0,0 0 0 0 0,10 11 0 0 0,-15-18-50 0 0,1-1-1 0 0,0 1 1 0 0,0 0 0 0 0,0-1-1 0 0,0 1 1 0 0,1-1 0 0 0,-1 0 0 0 0,0 0-1 0 0,0 0 1 0 0,1 0 0 0 0,-1 0-1 0 0,1 0 1 0 0,-1 0 0 0 0,1-1 0 0 0,-1 1-1 0 0,1-1 1 0 0,-1 0 0 0 0,1 0-1 0 0,0 0 1 0 0,-1 0 0 0 0,1 0 0 0 0,3-2-1 0 0,0 1-240 0 0,-1-1-1 0 0,0 0 0 0 0,1-1 1 0 0,-1 1-1 0 0,-1-1 0 0 0,1 0 0 0 0,0 0 1 0 0,-1-1-1 0 0,6-4 0 0 0,2-5-774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45.952"/>
    </inkml:context>
    <inkml:brush xml:id="br0">
      <inkml:brushProperty name="width" value="0.05" units="cm"/>
      <inkml:brushProperty name="height" value="0.05" units="cm"/>
      <inkml:brushProperty name="color" value="#FFFFFF"/>
    </inkml:brush>
  </inkml:definitions>
  <inkml:trace contextRef="#ctx0" brushRef="#br0">5 14 3921 0 0,'-2'3'365'0'0,"1"1"1"0"0,1 0 0 0 0,-1-1-1 0 0,1 1 1 0 0,-1 0-1 0 0,1-1 1 0 0,0 1 0 0 0,0 0-1 0 0,1-1 1 0 0,-1 1-1 0 0,1 0 1 0 0,-1-1 0 0 0,3 5-1 0 0,-1 7 281 0 0,6 39 47 0 0,17 58 0 0 0,-10-48-634 0 0,7 7-67 0 0,-22-71-1 0 0,-1-14-180 0 0,-4-53 149 0 0,3 46 123 0 0,-1-1 0 0 0,2 1 0 0 0,1-1 0 0 0,1 1 0 0 0,1-1 0 0 0,0 1 0 0 0,2 0 0 0 0,8-27-1 0 0,-10 44 35 0 0,0 1-1 0 0,0-1 0 0 0,0 1 1 0 0,1-1-1 0 0,-1 1 0 0 0,1 0 0 0 0,0 0 1 0 0,0 0-1 0 0,0 0 0 0 0,5-2 0 0 0,32-15 535 0 0,10-6-5573 0 0</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53.462"/>
    </inkml:context>
    <inkml:brush xml:id="br0">
      <inkml:brushProperty name="width" value="0.05" units="cm"/>
      <inkml:brushProperty name="height" value="0.05" units="cm"/>
      <inkml:brushProperty name="color" value="#FFFFFF"/>
    </inkml:brush>
  </inkml:definitions>
  <inkml:trace contextRef="#ctx0" brushRef="#br0">17 127 4849 0 0,'-5'25'3117'0'0,"-5"46"-1"0"0,9-49-2723 0 0,0 1 0 0 0,2-1 0 0 0,0 1 0 0 0,8 33 0 0 0,-9-54-397 0 0,0-1 0 0 0,0 0-1 0 0,0 1 1 0 0,0-1 0 0 0,0 0 0 0 0,1 1 0 0 0,-1-1 0 0 0,1 0 0 0 0,-1 0-1 0 0,1 0 1 0 0,-1 1 0 0 0,1-1 0 0 0,0 0 0 0 0,-1 0 0 0 0,1 0 0 0 0,0 0-1 0 0,0 0 1 0 0,0 0 0 0 0,0 0 0 0 0,0 0 0 0 0,1 1 0 0 0,-1-3-15 0 0,0 1-1 0 0,0 0 1 0 0,0-1 0 0 0,-1 1 0 0 0,1 0-1 0 0,0-1 1 0 0,0 1 0 0 0,-1-1 0 0 0,1 1 0 0 0,0-1-1 0 0,-1 0 1 0 0,1 1 0 0 0,0-1 0 0 0,-1 0 0 0 0,1 1-1 0 0,-1-1 1 0 0,1 0 0 0 0,-1 1 0 0 0,1-1 0 0 0,-1 0-1 0 0,0 0 1 0 0,1-1 0 0 0,3-7-115 0 0,-1 1-1 0 0,0-1 1 0 0,-1 0 0 0 0,3-15 0 0 0,-1-5-236 0 0,0 1 1 0 0,2-1 0 0 0,1 2 0 0 0,12-32 0 0 0,-10 35 203 0 0,-6 14 190 0 0,0 0 0 0 0,0 1 0 0 0,1 0 0 0 0,0-1 0 0 0,1 1 0 0 0,0 1 0 0 0,1-1 0 0 0,-1 1 0 0 0,1 0 0 0 0,1 0 0 0 0,0 1 0 0 0,9-8 1 0 0,-16 14 44 0 0,1 0 0 0 0,0 1 0 0 0,-1-1 1 0 0,1 1-1 0 0,0 0 0 0 0,0-1 1 0 0,0 1-1 0 0,-1 0 0 0 0,1-1 1 0 0,0 1-1 0 0,0 0 0 0 0,0 0 1 0 0,0 0-1 0 0,0-1 0 0 0,-1 1 1 0 0,1 0-1 0 0,0 0 0 0 0,0 0 0 0 0,0 1 1 0 0,0-1-1 0 0,0 0 0 0 0,0 0 1 0 0,0 0-1 0 0,-1 1 0 0 0,1-1 1 0 0,0 0-1 0 0,0 1 0 0 0,1 0 1 0 0,18 24 792 0 0,-15-18-718 0 0,0 1-111 0 0,-1-4 12 0 0,0 1 0 0 0,-1 0 0 0 0,0 0 0 0 0,0 0 0 0 0,0 1 0 0 0,-1-1 1 0 0,0 1-1 0 0,0-1 0 0 0,0 1 0 0 0,-1 0 0 0 0,1 0 0 0 0,-1 0 0 0 0,0 6 0 0 0,-3 51 229 0 0,0-36-283 0 0,1 1 1 0 0,2-1-1 0 0,4 30 0 0 0,20-167-2106 0 0,-21 90 1818 0 0,2-8 79 0 0,1 1 0 0 0,11-27 0 0 0,-16 48 295 0 0,1 0 0 0 0,-1 0 0 0 0,1 1 0 0 0,0-1 0 0 0,1 1 0 0 0,-1 0 0 0 0,1 0 0 0 0,0 0-1 0 0,0 1 1 0 0,1-1 0 0 0,-1 1 0 0 0,1 0 0 0 0,0 0 0 0 0,0 0 0 0 0,7-3 0 0 0,-11 8 68 0 0,1-1 1 0 0,-1 0-1 0 0,0 0 1 0 0,1 1-1 0 0,-1-1 1 0 0,0 1-1 0 0,1 0 1 0 0,-1-1 0 0 0,0 1-1 0 0,0 0 1 0 0,0 0-1 0 0,1-1 1 0 0,-1 1-1 0 0,0 0 1 0 0,0 0-1 0 0,0 0 1 0 0,0 0-1 0 0,-1 1 1 0 0,1-1-1 0 0,0 0 1 0 0,1 2-1 0 0,18 27-493 0 0,-19-28 561 0 0,2 5-173 0 0,0-1 0 0 0,-1 0 0 0 0,0 1 1 0 0,0-1-1 0 0,0 1 0 0 0,-1 0 0 0 0,0 0 0 0 0,-1 0 0 0 0,1-1 0 0 0,-2 13 1 0 0,2 1-14 0 0,-1-12-105 0 0,8 134 388 0 0,-6-46-4205 0 0,-2-88 2405 0 0</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00.501"/>
    </inkml:context>
    <inkml:brush xml:id="br0">
      <inkml:brushProperty name="width" value="0.05" units="cm"/>
      <inkml:brushProperty name="height" value="0.05" units="cm"/>
      <inkml:brushProperty name="color" value="#FFFFFF"/>
    </inkml:brush>
  </inkml:definitions>
  <inkml:trace contextRef="#ctx0" brushRef="#br0">2 92 120 0 0,'-2'-92'5545'0'0,"22"337"-3252"0"0,-4-77-2267 0 0,-15-156-22 0 0,9 284 147 0 0,-18-272-82 0 0,2-19-37 0 0,4-22-57 0 0,1-34 16 0 0,0-10-24 0 0,2 0 0 0 0,3 0 0 0 0,18-95 0 0 0,-22 153 40 0 0,1-1 1 0 0,-1 0 0 0 0,1 1-1 0 0,1-1 1 0 0,-1 1-1 0 0,0 0 1 0 0,1-1 0 0 0,-1 1-1 0 0,1 0 1 0 0,0 0-1 0 0,0 0 1 0 0,1 0 0 0 0,-1 0-1 0 0,0 1 1 0 0,1-1-1 0 0,4-3 1 0 0,-3 5 3 0 0,0-1-1 0 0,0 1 1 0 0,1 0-1 0 0,-1 0 1 0 0,1 0-1 0 0,-1 1 1 0 0,1 0 0 0 0,-1-1-1 0 0,1 1 1 0 0,-1 1-1 0 0,1-1 1 0 0,7 3-1 0 0,-8-3 6 0 0,1 1 0 0 0,-1 0-1 0 0,1 0 1 0 0,-1 0 0 0 0,0 1-1 0 0,0 0 1 0 0,0 0-1 0 0,0 0 1 0 0,0 0 0 0 0,0 0-1 0 0,0 1 1 0 0,-1 0-1 0 0,1 0 1 0 0,-1 0 0 0 0,0 0-1 0 0,0 0 1 0 0,0 1 0 0 0,0-1-1 0 0,0 1 1 0 0,-1 0-1 0 0,0 0 1 0 0,1 0 0 0 0,-2 0-1 0 0,1 0 1 0 0,2 7-1 0 0,1 10 31 0 0,-1-1 1 0 0,-1 0-1 0 0,-1 1 0 0 0,0 31 0 0 0,1 6-48 0 0,-1-13-30 0 0,-2-35-66 0 0,0 1-1 0 0,0-1 1 0 0,1 1 0 0 0,0-1 0 0 0,1 1 0 0 0,0-1 0 0 0,1 0 0 0 0,0 0 0 0 0,7 16 0 0 0,-9-25-184 0 0</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00.954"/>
    </inkml:context>
    <inkml:brush xml:id="br0">
      <inkml:brushProperty name="width" value="0.05" units="cm"/>
      <inkml:brushProperty name="height" value="0.05" units="cm"/>
      <inkml:brushProperty name="color" value="#FFFFFF"/>
    </inkml:brush>
  </inkml:definitions>
  <inkml:trace contextRef="#ctx0" brushRef="#br0">143 98 2433 0 0,'-3'-8'561'0'0,"0"1"0"0"0,-1-1 1 0 0,0 1-1 0 0,0 0 0 0 0,0 0 1 0 0,-1 1-1 0 0,0-1 0 0 0,0 1 1 0 0,-1 0-1 0 0,0 0 0 0 0,0 1 1 0 0,0-1-1 0 0,-10-5 1 0 0,15 11-457 0 0,1 0-94 0 0,-1-1 0 0 0,1 1 0 0 0,-1 0 0 0 0,1 0 0 0 0,-1 0 0 0 0,1 0 0 0 0,0 0 0 0 0,-1 0 0 0 0,1 0 0 0 0,-1 0 0 0 0,1 0-1 0 0,-1 0 1 0 0,1 0 0 0 0,-1 1 0 0 0,1-1 0 0 0,-1 0 0 0 0,1 0 0 0 0,-1 0 0 0 0,1 1 0 0 0,0-1 0 0 0,-1 0 0 0 0,1 0 0 0 0,-1 1 0 0 0,1-1 0 0 0,0 0 0 0 0,-1 1 0 0 0,1-1 0 0 0,0 0 0 0 0,-1 1 0 0 0,1-1 0 0 0,0 1-1 0 0,0-1 1 0 0,0 0 0 0 0,-1 1 0 0 0,1-1 0 0 0,0 1 0 0 0,0-1 0 0 0,0 1 0 0 0,0-1 0 0 0,0 1 0 0 0,0 0 0 0 0,-8 11-16 0 0,2 1 0 0 0,0 0 1 0 0,1 0-1 0 0,0 1 0 0 0,1 0 0 0 0,0 0 0 0 0,1 0 1 0 0,1 0-1 0 0,-1 15 0 0 0,0 8-31 0 0,1 0 0 0 0,3 0 0 0 0,1 0 1 0 0,1-1-1 0 0,3 1 0 0 0,0-1 0 0 0,17 50 0 0 0,-22-84 40 0 0,0 1 1 0 0,0-1-1 0 0,0 0 0 0 0,0 0 0 0 0,0 0 0 0 0,1 1 0 0 0,-1-1 1 0 0,0-1-1 0 0,1 1 0 0 0,0 0 0 0 0,0 0 0 0 0,-1 0 0 0 0,1-1 1 0 0,0 1-1 0 0,0-1 0 0 0,0 0 0 0 0,0 1 0 0 0,1-1 0 0 0,-1 0 1 0 0,0 0-1 0 0,1-1 0 0 0,-1 1 0 0 0,0 0 0 0 0,1-1 0 0 0,-1 1 1 0 0,1-1-1 0 0,-1 0 0 0 0,1 0 0 0 0,-1 0 0 0 0,0 0 0 0 0,1 0 1 0 0,-1 0-1 0 0,1-1 0 0 0,-1 1 0 0 0,1-1 0 0 0,-1 0 0 0 0,0 0 1 0 0,1 0-1 0 0,-1 0 0 0 0,0 0 0 0 0,0 0 0 0 0,0 0 0 0 0,0-1 1 0 0,0 1-1 0 0,0-1 0 0 0,0 0 0 0 0,0 1 0 0 0,-1-1 0 0 0,1 0 0 0 0,-1 0 1 0 0,1 0-1 0 0,-1 0 0 0 0,0 0 0 0 0,0-1 0 0 0,0 1 0 0 0,2-4 1 0 0,5-38-426 0 0,-1 1 1 0 0,-3-1 0 0 0,-1-1-1 0 0,-5-76 1 0 0,1 76-466 0 0,-1 15-77 0 0</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01.584"/>
    </inkml:context>
    <inkml:brush xml:id="br0">
      <inkml:brushProperty name="width" value="0.05" units="cm"/>
      <inkml:brushProperty name="height" value="0.05" units="cm"/>
      <inkml:brushProperty name="color" value="#FFFFFF"/>
    </inkml:brush>
  </inkml:definitions>
  <inkml:trace contextRef="#ctx0" brushRef="#br0">1 77 3017 0 0,'6'126'4954'0'0,"18"63"-4841"0"0,-20-163 119 0 0,-4-22-213 0 0,0-34-12 0 0,-1-14-40 0 0,2 0 1 0 0,11-70 0 0 0,-10 102 26 0 0,1 1 0 0 0,0-1 0 0 0,0 1 0 0 0,2-1 0 0 0,-1 1 1 0 0,1 0-1 0 0,1 1 0 0 0,-1-1 0 0 0,2 1 0 0 0,0 0 0 0 0,0 1 0 0 0,1 0 0 0 0,0 0 0 0 0,15-13 0 0 0,-21 20 21 0 0,0 0-1 0 0,0 0 1 0 0,1 1-1 0 0,-1-1 1 0 0,1 0-1 0 0,-1 1 1 0 0,1 0-1 0 0,0 0 1 0 0,0 0-1 0 0,-1 0 1 0 0,1 0-1 0 0,0 0 1 0 0,0 1-1 0 0,0-1 1 0 0,0 1-1 0 0,0 0 1 0 0,0 0-1 0 0,0 0 1 0 0,-1 0-1 0 0,1 1 1 0 0,0-1-1 0 0,0 1 1 0 0,0 0-1 0 0,0-1 1 0 0,0 1-1 0 0,5 3 1 0 0,-5-1 51 0 0,1-1 1 0 0,-1 1 0 0 0,0 0-1 0 0,0 0 1 0 0,0 0 0 0 0,0 1-1 0 0,-1-1 1 0 0,1 1 0 0 0,-1 0-1 0 0,0-1 1 0 0,0 1-1 0 0,0 0 1 0 0,0 0 0 0 0,-1 0-1 0 0,0 1 1 0 0,0-1 0 0 0,1 6-1 0 0,41 301 548 0 0,-39-282-631 0 0,-4-29 17 0 0,0 0-1 0 0,0-1 1 0 0,0 1-1 0 0,0 0 0 0 0,0 0 1 0 0,0 0-1 0 0,0 0 0 0 0,0 0 1 0 0,0 0-1 0 0,0-1 0 0 0,0 1 1 0 0,0 0-1 0 0,0 0 1 0 0,0 0-1 0 0,0 0 0 0 0,1 0 1 0 0,-1 0-1 0 0,0-1 0 0 0,0 1 1 0 0,0 0-1 0 0,0 0 1 0 0,0 0-1 0 0,0 0 0 0 0,0 0 1 0 0,0 0-1 0 0,0 0 0 0 0,0 0 1 0 0,1 0-1 0 0,-1-1 1 0 0,0 1-1 0 0,0 0 0 0 0,0 0 1 0 0,0 0-1 0 0,0 0 0 0 0,0 0 1 0 0,0 0-1 0 0,1 0 0 0 0,-1 0 1 0 0,0 0-1 0 0,0 0 1 0 0,0 0-1 0 0,0 0 0 0 0,0 0 1 0 0,0 0-1 0 0,1 0 0 0 0,-1 0 1 0 0,0 0-1 0 0,0 0 1 0 0,0 0-1 0 0,0 0 0 0 0,0 0 1 0 0,0 0-1 0 0,1 0 0 0 0,-1 1 1 0 0,0-1-1 0 0,0 0 1 0 0,0 0-1 0 0,0 0 0 0 0,0 0 1 0 0,0 0-1 0 0,0 0 0 0 0,0 0 1 0 0,0 0-1 0 0,1 1 0 0 0,10-58-50 0 0,-2-19 5 0 0,-4 26 44 0 0,2 0 1 0 0,23-84-1 0 0,-29 132 6 0 0,-1 0 0 0 0,1 0-1 0 0,0-1 1 0 0,0 1 0 0 0,0 0 0 0 0,0 0 0 0 0,0 0 0 0 0,0 0-1 0 0,0 0 1 0 0,1 0 0 0 0,-1 0 0 0 0,1 1 0 0 0,-1-1 0 0 0,1 0 0 0 0,0 1-1 0 0,0 0 1 0 0,-1-1 0 0 0,1 1 0 0 0,0 0 0 0 0,0 0 0 0 0,0 0-1 0 0,1 0 1 0 0,-1 0 0 0 0,4-1 0 0 0,-4 2 16 0 0,0 1 0 0 0,0-1 0 0 0,0 0 1 0 0,0 1-1 0 0,-1 0 0 0 0,1-1 0 0 0,0 1 0 0 0,0 0 0 0 0,0 0 0 0 0,-1 0 0 0 0,1 0 1 0 0,0 0-1 0 0,-1 0 0 0 0,1 1 0 0 0,-1-1 0 0 0,1 0 0 0 0,-1 1 0 0 0,0-1 1 0 0,0 1-1 0 0,0 0 0 0 0,1-1 0 0 0,-2 1 0 0 0,1 0 0 0 0,0 0 0 0 0,0 0 1 0 0,0-1-1 0 0,-1 1 0 0 0,1 3 0 0 0,14 49 156 0 0,-3 0 1 0 0,-1 0-1 0 0,3 73 1 0 0,8 45-618 0 0,-22-170 346 0 0,0 0 0 0 0,0-1-1 0 0,1 1 1 0 0,-1 0 0 0 0,0-1-1 0 0,1 1 1 0 0,0-1 0 0 0,-1 1-1 0 0,1-1 1 0 0,0 1-1 0 0,0-1 1 0 0,0 1 0 0 0,0-1-1 0 0,0 0 1 0 0,0 0 0 0 0,0 1-1 0 0,1-1 1 0 0,-1 0 0 0 0,0 0-1 0 0,0 0 1 0 0,4 1 0 0 0,0-3-712 0 0</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02.043"/>
    </inkml:context>
    <inkml:brush xml:id="br0">
      <inkml:brushProperty name="width" value="0.05" units="cm"/>
      <inkml:brushProperty name="height" value="0.05" units="cm"/>
      <inkml:brushProperty name="color" value="#FFFFFF"/>
    </inkml:brush>
  </inkml:definitions>
  <inkml:trace contextRef="#ctx0" brushRef="#br0">16 281 2088 0 0,'18'-16'3172'0'0,"-17"14"-3018"0"0,1 0 0 0 0,0 0 0 0 0,-1 1 0 0 0,1-1 0 0 0,0 0 0 0 0,0 1 0 0 0,1-1 0 0 0,-1 1 0 0 0,0-1 0 0 0,5-1-1 0 0,3 0 221 0 0,0-1-1 0 0,0-1 1 0 0,0 0-1 0 0,-1 0 1 0 0,10-7-1 0 0,14-9 346 0 0,-30 21-701 0 0,-1-1 0 0 0,1 0 0 0 0,-1 0 0 0 0,0 0-1 0 0,1 0 1 0 0,-1-1 0 0 0,0 1 0 0 0,0-1 0 0 0,0 1 0 0 0,0-1 0 0 0,0 0 0 0 0,0 0 0 0 0,-1 0 0 0 0,1 0-1 0 0,-1 0 1 0 0,1 0 0 0 0,-1 0 0 0 0,0 0 0 0 0,1-1 0 0 0,-1 1 0 0 0,0 0 0 0 0,-1-1 0 0 0,1 1 0 0 0,0-1 0 0 0,-1 1-1 0 0,1-1 1 0 0,-1-4 0 0 0,1-2 29 0 0,-1 0-1 0 0,0 0 0 0 0,0 0 1 0 0,-1 0-1 0 0,0-1 0 0 0,-1 1 1 0 0,0 0-1 0 0,-5-13 0 0 0,6 19-28 0 0,0 1 0 0 0,0-1 1 0 0,-1 1-1 0 0,1 0 0 0 0,-1 0 0 0 0,1 0 0 0 0,-1 0 0 0 0,0 0 0 0 0,0 0 0 0 0,0 0 0 0 0,0 0 0 0 0,0 1 0 0 0,0-1 0 0 0,0 1 0 0 0,-1-1 0 0 0,1 1 0 0 0,-1 0 0 0 0,1 0 0 0 0,-1 0 0 0 0,1 0 0 0 0,-1 1 1 0 0,1-1-1 0 0,-1 1 0 0 0,0 0 0 0 0,1-1 0 0 0,-1 1 0 0 0,1 0 0 0 0,-1 0 0 0 0,0 1 0 0 0,1-1 0 0 0,-1 1 0 0 0,0-1 0 0 0,-4 2 0 0 0,0 1 27 0 0,0 0 0 0 0,1 1 0 0 0,-1-1 0 0 0,1 1 0 0 0,-1 0 1 0 0,1 1-1 0 0,1-1 0 0 0,-1 1 0 0 0,1 1 0 0 0,0-1 0 0 0,0 1 0 0 0,0 0 0 0 0,1 0 0 0 0,-7 11 0 0 0,7-7 4 0 0,0 0 0 0 0,1 1 0 0 0,0-1 0 0 0,0 1-1 0 0,1 0 1 0 0,1 0 0 0 0,0 0 0 0 0,0 0 0 0 0,1 0 0 0 0,1 0 0 0 0,0 0-1 0 0,0 0 1 0 0,1 0 0 0 0,4 15 0 0 0,7 17 66 0 0,1-1 1 0 0,24 47 0 0 0,-36-83-114 0 0,7 14 75 0 0,1 0 0 0 0,0-1 0 0 0,14 18 1 0 0,-21-32-254 0 0,0-1 0 0 0,1 1 0 0 0,-1-1 0 0 0,1 0 0 0 0,0 0 0 0 0,0-1 0 0 0,1 1 0 0 0,-1-1 0 0 0,1 0 0 0 0,0 0 0 0 0,-1 0 0 0 0,1-1 0 0 0,1 1 0 0 0,-1-1 0 0 0,0 0 0 0 0,0-1 0 0 0,10 2 0 0 0,3-1-1070 0 0</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7:17.658"/>
    </inkml:context>
    <inkml:brush xml:id="br0">
      <inkml:brushProperty name="width" value="0.05" units="cm"/>
      <inkml:brushProperty name="height" value="0.05" units="cm"/>
      <inkml:brushProperty name="color" value="#FFFFFF"/>
    </inkml:brush>
  </inkml:definitions>
  <inkml:trace contextRef="#ctx0" brushRef="#br0">14 1 952 0 0,'-1'0'132'0'0,"0"1"1"0"0,0 0-1 0 0,0 0 0 0 0,0-1 0 0 0,1 1 0 0 0,-1 0 0 0 0,0 0 1 0 0,0 0-1 0 0,1 0 0 0 0,-1 0 0 0 0,0 0 0 0 0,1 0 0 0 0,-1 0 0 0 0,1 0 1 0 0,-1 0-1 0 0,1 1 0 0 0,0-1 0 0 0,-1 0 0 0 0,1 0 0 0 0,0 0 1 0 0,0 0-1 0 0,0 1 0 0 0,0 1 0 0 0,0 39-302 0 0,1-21 577 0 0,8 99 169 0 0,-1 14-432 0 0,-6 26-149 0 0,6 1-1 0 0,45 245 1 0 0,-44-351-678 0 0,-6-41 302 0 0</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7:18.201"/>
    </inkml:context>
    <inkml:brush xml:id="br0">
      <inkml:brushProperty name="width" value="0.05" units="cm"/>
      <inkml:brushProperty name="height" value="0.05" units="cm"/>
      <inkml:brushProperty name="color" value="#FFFFFF"/>
    </inkml:brush>
  </inkml:definitions>
  <inkml:trace contextRef="#ctx0" brushRef="#br0">19 556 1152 0 0,'-2'-3'56'0'0,"0"1"-1"0"0,0-1 1 0 0,1 0-1 0 0,-1 0 1 0 0,0 0-1 0 0,1 0 1 0 0,0 0-1 0 0,0 0 1 0 0,0 0-1 0 0,0 0 1 0 0,0-1-1 0 0,1 1 1 0 0,-1 0-1 0 0,1-1 1 0 0,0 1-1 0 0,0 0 1 0 0,0-1-1 0 0,0 1 1 0 0,1 0-1 0 0,-1 0 1 0 0,1-1-1 0 0,0 1 1 0 0,0 0-1 0 0,0 0 1 0 0,3-6-1 0 0,4-4 265 0 0,0 1 1 0 0,1-1-1 0 0,0 1 1 0 0,18-17-1 0 0,-8 8-87 0 0,-14 15-159 0 0,1 0 0 0 0,-1 1-1 0 0,1 0 1 0 0,0 0 0 0 0,0 0-1 0 0,1 1 1 0 0,0 0 0 0 0,-1 0-1 0 0,1 1 1 0 0,1 0 0 0 0,-1 0 0 0 0,11-3-1 0 0,2 2-12 0 0,0 2 1 0 0,0 0-1 0 0,33 1 0 0 0,250-22 73 0 0,-105 3 51 0 0,544-76 79 0 0,-98-23 768 0 0,-550 102-766 0 0,154-8 1 0 0,-191 24-288 0 0,-1 2-1 0 0,1 3 1 0 0,-1 2 0 0 0,61 15 0 0 0,-87-10-1977 0 0,-22-9 834 0 0</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7:18.652"/>
    </inkml:context>
    <inkml:brush xml:id="br0">
      <inkml:brushProperty name="width" value="0.05" units="cm"/>
      <inkml:brushProperty name="height" value="0.05" units="cm"/>
      <inkml:brushProperty name="color" value="#FFFFFF"/>
    </inkml:brush>
  </inkml:definitions>
  <inkml:trace contextRef="#ctx0" brushRef="#br0">0 0 880 0 0,'1'14'778'0'0,"1"0"0"0"0,0-1 0 0 0,1 1 0 0 0,0-1-1 0 0,6 14 1 0 0,-4-12-694 0 0,-1 0 0 0 0,0 0-1 0 0,-1 0 1 0 0,2 27-1 0 0,-28 461 318 0 0,8-328-481 0 0,14 293-1 0 0,8-369-653 0 0,-2-68 304 0 0</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7:19.308"/>
    </inkml:context>
    <inkml:brush xml:id="br0">
      <inkml:brushProperty name="width" value="0.05" units="cm"/>
      <inkml:brushProperty name="height" value="0.05" units="cm"/>
      <inkml:brushProperty name="color" value="#FFFFFF"/>
    </inkml:brush>
  </inkml:definitions>
  <inkml:trace contextRef="#ctx0" brushRef="#br0">12 250 1064 0 0,'-9'6'1291'0'0,"6"-4"824"0"0,16 1-1496 0 0,19-1-285 0 0,0-1 0 0 0,0-2 0 0 0,0-1 0 0 0,56-10 0 0 0,29-3 23 0 0,398 10 1149 0 0,-351 7-1303 0 0,-63-1-120 0 0,482-8 143 0 0,-463-1-157 0 0,-1-6 0 0 0,216-52 0 0 0,-147 1 114 0 0,-3 1-1088 0 0,-152 57 456 0 0</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07.268"/>
    </inkml:context>
    <inkml:brush xml:id="br0">
      <inkml:brushProperty name="width" value="0.05" units="cm"/>
      <inkml:brushProperty name="height" value="0.05" units="cm"/>
      <inkml:brushProperty name="color" value="#FFFFFF"/>
    </inkml:brush>
  </inkml:definitions>
  <inkml:trace contextRef="#ctx0" brushRef="#br0">13 81 1520 0 0,'-1'0'271'0'0,"1"0"1"0"0,-1 0-1 0 0,1 0 0 0 0,-1 0 0 0 0,1 0 0 0 0,-1 0 0 0 0,1 1 0 0 0,-1-1 0 0 0,1 0 0 0 0,-1 0 1 0 0,1 0-1 0 0,0 0 0 0 0,-1 1 0 0 0,1-1 0 0 0,-1 0 0 0 0,1 0 0 0 0,0 1 0 0 0,-1-1 0 0 0,1 0 1 0 0,0 1-1 0 0,-1-1 0 0 0,1 1 0 0 0,0-1 0 0 0,-1 0 0 0 0,1 1 0 0 0,0-1 0 0 0,-1 1 0 0 0,0 17 1787 0 0,12 21-3596 0 0,-8-31 2295 0 0,16 57-696 0 0,-3 1 1 0 0,-3 1 0 0 0,4 71-1 0 0,-12 8-82 0 0,-8-142-128 0 0,-2-14-41 0 0,-1-34 186 0 0,2-1-1 0 0,2-62 0 0 0,3 79 46 0 0,1 0-1 0 0,1 0 0 0 0,2 1 0 0 0,1-1 0 0 0,11-31 0 0 0,-6 36 47 0 0,1 1 0 0 0,2 1-1 0 0,0 1 1 0 0,1 0 0 0 0,1 0 0 0 0,32-29 0 0 0,-30 30 65 0 0,-15 15-94 0 0,1 0 1 0 0,-1 1-1 0 0,1 0 0 0 0,0-1 0 0 0,0 1 1 0 0,0 1-1 0 0,0-1 0 0 0,0 1 0 0 0,1 0 1 0 0,-1 0-1 0 0,1 0 0 0 0,0 0 0 0 0,-1 1 1 0 0,1-1-1 0 0,0 2 0 0 0,7-2 0 0 0,-9 2-19 0 0,0 1-1 0 0,0-1 0 0 0,0 1 0 0 0,-1 0 0 0 0,1-1 0 0 0,0 1 0 0 0,-1 1 0 0 0,1-1 0 0 0,0 0 0 0 0,-1 1 0 0 0,1-1 1 0 0,-1 1-1 0 0,0 0 0 0 0,0-1 0 0 0,1 1 0 0 0,-1 0 0 0 0,0 1 0 0 0,-1-1 0 0 0,1 0 0 0 0,0 0 0 0 0,-1 1 1 0 0,1-1-1 0 0,-1 1 0 0 0,0 0 0 0 0,1-1 0 0 0,-1 1 0 0 0,-1 0 0 0 0,2 4 0 0 0,13 54-156 0 0,-3 0 1 0 0,-3 1-1 0 0,3 105 0 0 0,-4-50-3192 0 0,-6-104 2269 0 0,1-6-347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46.330"/>
    </inkml:context>
    <inkml:brush xml:id="br0">
      <inkml:brushProperty name="width" value="0.05" units="cm"/>
      <inkml:brushProperty name="height" value="0.05" units="cm"/>
      <inkml:brushProperty name="color" value="#FFFFFF"/>
    </inkml:brush>
  </inkml:definitions>
  <inkml:trace contextRef="#ctx0" brushRef="#br0">8 1 4841 0 0,'-6'8'5440'0'0,"4"12"-4081"0"0,6 16-2072 0 0,-4-34 1155 0 0,11 141 540 0 0,37 200-2529 0 0,-39-326-990 0 0</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07.603"/>
    </inkml:context>
    <inkml:brush xml:id="br0">
      <inkml:brushProperty name="width" value="0.05" units="cm"/>
      <inkml:brushProperty name="height" value="0.05" units="cm"/>
      <inkml:brushProperty name="color" value="#FFFFFF"/>
    </inkml:brush>
  </inkml:definitions>
  <inkml:trace contextRef="#ctx0" brushRef="#br0">1 0 3761 0 0,'9'29'2215'0'0,"9"49"0"0"0,3 86 194 0 0,-21-158-2295 0 0,49 363-702 0 0,-44-322-596 0 0,-2-29 52 0 0</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07.932"/>
    </inkml:context>
    <inkml:brush xml:id="br0">
      <inkml:brushProperty name="width" value="0.05" units="cm"/>
      <inkml:brushProperty name="height" value="0.05" units="cm"/>
      <inkml:brushProperty name="color" value="#FFFFFF"/>
    </inkml:brush>
  </inkml:definitions>
  <inkml:trace contextRef="#ctx0" brushRef="#br0">16 1 5473 0 0,'-1'1'163'0'0,"0"0"-1"0"0,-1 0 0 0 0,1 0 1 0 0,0 1-1 0 0,0-1 0 0 0,0 0 1 0 0,0 1-1 0 0,0-1 0 0 0,0 1 1 0 0,0-1-1 0 0,1 1 0 0 0,-1-1 1 0 0,1 1-1 0 0,-1-1 0 0 0,1 1 1 0 0,-1 0-1 0 0,1-1 1 0 0,0 1-1 0 0,0 0 0 0 0,0-1 1 0 0,0 1-1 0 0,0 0 0 0 0,0-1 1 0 0,0 1-1 0 0,0 0 0 0 0,1-1 1 0 0,-1 1-1 0 0,1-1 0 0 0,-1 1 1 0 0,1 0-1 0 0,0-1 0 0 0,-1 1 1 0 0,1-1-1 0 0,1 2 0 0 0,0-1 7 0 0,0 0-1 0 0,0 0 1 0 0,0 0-1 0 0,0 0 1 0 0,1-1-1 0 0,-1 1 1 0 0,1-1-1 0 0,-1 1 1 0 0,1-1-1 0 0,-1 0 0 0 0,1 0 1 0 0,0 0-1 0 0,-1 0 1 0 0,1-1-1 0 0,0 1 1 0 0,0-1-1 0 0,-1 0 1 0 0,1 1-1 0 0,4-1 0 0 0,42-3 926 0 0,221-17 448 0 0,-259 18-2091 0 0,0 0 0 0 0,0 0 1 0 0,0-2-1 0 0,-1 1 0 0 0,1-1 0 0 0,-1-1 1 0 0,0 0-1 0 0,16-10 0 0 0,-12 4-1230 0 0</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7:20.040"/>
    </inkml:context>
    <inkml:brush xml:id="br0">
      <inkml:brushProperty name="width" value="0.05" units="cm"/>
      <inkml:brushProperty name="height" value="0.05" units="cm"/>
      <inkml:brushProperty name="color" value="#FFFFFF"/>
    </inkml:brush>
  </inkml:definitions>
  <inkml:trace contextRef="#ctx0" brushRef="#br0">23 37 752 0 0,'-3'-10'95'0'0,"2"9"136"0"0,1 0 0 0 0,0-1 0 0 0,0 1 0 0 0,-1 0 0 0 0,1-1 0 0 0,0 1 0 0 0,-1 0 0 0 0,1 0 0 0 0,-1-1 0 0 0,0 1-1 0 0,1 0 1 0 0,-1 0 0 0 0,0 0 0 0 0,0 0 0 0 0,0 0 0 0 0,0 0 0 0 0,0 0 0 0 0,0 0 0 0 0,0 0 0 0 0,0 0 0 0 0,0 1 0 0 0,-2-2 0 0 0,2 9 29 0 0,13 645 1746 0 0,-1-358-2068 0 0,-11-256-152 0 0,0-18-220 0 0,0 0 0 0 0,1 0 0 0 0,1 0 1 0 0,7 30-1 0 0,-6-46-306 0 0,1-14-219 0 0</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7:20.475"/>
    </inkml:context>
    <inkml:brush xml:id="br0">
      <inkml:brushProperty name="width" value="0.05" units="cm"/>
      <inkml:brushProperty name="height" value="0.05" units="cm"/>
      <inkml:brushProperty name="color" value="#FFFFFF"/>
    </inkml:brush>
  </inkml:definitions>
  <inkml:trace contextRef="#ctx0" brushRef="#br0">97 480 3681 0 0,'-8'1'291'0'0,"1"0"0"0"0,-1 0 1 0 0,0 0-1 0 0,1 1 0 0 0,0 0 0 0 0,-1 1 1 0 0,1-1-1 0 0,0 1 0 0 0,0 1 1 0 0,0 0-1 0 0,-8 6 0 0 0,117-109 1242 0 0,-89 88-1391 0 0,25-21 402 0 0,42-28 1 0 0,-65 51-453 0 0,0 0 0 0 0,1 1 1 0 0,0 0-1 0 0,1 2 0 0 0,-1 0 1 0 0,26-6-1 0 0,5 4 44 0 0,0 2-1 0 0,0 1 0 0 0,50 3 1 0 0,144 16 116 0 0,73-2-206 0 0,-79-27 27 0 0,414-80 0 0 0,-219 30 122 0 0,-53 11-1927 0 0,-274 35 706 0 0,-52 8 155 0 0</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7:20.945"/>
    </inkml:context>
    <inkml:brush xml:id="br0">
      <inkml:brushProperty name="width" value="0.05" units="cm"/>
      <inkml:brushProperty name="height" value="0.05" units="cm"/>
      <inkml:brushProperty name="color" value="#FFFFFF"/>
    </inkml:brush>
  </inkml:definitions>
  <inkml:trace contextRef="#ctx0" brushRef="#br0">14 0 1048 0 0,'-3'1'1053'0'0,"2"-1"-941"0"0,1 0 0 0 0,0 0-1 0 0,-1 0 1 0 0,1 0 0 0 0,0 0 0 0 0,-1 0 0 0 0,1 0 0 0 0,-1 0 0 0 0,1 0 0 0 0,0 0 0 0 0,-1 0 0 0 0,1 0-1 0 0,0 0 1 0 0,-1 0 0 0 0,1 0 0 0 0,0 0 0 0 0,-1 1 0 0 0,1-1 0 0 0,0 0 0 0 0,-1 0 0 0 0,1 0-1 0 0,0 1 1 0 0,0-1 0 0 0,-1 0 0 0 0,1 0 0 0 0,0 1 0 0 0,0-1 0 0 0,-1 0 0 0 0,1 1 0 0 0,0-1 0 0 0,0 0-1 0 0,0 1 1 0 0,0-1 0 0 0,0 0 0 0 0,-1 1 0 0 0,1-1 0 0 0,0 0 0 0 0,0 1 0 0 0,0-1 0 0 0,0 0-1 0 0,0 1 1 0 0,0-1 0 0 0,0 1 0 0 0,14 39 407 0 0,-2 0-1 0 0,-2 1 1 0 0,-1 0 0 0 0,5 76-1 0 0,-9 178-233 0 0,-36 48-139 0 0,25-289-144 0 0,-1 90-1413 0 0,6-88 454 0 0,1-29 196 0 0</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7:21.551"/>
    </inkml:context>
    <inkml:brush xml:id="br0">
      <inkml:brushProperty name="width" value="0.05" units="cm"/>
      <inkml:brushProperty name="height" value="0.05" units="cm"/>
      <inkml:brushProperty name="color" value="#FFFFFF"/>
    </inkml:brush>
  </inkml:definitions>
  <inkml:trace contextRef="#ctx0" brushRef="#br0">1 112 728 0 0,'0'4'363'0'0,"1"-1"-1"0"0,-1 1 0 0 0,1-1 1 0 0,0 1-1 0 0,1-1 1 0 0,-1 0-1 0 0,0 0 1 0 0,1 1-1 0 0,0-1 1 0 0,0 0-1 0 0,0 0 0 0 0,0 0 1 0 0,4 4-1 0 0,28 24-210 0 0,-32-29-55 0 0,4 2-80 0 0,0-1 1 0 0,0 0 0 0 0,1-1-1 0 0,-1 1 1 0 0,1-1 0 0 0,0 0-1 0 0,-1-1 1 0 0,1 0 0 0 0,0 0 0 0 0,0 0-1 0 0,0-1 1 0 0,0 0 0 0 0,-1 0-1 0 0,13-2 1 0 0,5 1-89 0 0,341 11-79 0 0,70 0 658 0 0,331-74 2187 0 0,-571 36-2346 0 0,550-88-166 0 0,-626 94-1606 0 0,-91 18 666 0 0</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08.947"/>
    </inkml:context>
    <inkml:brush xml:id="br0">
      <inkml:brushProperty name="width" value="0.05" units="cm"/>
      <inkml:brushProperty name="height" value="0.05" units="cm"/>
      <inkml:brushProperty name="color" value="#FFFFFF"/>
    </inkml:brush>
  </inkml:definitions>
  <inkml:trace contextRef="#ctx0" brushRef="#br0">16 0 2857 0 0,'-1'0'120'0'0,"1"0"0"0"0,-1 0 0 0 0,1 0 1 0 0,-1 0-1 0 0,0 0 0 0 0,1 0 1 0 0,-1 1-1 0 0,1-1 0 0 0,-1 0 1 0 0,0 0-1 0 0,1 0 0 0 0,-1 1 0 0 0,1-1 1 0 0,-1 0-1 0 0,1 1 0 0 0,-1-1 1 0 0,1 0-1 0 0,-1 1 0 0 0,1-1 0 0 0,-1 1 1 0 0,1-1-1 0 0,0 1 0 0 0,-1-1 1 0 0,1 1-1 0 0,0-1 0 0 0,-1 1 1 0 0,1-1-1 0 0,0 1 0 0 0,0-1 0 0 0,-1 1 1 0 0,1 0-1 0 0,0-1 0 0 0,0 1 1 0 0,0-1-1 0 0,0 1 0 0 0,0 0 0 0 0,0 0 1 0 0,4 26-711 0 0,-3-20 952 0 0,47 221-50 0 0,-8-50-637 0 0,-14 47-1295 0 0,-21-177 1326 0 0,-5-41 272 0 0,0 0 0 0 0,-1 0 0 0 0,0 0 0 0 0,0 1 0 0 0,0-1 0 0 0,-3 7 0 0 0,-4 30-33 0 0,1-85 413 0 0,-4-39 781 0 0,7 64-881 0 0,1 0 1 0 0,1 0 0 0 0,1 0-1 0 0,0 0 1 0 0,3-32-1 0 0,0 40-182 0 0,0 0 0 0 0,0-1-1 0 0,1 1 1 0 0,0 0-1 0 0,0 0 1 0 0,1 1 0 0 0,0-1-1 0 0,0 1 1 0 0,9-11-1 0 0,-10 13-23 0 0,0 1-1 0 0,1 0 1 0 0,0 1-1 0 0,-1-1 1 0 0,1 1-1 0 0,1 0 1 0 0,-1 0-1 0 0,0 0 1 0 0,1 0-1 0 0,0 1 1 0 0,-1-1-1 0 0,1 1 1 0 0,0 1-1 0 0,0-1 1 0 0,0 1-1 0 0,0-1 1 0 0,6 1-1 0 0,-7 1-6 0 0,0 0-1 0 0,0 1 1 0 0,0-1-1 0 0,0 1 0 0 0,0 0 1 0 0,0 0-1 0 0,0 1 1 0 0,0-1-1 0 0,-1 1 0 0 0,1 0 1 0 0,0 0-1 0 0,-1 0 0 0 0,7 5 1 0 0,45 43 262 0 0,-20-17-102 0 0,-33-31-153 0 0,0 0 0 0 0,0 0 1 0 0,0 0-1 0 0,0 0 0 0 0,0 0 0 0 0,-1 1 0 0 0,1-1 0 0 0,-1 1 1 0 0,1-1-1 0 0,-1 1 0 0 0,0 0 0 0 0,0-1 0 0 0,0 1 1 0 0,0 0-1 0 0,-1 0 0 0 0,1-1 0 0 0,0 4 0 0 0,-1 1 49 0 0,0-1-1 0 0,-1 1 0 0 0,1 0 0 0 0,-1-1 1 0 0,0 0-1 0 0,-1 1 0 0 0,-2 7 0 0 0,-6 10 215 0 0,-1-1 0 0 0,-26 44 0 0 0,30-55-272 0 0,4-9-32 0 0,1 0 0 0 0,-1 0 1 0 0,1 0-1 0 0,-1 0 1 0 0,0-1-1 0 0,0 1 1 0 0,0-1-1 0 0,0 0 1 0 0,-1 0-1 0 0,1 0 1 0 0,0 0-1 0 0,-1 0 0 0 0,0-1 1 0 0,1 0-1 0 0,-1 1 1 0 0,0-1-1 0 0,0-1 1 0 0,0 1-1 0 0,1 0 1 0 0,-1-1-1 0 0,0 0 1 0 0,0 0-1 0 0,0 0 0 0 0,0-1 1 0 0,0 1-1 0 0,-7-3 1 0 0,4 2-293 0 0,0-1 0 0 0,0 0 0 0 0,0 0 0 0 0,0-1 0 0 0,0 0 0 0 0,0-1 0 0 0,1 1 0 0 0,-1-1 0 0 0,1 0 0 0 0,0-1 0 0 0,0 1 0 0 0,1-1 0 0 0,-8-9 0 0 0,6 8-798 0 0</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09.306"/>
    </inkml:context>
    <inkml:brush xml:id="br0">
      <inkml:brushProperty name="width" value="0.05" units="cm"/>
      <inkml:brushProperty name="height" value="0.05" units="cm"/>
      <inkml:brushProperty name="color" value="#FFFFFF"/>
    </inkml:brush>
  </inkml:definitions>
  <inkml:trace contextRef="#ctx0" brushRef="#br0">24 1 6537 0 0,'-4'8'622'0'0,"0"0"0"0"0,1 0 1 0 0,0 1-1 0 0,1 0 0 0 0,-1-1 0 0 0,2 1 0 0 0,-1 0 0 0 0,1 0 0 0 0,1 0 0 0 0,0 15 0 0 0,3 15-907 0 0,8 45 0 0 0,-3-28 563 0 0,-5-18-492 0 0,4 30-619 0 0,-6-63 535 0 0,0-1 0 0 0,0 1 0 0 0,0-1 0 0 0,1 1 0 0 0,0-1 0 0 0,0 1 0 0 0,0-1 0 0 0,0 0 0 0 0,1 0 0 0 0,-1 0 0 0 0,5 4-1 0 0,0-3-698 0 0,2-5-229 0 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09.635"/>
    </inkml:context>
    <inkml:brush xml:id="br0">
      <inkml:brushProperty name="width" value="0.05" units="cm"/>
      <inkml:brushProperty name="height" value="0.05" units="cm"/>
      <inkml:brushProperty name="color" value="#FFFFFF"/>
    </inkml:brush>
  </inkml:definitions>
  <inkml:trace contextRef="#ctx0" brushRef="#br0">11 54 5153 0 0,'0'-22'2177'0'0,"-2"5"-1289"0"0,2 10-528 0 0,3-1 1224 0 0,-4 8-1088 0 0,-1 0-48 0 0,1 0-160 0 0,-1 0 121 0 0,1 0-337 0 0,0 0-329 0 0,-1 0-303 0 0,1 2 168 0 0,1 3 224 0 0,0 0-384 0 0,1 2-200 0 0</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09.962"/>
    </inkml:context>
    <inkml:brush xml:id="br0">
      <inkml:brushProperty name="width" value="0.05" units="cm"/>
      <inkml:brushProperty name="height" value="0.05" units="cm"/>
      <inkml:brushProperty name="color" value="#FFFFFF"/>
    </inkml:brush>
  </inkml:definitions>
  <inkml:trace contextRef="#ctx0" brushRef="#br0">1 168 5505 0 0,'12'135'5688'0'0,"-1"-2"-4722"0"0,-8-97-897 0 0,1-99-97 0 0,-1 12 76 0 0,1 1-1 0 0,16-70 1 0 0,-17 108 28 0 0,0 0 0 0 0,0 0-1 0 0,1 0 1 0 0,1 0 0 0 0,0 1 0 0 0,1 0 0 0 0,0 0 0 0 0,1 1-1 0 0,0-1 1 0 0,0 2 0 0 0,1-1 0 0 0,0 1 0 0 0,1 0 0 0 0,0 0-1 0 0,13-8 1 0 0,-20 15-48 0 0,-1 1 0 0 0,1 0 0 0 0,0 0 0 0 0,0 0 0 0 0,0 0 0 0 0,0 1 0 0 0,0-1 0 0 0,0 0 0 0 0,0 1 0 0 0,0 0-1 0 0,0-1 1 0 0,0 1 0 0 0,0 0 0 0 0,0 0 0 0 0,0 0 0 0 0,0 0 0 0 0,0 0 0 0 0,0 0 0 0 0,0 1 0 0 0,0-1 0 0 0,0 1 0 0 0,0 0 0 0 0,3 1 0 0 0,-2 0 17 0 0,1 0 1 0 0,0 1 0 0 0,-1 0 0 0 0,0 0 0 0 0,1 0 0 0 0,-1 0 0 0 0,-1 1 0 0 0,1-1 0 0 0,0 1-1 0 0,2 5 1 0 0,5 9 104 0 0,-2 0 0 0 0,0 1 0 0 0,8 31 0 0 0,-6-11-97 0 0,-2 1-1 0 0,-2 0 0 0 0,2 56 1 0 0,-4-61-1332 0 0,-2-27-4008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46.678"/>
    </inkml:context>
    <inkml:brush xml:id="br0">
      <inkml:brushProperty name="width" value="0.05" units="cm"/>
      <inkml:brushProperty name="height" value="0.05" units="cm"/>
      <inkml:brushProperty name="color" value="#FFFFFF"/>
    </inkml:brush>
  </inkml:definitions>
  <inkml:trace contextRef="#ctx0" brushRef="#br0">3 33 5161 0 0,'0'0'139'0'0,"0"0"-1"0"0,-1 1 971 0 0,1 0-971 0 0,0-1 1 0 0,-1 0-1 0 0,1 0 1 0 0,0 0-1 0 0,0 1 1 0 0,0-1-1 0 0,0 0 1 0 0,0 0-1 0 0,0 0 1 0 0,0 1 0 0 0,0-1-1 0 0,0 0 1 0 0,0 0-1 0 0,0 0 1 0 0,0 1-1 0 0,0-1 1 0 0,0 0-1 0 0,0 0 1 0 0,0 0-1 0 0,0 1 1 0 0,0-1 0 0 0,0 0-1 0 0,0 0 1 0 0,0 0-1 0 0,0 1 1 0 0,0-1-1 0 0,0 0 1 0 0,1 1 969 0 0,-1-1-969 0 0,1 1-1 0 0,-1-1 1 0 0,0 0-1 0 0,0 0 1 0 0,0 0-1 0 0,1 0 1 0 0,-1 0 0 0 0,0 0-1 0 0,0 0 1 0 0,0 0-1 0 0,1 0 1 0 0,22 7 1822 0 0,36-5-1934 0 0,-49-3-16 0 0,1-1 1 0 0,-1-1 0 0 0,0 0 0 0 0,0-1 0 0 0,0 0 0 0 0,0 0-1 0 0,18-12 1 0 0,-21 12-177 0 0,1 0-600 0 0,-7-2-3731 0 0</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7:22.282"/>
    </inkml:context>
    <inkml:brush xml:id="br0">
      <inkml:brushProperty name="width" value="0.05" units="cm"/>
      <inkml:brushProperty name="height" value="0.05" units="cm"/>
      <inkml:brushProperty name="color" value="#FFFFFF"/>
    </inkml:brush>
  </inkml:definitions>
  <inkml:trace contextRef="#ctx0" brushRef="#br0">10 14 1232 0 0,'-10'-13'5814'0'0,"14"29"-5768"0"0,0 0 0 0 0,-2 0 0 0 0,0 0 1 0 0,-1 1-1 0 0,0-1 0 0 0,-3 21 0 0 0,2 39-23 0 0,99 670-1602 0 0,-89-699 951 0 0,3-4-364 0 0</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7:22.732"/>
    </inkml:context>
    <inkml:brush xml:id="br0">
      <inkml:brushProperty name="width" value="0.05" units="cm"/>
      <inkml:brushProperty name="height" value="0.05" units="cm"/>
      <inkml:brushProperty name="color" value="#FFFFFF"/>
    </inkml:brush>
  </inkml:definitions>
  <inkml:trace contextRef="#ctx0" brushRef="#br0">0 195 4097 0 0,'1'-14'1248'0'0,"-1"13"-1223"0"0,0-1-1 0 0,0 1 1 0 0,0 0-1 0 0,1-1 1 0 0,-1 1-1 0 0,0-1 1 0 0,0 1-1 0 0,1 0 1 0 0,-1-1-1 0 0,1 1 1 0 0,-1-1 0 0 0,1 1-1 0 0,-1 0 1 0 0,1 0-1 0 0,0-1 1 0 0,0 1-1 0 0,0 0 1 0 0,0 0-1 0 0,0 0 1 0 0,0 0-1 0 0,0 0 1 0 0,0 0-1 0 0,0 0 1 0 0,0 0 0 0 0,0 1-1 0 0,1-1 1 0 0,-1 0-1 0 0,0 1 1 0 0,1-1-1 0 0,-1 1 1 0 0,0-1-1 0 0,1 1 1 0 0,-1 0-1 0 0,3-1 1 0 0,250-74 1771 0 0,-186 58-1468 0 0,-14 3 4 0 0,93-12-1 0 0,-29 17-220 0 0,0 6-1 0 0,1 4 1 0 0,-1 6-1 0 0,154 28 0 0 0,2 23 28 0 0,-126-24-51 0 0,209 21-1 0 0,-278-49-880 0 0,-1-4-1 0 0,125-11 1 0 0,-175 6-276 0 0</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7:23.183"/>
    </inkml:context>
    <inkml:brush xml:id="br0">
      <inkml:brushProperty name="width" value="0.05" units="cm"/>
      <inkml:brushProperty name="height" value="0.05" units="cm"/>
      <inkml:brushProperty name="color" value="#FFFFFF"/>
    </inkml:brush>
  </inkml:definitions>
  <inkml:trace contextRef="#ctx0" brushRef="#br0">20 0 2569 0 0,'-19'194'5229'0'0,"23"-101"-3894"0"0,24 134 0 0 0,3 25-991 0 0,-28-42-1815 0 0,-3-140-214 0 0,0-45 686 0 0</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7:23.991"/>
    </inkml:context>
    <inkml:brush xml:id="br0">
      <inkml:brushProperty name="width" value="0.05" units="cm"/>
      <inkml:brushProperty name="height" value="0.05" units="cm"/>
      <inkml:brushProperty name="color" value="#FFFFFF"/>
    </inkml:brush>
  </inkml:definitions>
  <inkml:trace contextRef="#ctx0" brushRef="#br0">53 1 2080 0 0,'-6'6'141'0'0,"1"1"-1"0"0,1 0 0 0 0,0 0 0 0 0,0 0 0 0 0,0 1 0 0 0,1 0 1 0 0,0-1-1 0 0,0 1 0 0 0,1 0 0 0 0,-3 16 0 0 0,1 2 134 0 0,1-1 0 0 0,0 33 0 0 0,3-45-264 0 0,1 0-1 0 0,-1 0 1 0 0,2-1 0 0 0,0 1 0 0 0,0 0 0 0 0,2-1 0 0 0,-1 1 0 0 0,1-1 0 0 0,1 0 0 0 0,0 0 0 0 0,1 0 0 0 0,0-1 0 0 0,1 0-1 0 0,0 0 1 0 0,13 14 0 0 0,-6-6 1 0 0,9 8-38 0 0,-23-27 17 0 0,44 13-78 0 0,29-3 157 0 0,98 1 0 0 0,-106-9-23 0 0,-1 3 0 0 0,79 16 0 0 0,-71-4 107 0 0,1-3 0 0 0,142 8 1 0 0,-13-17 325 0 0,-54 1-114 0 0,1-7 0 0 0,163-22-1 0 0,-208 7-304 0 0,172-51 0 0 0,-257 59-440 0 0</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7:24.598"/>
    </inkml:context>
    <inkml:brush xml:id="br0">
      <inkml:brushProperty name="width" value="0.05" units="cm"/>
      <inkml:brushProperty name="height" value="0.05" units="cm"/>
      <inkml:brushProperty name="color" value="#FFFFFF"/>
    </inkml:brush>
  </inkml:definitions>
  <inkml:trace contextRef="#ctx0" brushRef="#br0">6 1 1632 0 0,'-6'75'4250'0'0,"13"39"-2966"0"0,-1-4-1056 0 0,-7-4-914 0 0,0-90 411 0 0</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10.822"/>
    </inkml:context>
    <inkml:brush xml:id="br0">
      <inkml:brushProperty name="width" value="0.05" units="cm"/>
      <inkml:brushProperty name="height" value="0.05" units="cm"/>
      <inkml:brushProperty name="color" value="#FFFFFF"/>
    </inkml:brush>
  </inkml:definitions>
  <inkml:trace contextRef="#ctx0" brushRef="#br0">10 128 2545 0 0,'-4'21'704'0'0,"1"1"1"0"0,1 0 0 0 0,1-1 0 0 0,1 1 0 0 0,1 0 0 0 0,1-1 0 0 0,1 1 0 0 0,8 31 0 0 0,-5-17-718 0 0,-2 0 0 0 0,1 44 0 0 0,-5-79-42 0 0,-2-15-258 0 0,-1-35 282 0 0,1 20 65 0 0,1-49 0 0 0,1 10 248 0 0,-1 52 58 0 0,1-1 0 0 0,0 1 0 0 0,4-28 0 0 0,-3 39-197 0 0,0 1 0 0 0,1-1 0 0 0,-1 1-1 0 0,1 0 1 0 0,-1 0 0 0 0,1-1 0 0 0,1 1-1 0 0,-1 0 1 0 0,0 1 0 0 0,1-1 0 0 0,0 0-1 0 0,0 1 1 0 0,0 0 0 0 0,0-1 0 0 0,1 1-1 0 0,-1 0 1 0 0,8-4 0 0 0,29-14 1157 0 0,-29 15-1067 0 0,1 1 1 0 0,-1-1-1 0 0,-1-1 0 0 0,1 0 1 0 0,-1-1-1 0 0,0 0 1 0 0,13-14-1 0 0,-22 10-5569 0 0</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11.291"/>
    </inkml:context>
    <inkml:brush xml:id="br0">
      <inkml:brushProperty name="width" value="0.05" units="cm"/>
      <inkml:brushProperty name="height" value="0.05" units="cm"/>
      <inkml:brushProperty name="color" value="#FFFFFF"/>
    </inkml:brush>
  </inkml:definitions>
  <inkml:trace contextRef="#ctx0" brushRef="#br0">214 152 3385 0 0,'-1'-9'710'0'0,"0"-1"0"0"0,0 1 0 0 0,-1-1 0 0 0,0 1 1 0 0,-1 0-1 0 0,-5-14 0 0 0,6 18-413 0 0,-1 0 0 0 0,1 0-1 0 0,-1 0 1 0 0,0 0 0 0 0,0 0 0 0 0,0 1 0 0 0,0-1-1 0 0,-1 1 1 0 0,0 0 0 0 0,0 0 0 0 0,0 0 0 0 0,-7-4 0 0 0,8 6-214 0 0,1 1 1 0 0,0 0 0 0 0,-1 0-1 0 0,1 0 1 0 0,-1 0 0 0 0,0 0 0 0 0,1 1-1 0 0,-1-1 1 0 0,1 1 0 0 0,-1-1-1 0 0,0 1 1 0 0,0 0 0 0 0,1 0 0 0 0,-1 0-1 0 0,0 1 1 0 0,1-1 0 0 0,-1 1-1 0 0,0-1 1 0 0,1 1 0 0 0,-1 0 0 0 0,1 0-1 0 0,-3 1 1 0 0,0 1-37 0 0,1 0 1 0 0,0 0-1 0 0,0 0 0 0 0,1 1 0 0 0,-1 0 0 0 0,1-1 1 0 0,0 1-1 0 0,0 0 0 0 0,0 1 0 0 0,0-1 1 0 0,-2 5-1 0 0,-2 7-49 0 0,0 0 1 0 0,2 1-1 0 0,-1-1 1 0 0,2 1-1 0 0,-5 32 1 0 0,8-28-36 0 0,0 0-1 0 0,1 0 1 0 0,1 0 0 0 0,5 27 0 0 0,-6-41 22 0 0,1-1-1 0 0,1 1 1 0 0,-1-1-1 0 0,1 1 1 0 0,0-1-1 0 0,1 0 1 0 0,0 0-1 0 0,0 0 1 0 0,0 0-1 0 0,0 0 1 0 0,1-1-1 0 0,0 1 1 0 0,0-1 0 0 0,1 0-1 0 0,-1 0 1 0 0,1-1-1 0 0,8 7 1 0 0,-11-10 23 0 0,0 1 1 0 0,1-1 0 0 0,-1 0 0 0 0,1 0 0 0 0,-1 0-1 0 0,1 0 1 0 0,0 0 0 0 0,-1-1 0 0 0,1 1-1 0 0,0-1 1 0 0,-1 1 0 0 0,1-1 0 0 0,0 0-1 0 0,-1 0 1 0 0,1-1 0 0 0,0 1 0 0 0,0 0-1 0 0,-1-1 1 0 0,1 0 0 0 0,0 1 0 0 0,3-3 0 0 0,-2 1 13 0 0,-1 0 0 0 0,1-1 0 0 0,-1 0 0 0 0,1 0 0 0 0,-1 0 0 0 0,0 0 0 0 0,0-1 0 0 0,0 1 0 0 0,0-1 0 0 0,-1 1 0 0 0,5-9 0 0 0,0-3-18 0 0,-1-1 0 0 0,0 1 0 0 0,-1-1 0 0 0,-1-1 0 0 0,5-27 0 0 0,-7 24-119 0 0,1-4-1263 0 0,0-1 0 0 0,13-40 0 0 0,-11 54 414 0 0,-1 1-248 0 0</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11.853"/>
    </inkml:context>
    <inkml:brush xml:id="br0">
      <inkml:brushProperty name="width" value="0.05" units="cm"/>
      <inkml:brushProperty name="height" value="0.05" units="cm"/>
      <inkml:brushProperty name="color" value="#FFFFFF"/>
    </inkml:brush>
  </inkml:definitions>
  <inkml:trace contextRef="#ctx0" brushRef="#br0">252 60 3153 0 0,'-17'-7'1898'0'0,"0"0"0"0"0,0-1 0 0 0,1-1 1 0 0,-21-16-1 0 0,36 25-1810 0 0,0-1 0 0 0,0 1 1 0 0,0-1-1 0 0,0 1 0 0 0,0 0 0 0 0,0-1 1 0 0,0 1-1 0 0,0 0 0 0 0,0 0 0 0 0,0 0 1 0 0,0-1-1 0 0,0 1 0 0 0,0 0 0 0 0,0 0 0 0 0,0 1 1 0 0,0-1-1 0 0,0 0 0 0 0,0 0 0 0 0,0 0 1 0 0,0 1-1 0 0,1-1 0 0 0,-1 0 0 0 0,0 1 1 0 0,0-1-1 0 0,0 1 0 0 0,0-1 0 0 0,0 1 0 0 0,1-1 1 0 0,-1 1-1 0 0,0 0 0 0 0,-1 1 0 0 0,-18 23-433 0 0,17-21 549 0 0,-8 11-185 0 0,0 0 0 0 0,1 1 0 0 0,1 1 0 0 0,1 0 1 0 0,1 0-1 0 0,0 0 0 0 0,1 1 0 0 0,-7 30 0 0 0,10-32-22 0 0,0 1 0 0 0,0-1 1 0 0,1 1-1 0 0,2-1 0 0 0,-1 1 1 0 0,2 0-1 0 0,5 32 0 0 0,-5-44 3 0 0,0 1 0 0 0,0-1-1 0 0,1 0 1 0 0,0 0 0 0 0,0 0-1 0 0,0 0 1 0 0,1 0 0 0 0,0 0 0 0 0,-1 0-1 0 0,2-1 1 0 0,-1 0 0 0 0,1 1 0 0 0,-1-1-1 0 0,1-1 1 0 0,0 1 0 0 0,0 0 0 0 0,1-1-1 0 0,-1 0 1 0 0,1 0 0 0 0,0 0-1 0 0,-1-1 1 0 0,1 1 0 0 0,1-1 0 0 0,-1-1-1 0 0,0 1 1 0 0,0 0 0 0 0,11 0 0 0 0,-11-1 10 0 0,-1-1 0 0 0,1 0 0 0 0,-1 0 0 0 0,0 0 0 0 0,1 0 0 0 0,-1-1 0 0 0,1 0 0 0 0,-1 0 0 0 0,0 0 0 0 0,1 0 0 0 0,-1-1 0 0 0,0 1 0 0 0,0-1 0 0 0,0 0 1 0 0,6-5-1 0 0,-4 2 9 0 0,0 0 0 0 0,0 0 0 0 0,-1-1 0 0 0,0 0 1 0 0,0 0-1 0 0,0 0 0 0 0,-1-1 0 0 0,6-9 1 0 0,-2-1-15 0 0,0-1 1 0 0,-1-1-1 0 0,-1 0 1 0 0,0 0 0 0 0,-2 0-1 0 0,3-25 1 0 0,-6 31-188 0 0,0 0 0 0 0,-1 0 0 0 0,0 0 0 0 0,-2 0 0 0 0,1 0 0 0 0,-5-15 0 0 0,-13-40-5006 0 0,16 58 3831 0 0,1 0-289 0 0</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12.197"/>
    </inkml:context>
    <inkml:brush xml:id="br0">
      <inkml:brushProperty name="width" value="0.05" units="cm"/>
      <inkml:brushProperty name="height" value="0.05" units="cm"/>
      <inkml:brushProperty name="color" value="#FFFFFF"/>
    </inkml:brush>
  </inkml:definitions>
  <inkml:trace contextRef="#ctx0" brushRef="#br0">1 54 2481 0 0,'13'-25'4244'0'0,"-12"24"-3665"0"0,1-1-1 0 0,-1 0 1 0 0,1-1-1 0 0,-1 1 1 0 0,0 0 0 0 0,0 0-1 0 0,0 0 1 0 0,0-1-1 0 0,-1 1 1 0 0,2-5 1809 0 0,7 31-1281 0 0,-1 8-818 0 0,-2-1 0 0 0,5 65-1 0 0,0 4-179 0 0,1-17-339 0 0,21 104 23 0 0,-26-161-1552 0 0,1-1-1 0 0,21 43 0 0 0,-27-66 713 0 0</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12.541"/>
    </inkml:context>
    <inkml:brush xml:id="br0">
      <inkml:brushProperty name="width" value="0.05" units="cm"/>
      <inkml:brushProperty name="height" value="0.05" units="cm"/>
      <inkml:brushProperty name="color" value="#FFFFFF"/>
    </inkml:brush>
  </inkml:definitions>
  <inkml:trace contextRef="#ctx0" brushRef="#br0">0 10 4961 0 0,'1'8'8948'0'0,"-1"-8"-8765"0"0,15 8 1879 0 0,18 4-2881 0 0,-31-11 1285 0 0,18 3-22 0 0,0 0 1 0 0,1-2 0 0 0,-1 0-1 0 0,1-1 1 0 0,0-1 0 0 0,27-4-1 0 0,-7 2-100 0 0,-20 1-538 0 0,59-5 1065 0 0,-77 6-1078 0 0,0 0 0 0 0,0-1 1 0 0,0 0-1 0 0,0 1 0 0 0,0-1 1 0 0,0-1-1 0 0,0 1 0 0 0,0 0 1 0 0,0-1-1 0 0,-1 1 1 0 0,1-1-1 0 0,-1 0 0 0 0,1 0 1 0 0,-1 0-1 0 0,0 0 0 0 0,1 0 1 0 0,-1 0-1 0 0,0-1 0 0 0,0 1 1 0 0,2-5-1 0 0,-4 5-861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47.026"/>
    </inkml:context>
    <inkml:brush xml:id="br0">
      <inkml:brushProperty name="width" value="0.05" units="cm"/>
      <inkml:brushProperty name="height" value="0.05" units="cm"/>
      <inkml:brushProperty name="color" value="#FFFFFF"/>
    </inkml:brush>
  </inkml:definitions>
  <inkml:trace contextRef="#ctx0" brushRef="#br0">11 103 4969 0 0,'-5'36'3183'0'0,"-1"52"0"0"0,6-58-3192 0 0,2 0 1 0 0,0-1 0 0 0,2 1-1 0 0,10 38 1 0 0,4-45-3111 0 0</inkml:trace>
  <inkml:trace contextRef="#ctx0" brushRef="#br0" timeOffset="1">88 63 2817 0 0,'0'-11'1992'0'0,"0"-1"-992"0"0,-1 2 176 0 0,1 3-335 0 0,-2 2-233 0 0,1 4-456 0 0,1-1 56 0 0,-2 1-144 0 0,1-1-24 0 0,1 1-32 0 0,0 0-8 0 0,0-1-136 0 0,0 1-176 0 0,0 0-248 0 0,0-1-425 0 0,0 1 729 0 0,0-1-512 0 0,0 1-264 0 0</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7:25.452"/>
    </inkml:context>
    <inkml:brush xml:id="br0">
      <inkml:brushProperty name="width" value="0.05" units="cm"/>
      <inkml:brushProperty name="height" value="0.05" units="cm"/>
      <inkml:brushProperty name="color" value="#FFFFFF"/>
    </inkml:brush>
  </inkml:definitions>
  <inkml:trace contextRef="#ctx0" brushRef="#br0">12 0 152 0 0,'-8'9'4706'0'0,"4"10"-3389"0"0,6 21-2074 0 0,-2-34 1224 0 0,76 941-2882 0 0,-66-885 1874 0 0</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7:25.981"/>
    </inkml:context>
    <inkml:brush xml:id="br0">
      <inkml:brushProperty name="width" value="0.05" units="cm"/>
      <inkml:brushProperty name="height" value="0.05" units="cm"/>
      <inkml:brushProperty name="color" value="#FFFFFF"/>
    </inkml:brush>
  </inkml:definitions>
  <inkml:trace contextRef="#ctx0" brushRef="#br0">11 245 1952 0 0,'-1'0'192'0'0,"0"-1"-1"0"0,1 1 0 0 0,-1-1 1 0 0,0 0-1 0 0,0 0 0 0 0,1 1 1 0 0,-1-1-1 0 0,1 0 0 0 0,-1 0 0 0 0,1 0 1 0 0,-1 1-1 0 0,1-1 0 0 0,-1 0 1 0 0,1 0-1 0 0,0 0 0 0 0,-1 0 1 0 0,1 0-1 0 0,0 0 0 0 0,0 0 0 0 0,0 0 1 0 0,0 0-1 0 0,0 0 0 0 0,0 0 1 0 0,0 0-1 0 0,0 0 0 0 0,0 0 1 0 0,0-1-1 0 0,18-31 1687 0 0,-13 26-1772 0 0,0 1 0 0 0,1 0 0 0 0,0 0 0 0 0,0 1 0 0 0,1-1 0 0 0,12-7 0 0 0,23-12 36 0 0,-35 19-120 0 0,0 2 0 0 0,0-1 0 0 0,1 1-1 0 0,-1 0 1 0 0,1 0 0 0 0,16-4 0 0 0,74-16 48 0 0,1 4 0 0 0,183-13 0 0 0,-215 34 25 0 0,-1 3-1 0 0,117 23 0 0 0,36 3 95 0 0,201-10 112 0 0,198 18 168 0 0,-536-25-425 0 0,-61-8-651 0 0,0-1 0 0 0,0-1 0 0 0,1-1 0 0 0,-1-1 0 0 0,1-1 0 0 0,25-3 0 0 0,-29-2-751 0 0</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7:26.400"/>
    </inkml:context>
    <inkml:brush xml:id="br0">
      <inkml:brushProperty name="width" value="0.05" units="cm"/>
      <inkml:brushProperty name="height" value="0.05" units="cm"/>
      <inkml:brushProperty name="color" value="#FFFFFF"/>
    </inkml:brush>
  </inkml:definitions>
  <inkml:trace contextRef="#ctx0" brushRef="#br0">20 2 760 0 0,'0'0'130'0'0,"0"0"0"0"0,-1 0 0 0 0,1-1 0 0 0,0 1 0 0 0,0 0-1 0 0,-1 0 1 0 0,1 0 0 0 0,0 0 0 0 0,-1 0 0 0 0,1 0 0 0 0,0 0 0 0 0,0 0 0 0 0,-1-1 0 0 0,1 1-1 0 0,0 0 1 0 0,-1 0 0 0 0,1 0 0 0 0,0 1 0 0 0,-1-1 0 0 0,1 0 0 0 0,0 0 0 0 0,0 0 0 0 0,-1 0-1 0 0,1 0 1 0 0,0 0 0 0 0,-1 0 0 0 0,1 0 0 0 0,0 1 0 0 0,0-1 0 0 0,-1 0 0 0 0,1 0 0 0 0,0 0-1 0 0,0 1 1 0 0,-1-1 0 0 0,1 0 0 0 0,0 0 0 0 0,0 0 0 0 0,0 1 0 0 0,0-1 0 0 0,-1 0-1 0 0,1 1 1 0 0,0-1 0 0 0,0 0 0 0 0,0 0 0 0 0,0 1 0 0 0,0-1 0 0 0,0 0 0 0 0,0 1 0 0 0,0-1-1 0 0,0 0 1 0 0,0 1 0 0 0,0-1 0 0 0,0 26-7 0 0,1-14 672 0 0,-5 300 2534 0 0,-2-26-2937 0 0,9-224-917 0 0,2 0 1 0 0,19 96-1 0 0,-16-128-2400 0 0,-6-26 1278 0 0</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7:27.131"/>
    </inkml:context>
    <inkml:brush xml:id="br0">
      <inkml:brushProperty name="width" value="0.05" units="cm"/>
      <inkml:brushProperty name="height" value="0.05" units="cm"/>
      <inkml:brushProperty name="color" value="#FFFFFF"/>
    </inkml:brush>
  </inkml:definitions>
  <inkml:trace contextRef="#ctx0" brushRef="#br0">0 184 2040 0 0,'5'-3'367'0'0,"0"-1"-1"0"0,-1 1 1 0 0,2-1-1 0 0,-1 1 1 0 0,0 1-1 0 0,0-1 1 0 0,1 1-1 0 0,0 0 1 0 0,-1 0-1 0 0,1 1 1 0 0,0-1-1 0 0,0 1 0 0 0,11 0 1 0 0,12 0-349 0 0,49 5 1 0 0,-33-1 265 0 0,78 2-90 0 0,193 2 416 0 0,-71-15-1 0 0,267-5-169 0 0,-170 22-220 0 0,-331-8-221 0 0,48 2 129 0 0,95-5-1 0 0,-138 1-143 0 0,0-1 0 0 0,0 0 0 0 0,0-1 0 0 0,-1-1 0 0 0,0-1 0 0 0,0 0 0 0 0,0-1-1 0 0,0 0 1 0 0,-1-1 0 0 0,0-1 0 0 0,15-11 0 0 0,-22 13-141 0 0,0 0 0 0 0,-1-1 0 0 0,0 1 0 0 0,0-1 0 0 0,-1 0 0 0 0,0-1 0 0 0,0 1-1 0 0,5-12 1 0 0,-3 2-389 0 0</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27.542"/>
    </inkml:context>
    <inkml:brush xml:id="br0">
      <inkml:brushProperty name="width" value="0.05" units="cm"/>
      <inkml:brushProperty name="height" value="0.05" units="cm"/>
      <inkml:brushProperty name="color" value="#FFFFFF"/>
    </inkml:brush>
  </inkml:definitions>
  <inkml:trace contextRef="#ctx0" brushRef="#br0">141 0 2096 0 0,'-9'7'5794'0'0,"5"9"-4054"0"0,6 28-2572 0 0,-1-29 1584 0 0,85 620-404 0 0,-85-632-1185 0 0,0-9 182 0 0,-1-24-253 0 0,-3-43-325 0 0,-2-15 872 0 0,-4-1-1 0 0,-3 2 0 0 0,-33-116 0 0 0,44 198 456 0 0,-1 0 1 0 0,0 0-1 0 0,0 1 0 0 0,0-1 0 0 0,0 1 0 0 0,-1-1 0 0 0,0 1 0 0 0,-6-7 0 0 0,8 10-50 0 0,0 0 0 0 0,0 0-1 0 0,0 1 1 0 0,0-1 0 0 0,0 0 0 0 0,0 1-1 0 0,0-1 1 0 0,0 1 0 0 0,0 0 0 0 0,0-1-1 0 0,0 1 1 0 0,-1 0 0 0 0,1-1 0 0 0,0 1 0 0 0,0 0-1 0 0,0 0 1 0 0,-1 0 0 0 0,1 0 0 0 0,0 0-1 0 0,0 0 1 0 0,0 1 0 0 0,-1-1 0 0 0,1 0-1 0 0,0 1 1 0 0,0-1 0 0 0,0 1 0 0 0,0-1-1 0 0,0 1 1 0 0,0-1 0 0 0,0 1 0 0 0,0 0 0 0 0,0-1-1 0 0,0 1 1 0 0,0 0 0 0 0,0 0 0 0 0,0 0-1 0 0,1 0 1 0 0,-1-1 0 0 0,0 1 0 0 0,1 0-1 0 0,-1 1 1 0 0,0 0 0 0 0,-8 10 256 0 0,0 0 0 0 0,1 1 1 0 0,1 0-1 0 0,0 1 0 0 0,0-1 1 0 0,2 1-1 0 0,0 0 0 0 0,0 1 0 0 0,1-1 1 0 0,-2 23-1 0 0,4-29-240 0 0,2-1 1 0 0,-1 1-1 0 0,1 0 1 0 0,0 0-1 0 0,1 0 1 0 0,0 0-1 0 0,0 0 1 0 0,1-1-1 0 0,0 1 0 0 0,0 0 1 0 0,1-1-1 0 0,0 0 1 0 0,0 1-1 0 0,1-1 1 0 0,0 0-1 0 0,0-1 1 0 0,0 1-1 0 0,1-1 1 0 0,0 0-1 0 0,0 0 0 0 0,11 9 1 0 0,-14-13-33 0 0,1 0-1 0 0,-1 0 1 0 0,1-1 0 0 0,-1 1-1 0 0,1-1 1 0 0,0 1 0 0 0,0-1-1 0 0,0 0 1 0 0,0 0 0 0 0,0 0 0 0 0,0 0-1 0 0,0-1 1 0 0,0 1 0 0 0,0-1-1 0 0,0 0 1 0 0,0 0 0 0 0,0 0-1 0 0,0 0 1 0 0,1-1 0 0 0,2 0-1 0 0,0-1 17 0 0,-1 0-1 0 0,1 0 1 0 0,-1-1-1 0 0,0 1 1 0 0,1-1-1 0 0,-1-1 1 0 0,-1 1-1 0 0,1-1 0 0 0,0 0 1 0 0,3-4-1 0 0,7-8-68 0 0,-2-1 1 0 0,1 0-1 0 0,-2-1 0 0 0,17-33 0 0 0,-3-5-1550 0 0,-14 43 989 0 0</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28.245"/>
    </inkml:context>
    <inkml:brush xml:id="br0">
      <inkml:brushProperty name="width" value="0.05" units="cm"/>
      <inkml:brushProperty name="height" value="0.05" units="cm"/>
      <inkml:brushProperty name="color" value="#FFFFFF"/>
    </inkml:brush>
  </inkml:definitions>
  <inkml:trace contextRef="#ctx0" brushRef="#br0">18 710 1640 0 0,'5'102'4135'0'0,"-3"36"-2044"0"0,-12-349-1811 0 0,-1-16-192 0 0,10 141-40 0 0,-1 33 181 0 0,1 0 1 0 0,4 0-1 0 0,1 0 0 0 0,21-94 1 0 0,-23 141-141 0 0,0 0 1 0 0,1 0-1 0 0,0 0 1 0 0,0 1-1 0 0,0-1 1 0 0,1 1-1 0 0,8-10 1 0 0,-12 14-73 0 0,1 0 1 0 0,0 0-1 0 0,-1 0 1 0 0,1 1-1 0 0,0-1 1 0 0,0 0-1 0 0,0 0 1 0 0,0 1-1 0 0,-1-1 1 0 0,1 1-1 0 0,0-1 1 0 0,0 1-1 0 0,0-1 1 0 0,0 1-1 0 0,0-1 1 0 0,0 1-1 0 0,1 0 1 0 0,-1 0-1 0 0,0-1 1 0 0,0 1-1 0 0,0 0 1 0 0,0 0-1 0 0,0 0 1 0 0,0 0 0 0 0,0 0-1 0 0,0 1 1 0 0,0-1-1 0 0,0 0 1 0 0,1 0-1 0 0,-1 1 1 0 0,0-1-1 0 0,0 0 1 0 0,0 1-1 0 0,0-1 1 0 0,0 1-1 0 0,-1 0 1 0 0,1-1-1 0 0,0 1 1 0 0,0 0-1 0 0,0-1 1 0 0,0 1-1 0 0,-1 0 1 0 0,1 0-1 0 0,0 0 1 0 0,-1 0-1 0 0,1 0 1 0 0,-1 0-1 0 0,1 0 1 0 0,-1 0-1 0 0,1 0 1 0 0,-1 0-1 0 0,1 1 1 0 0,5 12-228 0 0,-1 1-1 0 0,-1-1 0 0 0,0 1 1 0 0,-1-1-1 0 0,0 1 1 0 0,1 28-1 0 0,-3-25-386 0 0</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28.573"/>
    </inkml:context>
    <inkml:brush xml:id="br0">
      <inkml:brushProperty name="width" value="0.05" units="cm"/>
      <inkml:brushProperty name="height" value="0.05" units="cm"/>
      <inkml:brushProperty name="color" value="#FFFFFF"/>
    </inkml:brush>
  </inkml:definitions>
  <inkml:trace contextRef="#ctx0" brushRef="#br0">0 110 4793 0 0,'34'-13'7370'0'0,"20"3"-4983"0"0,18-4-2178 0 0,-62 10-456 0 0,0 0-1 0 0,-1-1 1 0 0,0 1-1 0 0,0-2 1 0 0,0 1 0 0 0,14-13-1 0 0,7-4-3058 0 0,-22 17 1723 0 0</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28.901"/>
    </inkml:context>
    <inkml:brush xml:id="br0">
      <inkml:brushProperty name="width" value="0.05" units="cm"/>
      <inkml:brushProperty name="height" value="0.05" units="cm"/>
      <inkml:brushProperty name="color" value="#FFFFFF"/>
    </inkml:brush>
  </inkml:definitions>
  <inkml:trace contextRef="#ctx0" brushRef="#br0">1 489 6745 0 0,'1'128'3984'0'0,"1"-93"-4136"0"0,1 1-1 0 0,2-1 1 0 0,12 47-1 0 0,-17-80-393 0 0,-1-2 87 0 0</inkml:trace>
  <inkml:trace contextRef="#ctx0" brushRef="#br0" timeOffset="1">223 2 3129 0 0,'1'-1'1360'0'0,"3"1"-792"0"0</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29.245"/>
    </inkml:context>
    <inkml:brush xml:id="br0">
      <inkml:brushProperty name="width" value="0.05" units="cm"/>
      <inkml:brushProperty name="height" value="0.05" units="cm"/>
      <inkml:brushProperty name="color" value="#FFFFFF"/>
    </inkml:brush>
  </inkml:definitions>
  <inkml:trace contextRef="#ctx0" brushRef="#br0">0 0 3657 0 0,'5'165'5775'0'0,"11"82"-3503"0"0,-2-37-1545 0 0,-14-189-799 0 0,0-13-143 0 0,-1 0 0 0 0,2-1 0 0 0,-1 1 0 0 0,1-1 0 0 0,0 1 1 0 0,1 0-1 0 0,2 6 0 0 0</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29.574"/>
    </inkml:context>
    <inkml:brush xml:id="br0">
      <inkml:brushProperty name="width" value="0.05" units="cm"/>
      <inkml:brushProperty name="height" value="0.05" units="cm"/>
      <inkml:brushProperty name="color" value="#FFFFFF"/>
    </inkml:brush>
  </inkml:definitions>
  <inkml:trace contextRef="#ctx0" brushRef="#br0">1 341 3329 0 0,'11'2'6698'0'0,"32"-10"-7191"0"0,-35 6 1049 0 0,3 0-510 0 0,0 0 0 0 0,0-1 0 0 0,-1-1 0 0 0,17-7 1 0 0,-24 9-40 0 0,1 0 1 0 0,-1-1 0 0 0,1 1 0 0 0,-1 0 0 0 0,0-1 0 0 0,0 0 0 0 0,0 0 0 0 0,0 0-1 0 0,-1 0 1 0 0,1 0 0 0 0,-1-1 0 0 0,0 1 0 0 0,0-1 0 0 0,0 1 0 0 0,0-1-1 0 0,0 0 1 0 0,1-6 0 0 0,1-9-160 0 0,-1 1 0 0 0,0 0-1 0 0,-1-1 1 0 0,-2-32-1 0 0,0 44 90 0 0,0 0 0 0 0,0 1 0 0 0,-1-1 0 0 0,-1 1-1 0 0,1-1 1 0 0,-1 1 0 0 0,0 0 0 0 0,0 0 0 0 0,-1 0-1 0 0,1 0 1 0 0,-2 0 0 0 0,1 0 0 0 0,0 1-1 0 0,-1-1 1 0 0,0 1 0 0 0,-9-9 0 0 0,12 13 63 0 0,-1 0 1 0 0,0-1-1 0 0,1 1 1 0 0,-1 0-1 0 0,0 0 1 0 0,1 0-1 0 0,-1 0 0 0 0,0 0 1 0 0,0 1-1 0 0,0-1 1 0 0,0 1-1 0 0,0-1 1 0 0,0 1-1 0 0,0-1 1 0 0,0 1-1 0 0,0 0 1 0 0,0 0-1 0 0,0 0 0 0 0,0 0 1 0 0,0 1-1 0 0,0-1 1 0 0,0 0-1 0 0,0 1 1 0 0,-2 0-1 0 0,0 1 28 0 0,1 0 0 0 0,-1 1-1 0 0,1-1 1 0 0,0 1 0 0 0,0-1-1 0 0,0 1 1 0 0,0 0 0 0 0,0 0 0 0 0,0 0-1 0 0,1 1 1 0 0,-3 4 0 0 0,-4 7 93 0 0,2 0 1 0 0,-1 1-1 0 0,2-1 0 0 0,-8 30 1 0 0,9-21-32 0 0,1 0 1 0 0,0 0 0 0 0,2 0 0 0 0,1 0 0 0 0,4 44-1 0 0,-3-57-89 0 0,1-1 0 0 0,1 0-1 0 0,0 0 1 0 0,0 0-1 0 0,1 0 1 0 0,1 0 0 0 0,-1-1-1 0 0,2 1 1 0 0,-1-1-1 0 0,1 0 1 0 0,1 0-1 0 0,-1-1 1 0 0,1 1 0 0 0,1-1-1 0 0,0-1 1 0 0,9 9-1 0 0,-11-12-232 0 0,1 0 0 0 0,0 0 0 0 0,0-1 0 0 0,0 0 0 0 0,1 0-1 0 0,-1 0 1 0 0,1-1 0 0 0,0 0 0 0 0,0 0 0 0 0,13 1 0 0 0,-5-3-825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02.927"/>
    </inkml:context>
    <inkml:brush xml:id="br0">
      <inkml:brushProperty name="width" value="0.05" units="cm"/>
      <inkml:brushProperty name="height" value="0.05" units="cm"/>
      <inkml:brushProperty name="color" value="#FFFFFF"/>
    </inkml:brush>
  </inkml:definitions>
  <inkml:trace contextRef="#ctx0" brushRef="#br0">1 611 728 0 0,'12'-2'467'0'0,"0"0"-1"0"0,1 0 0 0 0,-1-1 1 0 0,12-5-1 0 0,25-6 459 0 0,-22 11-423 0 0,0 0 0 0 0,48 3 0 0 0,33-3 232 0 0,-7-17-169 0 0,-66 12-222 0 0,69-6 0 0 0,444-36 1727 0 0,-253 18-1521 0 0,335-49 256 0 0,-116 12-332 0 0,-385 54-367 0 0,771-59 314 0 0,-593 69-354 0 0,349 39 1 0 0,953 89 318 0 0,-1604-123-383 0 0,658 34 179 0 0,-499-27-139 0 0,186 4 63 0 0,815-58 151 0 0,-495 10-48 0 0,563-58 495 0 0,-337 19-94 0 0,-883 75-608 0 0,1063-53 134 0 0,53 1 22 0 0,-211 5-42 0 0,502 47-27 0 0,-822 27 94 0 0,81 2 266 0 0,683-36-348 0 0,-561 10 37 0 0,-688 0-118 0 0,715 50-113 0 0,-510 6-3036 0 0,-241-41 352 0 0,-49-11 1237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47.379"/>
    </inkml:context>
    <inkml:brush xml:id="br0">
      <inkml:brushProperty name="width" value="0.05" units="cm"/>
      <inkml:brushProperty name="height" value="0.05" units="cm"/>
      <inkml:brushProperty name="color" value="#FFFFFF"/>
    </inkml:brush>
  </inkml:definitions>
  <inkml:trace contextRef="#ctx0" brushRef="#br0">60 0 5025 0 0,'0'4'6604'0'0,"1"15"-6225"0"0,1 18 138 0 0,11 58 1 0 0,2 21-147 0 0,-14-83-698 0 0,1-1 0 0 0,2 1 0 0 0,1-1 1 0 0,1 0-1 0 0,16 46 0 0 0,-19-74-1115 0 0</inkml:trace>
  <inkml:trace contextRef="#ctx0" brushRef="#br0" timeOffset="1">1 220 6025 0 0,'24'3'6531'0'0,"-2"-1"-3316"0"0,43-6-3354 0 0,-32 1 797 0 0,-5-4-263 0 0,-27 7-578 0 0,0 0 0 0 0,1 0 1 0 0,-1-1-1 0 0,0 1 0 0 0,0-1 0 0 0,0 1 0 0 0,0-1 0 0 0,-1 1 0 0 0,1-1 0 0 0,0 0 0 0 0,0 1 1 0 0,0-1-1 0 0,0 0 0 0 0,-1 0 0 0 0,1 0 0 0 0,0 0 0 0 0,-1 1 0 0 0,1-1 0 0 0,0 0 0 0 0,-1 0 1 0 0,1 0-1 0 0,-1 0 0 0 0,1-2 0 0 0,-1 2-935 0 0</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29.964"/>
    </inkml:context>
    <inkml:brush xml:id="br0">
      <inkml:brushProperty name="width" value="0.05" units="cm"/>
      <inkml:brushProperty name="height" value="0.05" units="cm"/>
      <inkml:brushProperty name="color" value="#FFFFFF"/>
    </inkml:brush>
  </inkml:definitions>
  <inkml:trace contextRef="#ctx0" brushRef="#br0">163 89 2361 0 0,'-4'-8'652'0'0,"-1"0"1"0"0,1 0-1 0 0,-1 0 1 0 0,-1 1 0 0 0,1 0-1 0 0,-1 0 1 0 0,-12-11 0 0 0,16 17-602 0 0,0-1 0 0 0,1 0 0 0 0,-1 1 0 0 0,0 0 0 0 0,0-1 1 0 0,0 1-1 0 0,0 0 0 0 0,0 0 0 0 0,0 0 0 0 0,0 0 0 0 0,-1 0 0 0 0,1 1 1 0 0,0-1-1 0 0,0 1 0 0 0,-1-1 0 0 0,1 1 0 0 0,0 0 0 0 0,-1 0 1 0 0,1 0-1 0 0,0 0 0 0 0,-1 0 0 0 0,1 1 0 0 0,0-1 0 0 0,-1 1 1 0 0,1-1-1 0 0,0 1 0 0 0,0 0 0 0 0,0 0 0 0 0,-1 0 0 0 0,1 0 1 0 0,0 0-1 0 0,0 0 0 0 0,0 1 0 0 0,1-1 0 0 0,-4 3 0 0 0,1 1-10 0 0,1 1-1 0 0,0-1 1 0 0,0 1 0 0 0,0 0-1 0 0,0-1 1 0 0,1 1-1 0 0,0 0 1 0 0,0 0-1 0 0,1 1 1 0 0,-1-1 0 0 0,1 0-1 0 0,1 1 1 0 0,-1 5-1 0 0,0 9-32 0 0,1-1 0 0 0,5 37 0 0 0,-4-49-21 0 0,0 1-1 0 0,1-1 0 0 0,0 0 1 0 0,1 0-1 0 0,-1 0 0 0 0,1 0 1 0 0,1 0-1 0 0,0-1 0 0 0,0 1 1 0 0,0-1-1 0 0,1 0 0 0 0,0 0 1 0 0,1-1-1 0 0,-1 1 0 0 0,1-1 0 0 0,0-1 1 0 0,1 1-1 0 0,9 6 0 0 0,-11-9 76 0 0,-1 1 0 0 0,1-1 0 0 0,-1 1-1 0 0,0 0 1 0 0,0 0 0 0 0,-1 0 0 0 0,1 0-1 0 0,-1 1 1 0 0,0-1 0 0 0,0 1 0 0 0,0 0-1 0 0,-1 0 1 0 0,0 0 0 0 0,0 1 0 0 0,0-1-1 0 0,1 9 1 0 0,-2-10 14 0 0,-1-1-1 0 0,0 1 1 0 0,-1-1-1 0 0,1 1 1 0 0,-1-1-1 0 0,1 1 1 0 0,-1-1-1 0 0,0 1 0 0 0,0-1 1 0 0,-1 0-1 0 0,1 1 1 0 0,-1-1-1 0 0,1 0 1 0 0,-1 0-1 0 0,0 0 1 0 0,0 0-1 0 0,0 0 1 0 0,-1-1-1 0 0,1 1 1 0 0,-1-1-1 0 0,0 1 1 0 0,1-1-1 0 0,-1 0 1 0 0,0 0-1 0 0,0 0 1 0 0,0 0-1 0 0,-4 1 1 0 0,0 0-237 0 0,-27 11 634 0 0,33-13-635 0 0,0-1 1 0 0,0 0-1 0 0,0 0 0 0 0,0 0 0 0 0,0 0 0 0 0,0 0 0 0 0,0-1 0 0 0,0 1 1 0 0,0 0-1 0 0,0 0 0 0 0,0-1 0 0 0,0 1 0 0 0,0-1 0 0 0,0 1 0 0 0,0 0 1 0 0,0-1-1 0 0,0 0 0 0 0,0 1 0 0 0,-1-2 0 0 0,1 0-854 0 0</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15.904"/>
    </inkml:context>
    <inkml:brush xml:id="br0">
      <inkml:brushProperty name="width" value="0.05" units="cm"/>
      <inkml:brushProperty name="height" value="0.05" units="cm"/>
      <inkml:brushProperty name="color" value="#FFFFFF"/>
    </inkml:brush>
  </inkml:definitions>
  <inkml:trace contextRef="#ctx0" brushRef="#br0">9 66 1536 0 0,'-1'-3'4585'0'0,"-1"10"-3632"0"0,-2 21-1072 0 0,4 16 354 0 0,-1 13-117 0 0,1 1 0 0 0,4-1 0 0 0,1 0 0 0 0,22 89 0 0 0,-26-142-102 0 0,0 0-1 0 0,0 0 1 0 0,0 0-1 0 0,1 0 1 0 0,0-1-1 0 0,0 1 1 0 0,0 0-1 0 0,0-1 1 0 0,0 1-1 0 0,1-1 1 0 0,0 0-1 0 0,-1 0 1 0 0,1 0-1 0 0,0 0 1 0 0,1-1-1 0 0,-1 1 1 0 0,0-1-1 0 0,1 0 1 0 0,-1 0-1 0 0,1 0 1 0 0,0 0-1 0 0,0 0 1 0 0,0-1-1 0 0,-1 0 1 0 0,1 0-1 0 0,7 1 1 0 0,-4-2 47 0 0,1 0 1 0 0,-1 0 0 0 0,0-1-1 0 0,0 0 1 0 0,0 0-1 0 0,0-1 1 0 0,0 0-1 0 0,0 0 1 0 0,-1-1 0 0 0,1 0-1 0 0,0 0 1 0 0,-1 0-1 0 0,0-1 1 0 0,10-8 0 0 0,-4 3 1 0 0,0-2 0 0 0,-1 1 0 0 0,-1-2 0 0 0,1 1 0 0 0,-2-1 0 0 0,0-1 0 0 0,0 0 0 0 0,-1 0 0 0 0,-1 0 0 0 0,0-1 0 0 0,-1 0 0 0 0,0-1 1 0 0,-1 1-1 0 0,-1-1 0 0 0,3-21 0 0 0,0-8-43 0 0,-3 0 1 0 0,-2-1 0 0 0,-2 1 0 0 0,-6-48 0 0 0,7 79 0 0 0,-1 8 10 0 0,1 1-1 0 0,-1 0 1 0 0,0 0 0 0 0,0 0 0 0 0,0-1-1 0 0,-1 1 1 0 0,1 0 0 0 0,-1 0 0 0 0,-2-5-1 0 0,-3 10 311 0 0,3 10-291 0 0,3-8-48 0 0,-2 44 7 0 0,2 1 1 0 0,2-1-1 0 0,2 0 0 0 0,11 52 1 0 0,-2-10-236 0 0,-12-80-162 0 0,0 0-1 0 0,0 0 0 0 0,1-1 1 0 0,0 1-1 0 0,0-1 1 0 0,1 0-1 0 0,0 1 0 0 0,0-1 1 0 0,1 0-1 0 0,6 8 0 0 0,-5-12-729 0 0</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16.498"/>
    </inkml:context>
    <inkml:brush xml:id="br0">
      <inkml:brushProperty name="width" value="0.05" units="cm"/>
      <inkml:brushProperty name="height" value="0.05" units="cm"/>
      <inkml:brushProperty name="color" value="#FFFFFF"/>
    </inkml:brush>
  </inkml:definitions>
  <inkml:trace contextRef="#ctx0" brushRef="#br0">10 0 1760 0 0,'5'202'6507'0'0,"10"120"-4341"0"0,-17-357-2187 0 0,2 0-1 0 0,2 0 1 0 0,1 1 0 0 0,2-1-1 0 0,1 1 1 0 0,12-38 0 0 0,-16 63 31 0 0,2 0 1 0 0,-1 0 0 0 0,1 0-1 0 0,1 1 1 0 0,-1-1-1 0 0,2 1 1 0 0,-1 0 0 0 0,11-11-1 0 0,-13 16 7 0 0,0 1 0 0 0,-1 0 0 0 0,1 0 0 0 0,0 0 0 0 0,0 0-1 0 0,1 0 1 0 0,-1 1 0 0 0,0 0 0 0 0,0-1 0 0 0,1 1 0 0 0,-1 0-1 0 0,1 1 1 0 0,-1-1 0 0 0,1 1 0 0 0,-1-1 0 0 0,1 1 0 0 0,-1 0-1 0 0,1 0 1 0 0,-1 1 0 0 0,1-1 0 0 0,-1 1 0 0 0,1 0-1 0 0,-1 0 1 0 0,1 0 0 0 0,5 2 0 0 0,-4-1 55 0 0,1 1 1 0 0,0-1-1 0 0,-1 1 1 0 0,0 0-1 0 0,0 1 1 0 0,0-1-1 0 0,0 1 1 0 0,0 0-1 0 0,-1 0 1 0 0,1 1-1 0 0,-1-1 1 0 0,0 1-1 0 0,-1 0 1 0 0,1 0-1 0 0,4 9 1 0 0,-4-6 20 0 0,-1 1 1 0 0,0-1-1 0 0,-1 1 1 0 0,0 0-1 0 0,0-1 1 0 0,-1 1-1 0 0,0 0 1 0 0,-1 0-1 0 0,0 16 1 0 0,-3 0 72 0 0,-2 0 0 0 0,0-1 1 0 0,-1 1-1 0 0,-1-1 1 0 0,-2 0-1 0 0,-19 39 0 0 0,24-54-138 0 0,-1 0-1 0 0,-1-1 0 0 0,0 1 0 0 0,0-1 0 0 0,0 0 0 0 0,-1-1 1 0 0,0 1-1 0 0,-1-1 0 0 0,1-1 0 0 0,-17 11 0 0 0,19-14-95 0 0,-1 0 0 0 0,0 0-1 0 0,0 0 1 0 0,-1-1 0 0 0,1 0-1 0 0,0 0 1 0 0,-1 0 0 0 0,0-1-1 0 0,1 0 1 0 0,-1 0 0 0 0,1-1-1 0 0,-1 0 1 0 0,0 0 0 0 0,1 0-1 0 0,-1-1 1 0 0,0 0 0 0 0,-8-3-1 0 0,13 3-87 0 0,1 1-1 0 0,-1-1 0 0 0,1 1 0 0 0,-1-1 0 0 0,1 0 1 0 0,0 0-1 0 0,-1 0 0 0 0,1 0 0 0 0,0 0 0 0 0,0 0 0 0 0,0 0 1 0 0,0 0-1 0 0,0-1 0 0 0,0 1 0 0 0,0 0 0 0 0,0-1 0 0 0,0 1 1 0 0,0 0-1 0 0,1-1 0 0 0,-1 1 0 0 0,1-1 0 0 0,-1 1 0 0 0,1-1 1 0 0,-1 0-1 0 0,1 1 0 0 0,0-1 0 0 0,0 1 0 0 0,0-1 1 0 0,0 0-1 0 0,0 1 0 0 0,1-3 0 0 0,1-8-1441 0 0</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17.081"/>
    </inkml:context>
    <inkml:brush xml:id="br0">
      <inkml:brushProperty name="width" value="0.05" units="cm"/>
      <inkml:brushProperty name="height" value="0.05" units="cm"/>
      <inkml:brushProperty name="color" value="#FFFFFF"/>
    </inkml:brush>
  </inkml:definitions>
  <inkml:trace contextRef="#ctx0" brushRef="#br0">33 47 1128 0 0,'-5'-1'2506'0'0,"-6"3"2412"0"0,6 10-4437 0 0,-1 32-402 0 0,2 1 0 0 0,2-1 0 0 0,3 1 0 0 0,1 0 1 0 0,2-1-1 0 0,2 0 0 0 0,16 60 0 0 0,-20-97-76 0 0,0-1-1 0 0,1 1 0 0 0,0-1 1 0 0,0 1-1 0 0,0-1 1 0 0,1 0-1 0 0,0-1 1 0 0,0 1-1 0 0,1-1 0 0 0,9 10 1 0 0,-12-14 4 0 0,-1 1 1 0 0,1-1-1 0 0,0 0 0 0 0,-1 0 1 0 0,1 0-1 0 0,0 0 0 0 0,0 0 1 0 0,0 0-1 0 0,0 0 1 0 0,0-1-1 0 0,0 1 0 0 0,0-1 1 0 0,0 1-1 0 0,0-1 0 0 0,0 0 1 0 0,0 0-1 0 0,0 0 0 0 0,0 0 1 0 0,0 0-1 0 0,0 0 1 0 0,0-1-1 0 0,0 1 0 0 0,0-1 1 0 0,0 1-1 0 0,0-1 0 0 0,0 0 1 0 0,0 0-1 0 0,-1 0 0 0 0,1 0 1 0 0,0 0-1 0 0,0 0 1 0 0,-1 0-1 0 0,1 0 0 0 0,-1-1 1 0 0,1 1-1 0 0,-1-1 0 0 0,1 1 1 0 0,-1-1-1 0 0,0 0 0 0 0,0 1 1 0 0,2-4-1 0 0,7-15 26 0 0,0 0 1 0 0,-1-1-1 0 0,-1 1 0 0 0,-1-2 0 0 0,-1 1 1 0 0,-1-1-1 0 0,5-41 0 0 0,2-5-84 0 0,38-192-880 0 0,-64 358 1773 0 0,-1 107-1 0 0,15-150-2086 0 0,12 108-1 0 0,-5-149-85 0 0,-2-14 169 0 0</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17.534"/>
    </inkml:context>
    <inkml:brush xml:id="br0">
      <inkml:brushProperty name="width" value="0.05" units="cm"/>
      <inkml:brushProperty name="height" value="0.05" units="cm"/>
      <inkml:brushProperty name="color" value="#FFFFFF"/>
    </inkml:brush>
  </inkml:definitions>
  <inkml:trace contextRef="#ctx0" brushRef="#br0">15 85 2665 0 0,'-4'13'1026'0'0,"1"0"1"0"0,0 0-1 0 0,1 0 1 0 0,1 1-1 0 0,0-1 1 0 0,0 1-1 0 0,3 20 1 0 0,17 96 319 0 0,11 17-1006 0 0,-31-138-362 0 0,1-21-350 0 0,4-36 295 0 0,2 0 0 0 0,2 0 0 0 0,2 1 0 0 0,2 1 0 0 0,2 0 0 0 0,22-48 0 0 0,-31 83 106 0 0,0 0-1 0 0,1 0 0 0 0,1 1 1 0 0,0 0-1 0 0,0 0 0 0 0,1 0 1 0 0,0 1-1 0 0,18-15 0 0 0,-26 24-18 0 0,1-1 1 0 0,-1 1-1 0 0,1 0 0 0 0,0-1 1 0 0,-1 1-1 0 0,1 0 0 0 0,-1 0 1 0 0,1 0-1 0 0,-1-1 0 0 0,1 1 0 0 0,0 0 1 0 0,-1 0-1 0 0,1 0 0 0 0,-1 0 1 0 0,1 0-1 0 0,0 0 0 0 0,-1 0 0 0 0,1 0 1 0 0,-1 0-1 0 0,1 1 0 0 0,0-1 1 0 0,-1 0-1 0 0,1 0 0 0 0,-1 0 0 0 0,1 1 1 0 0,-1-1-1 0 0,1 0 0 0 0,-1 1 1 0 0,1-1-1 0 0,0 1 0 0 0,11 20 289 0 0,0 32 262 0 0,-11-47-464 0 0,16 202 1225 0 0,-15-148-1365 0 0,3 0 0 0 0,16 80 0 0 0,-21-139-1 0 0,0-1 0 0 0,0 1 0 0 0,0-1 0 0 0,0 1 0 0 0,0-1 0 0 0,0 1 0 0 0,0-1 0 0 0,0 1 0 0 0,0-1 0 0 0,0 1 0 0 0,0-1 0 0 0,0 1 0 0 0,0-1 0 0 0,0 0 0 0 0,1 1 0 0 0,-1-1 0 0 0,0 1 0 0 0,0-1 0 0 0,1 1 0 0 0,-1-1 0 0 0,0 0 0 0 0,0 1 0 0 0,1-1 0 0 0,-1 0 0 0 0,1 1 0 0 0,-1-1 0 0 0,0 0 0 0 0,1 0 0 0 0,-1 1 0 0 0,0-1 0 0 0,1 0 0 0 0,-1 0 0 0 0,1 1 0 0 0,-1-1 0 0 0,1 0 0 0 0,-1 0 0 0 0,1 0 0 0 0,0 0 0 0 0,9-18-1704 0 0,3-34-643 0 0,-8 16 693 0 0</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17.863"/>
    </inkml:context>
    <inkml:brush xml:id="br0">
      <inkml:brushProperty name="width" value="0.05" units="cm"/>
      <inkml:brushProperty name="height" value="0.05" units="cm"/>
      <inkml:brushProperty name="color" value="#FFFFFF"/>
    </inkml:brush>
  </inkml:definitions>
  <inkml:trace contextRef="#ctx0" brushRef="#br0">2 0 3905 0 0,'-1'39'5154'0'0,"10"26"-2030"0"0,-1 2-1553 0 0,12 298 1027 0 0,-5-133-4936 0 0,-14-210 1666 0 0,-1-10-361 0 0,0 0 1 0 0,1-1-1 0 0,1 1 1 0 0,3 13-1 0 0,-3-19-209 0 0</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18.206"/>
    </inkml:context>
    <inkml:brush xml:id="br0">
      <inkml:brushProperty name="width" value="0.05" units="cm"/>
      <inkml:brushProperty name="height" value="0.05" units="cm"/>
      <inkml:brushProperty name="color" value="#FFFFFF"/>
    </inkml:brush>
  </inkml:definitions>
  <inkml:trace contextRef="#ctx0" brushRef="#br0">1 93 5585 0 0,'0'1'126'0'0,"0"-1"0"0"0,0 0-1 0 0,0 0 1 0 0,0 1 0 0 0,0-1 0 0 0,0 0 0 0 0,0 1-1 0 0,0-1 1 0 0,0 0 0 0 0,0 0 0 0 0,0 1-1 0 0,0-1 1 0 0,0 0 0 0 0,0 0 0 0 0,0 0-1 0 0,0 1 1 0 0,1-1 0 0 0,-1 0 0 0 0,0 0-1 0 0,0 1 1 0 0,0-1 0 0 0,0 0 0 0 0,0 0-1 0 0,1 0 1 0 0,-1 1 0 0 0,0-1 0 0 0,0 0-1 0 0,0 0 1 0 0,1 0 0 0 0,-1 0 0 0 0,0 0 0 0 0,0 0-1 0 0,1 1 1 0 0,-1-1 0 0 0,0 0 0 0 0,0 0-1 0 0,1 0 1 0 0,-1 0 0 0 0,0 0 0 0 0,0 0-1 0 0,1 0 1 0 0,-1 0 0 0 0,0 0 0 0 0,0 0-1 0 0,1 0 1 0 0,-1 0 0 0 0,0 0 0 0 0,0 0-1 0 0,1 0 1 0 0,-1-1 0 0 0,8 2-334 0 0,5 1 441 0 0,1-1 0 0 0,0-1 0 0 0,-1-1 0 0 0,1 0 1 0 0,-1 0-1 0 0,1-1 0 0 0,-1-1 0 0 0,14-5 1 0 0,-13 3-473 0 0,0 0 0 0 0,0-2 0 0 0,0 1 0 0 0,-1-2 0 0 0,0 0 0 0 0,0-1 1 0 0,-1 0-1 0 0,14-13 0 0 0,-15 13-731 0 0</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18.535"/>
    </inkml:context>
    <inkml:brush xml:id="br0">
      <inkml:brushProperty name="width" value="0.05" units="cm"/>
      <inkml:brushProperty name="height" value="0.05" units="cm"/>
      <inkml:brushProperty name="color" value="#FFFFFF"/>
    </inkml:brush>
  </inkml:definitions>
  <inkml:trace contextRef="#ctx0" brushRef="#br0">67 123 4993 0 0,'-13'51'4576'0'0,"-1"-3"-3888"0"0,-25 265 1367 0 0,38-301-2058 0 0,1 1-1 0 0,1-1 1 0 0,0 0 0 0 0,1 0-1 0 0,0 0 1 0 0,1-1 0 0 0,0 1-1 0 0,1 0 1 0 0,8 18 0 0 0,-10-27-7 0 0,-1 0 0 0 0,1 0 0 0 0,0 1 1 0 0,-1-1-1 0 0,1 0 0 0 0,1-1 0 0 0,-1 1 1 0 0,0 0-1 0 0,1-1 0 0 0,-1 1 0 0 0,1-1 0 0 0,0 0 1 0 0,0 1-1 0 0,0-1 0 0 0,0-1 0 0 0,0 1 1 0 0,0 0-1 0 0,0-1 0 0 0,1 0 0 0 0,-1 0 1 0 0,0 0-1 0 0,1 0 0 0 0,-1 0 0 0 0,1-1 0 0 0,-1 1 1 0 0,1-1-1 0 0,0 0 0 0 0,-1 0 0 0 0,1 0 1 0 0,-1-1-1 0 0,1 1 0 0 0,-1-1 0 0 0,1 0 1 0 0,-1 0-1 0 0,1 0 0 0 0,2-2 0 0 0,3-1 26 0 0,0 0 0 0 0,-1-1 0 0 0,1 0 0 0 0,-1-1 0 0 0,0 0 0 0 0,-1 0 0 0 0,1 0 0 0 0,-1-1 0 0 0,-1 0 0 0 0,10-13 0 0 0,-6 6 12 0 0,-1-1 0 0 0,-1 0 0 0 0,0 0 0 0 0,-1-1 0 0 0,7-24 0 0 0,-1-13-54 0 0,-1 0 0 0 0,6-97 0 0 0,-16 136-9 0 0,16-231-1596 0 0,-24 234 1513 0 0,6 11 126 0 0,0 0 0 0 0,0 0 0 0 0,0 0 0 0 0,0 0-1 0 0,-1-1 1 0 0,1 1 0 0 0,0 0 0 0 0,0 0 0 0 0,0 0 0 0 0,-1 0-1 0 0,1 0 1 0 0,0 0 0 0 0,0 0 0 0 0,0 0 0 0 0,-1 0 0 0 0,1 0 0 0 0,0 0-1 0 0,0 0 1 0 0,0 0 0 0 0,0 0 0 0 0,-1 0 0 0 0,1 0 0 0 0,0 0-1 0 0,0 0 1 0 0,0 0 0 0 0,-1 1 0 0 0,1-1 0 0 0,0 0 0 0 0,0 0-1 0 0,0 0 1 0 0,0 0 0 0 0,-1 0 0 0 0,1 0 0 0 0,0 1 0 0 0,0-1-1 0 0,0 0 1 0 0,0 0 0 0 0,0 0 0 0 0,0 0 0 0 0,0 0 0 0 0,-1 1-1 0 0,1-1 1 0 0,0 0 0 0 0,0 0 0 0 0,0 0 0 0 0,0 1 0 0 0,0-1-1 0 0,0 0 1 0 0,0 0 0 0 0,0 0 0 0 0,0 1 0 0 0,0-1 0 0 0,0 0-1 0 0,0 0 1 0 0,0 0 0 0 0,0 0 0 0 0,0 1 0 0 0,0-1 0 0 0,0 0-1 0 0,0 0 1 0 0,0 0 0 0 0,1 1 0 0 0,-5 287 762 0 0,4-67-456 0 0,0-139-866 0 0,12 98 0 0 0,-3-138-246 0 0,-6-27 133 0 0</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7:28.502"/>
    </inkml:context>
    <inkml:brush xml:id="br0">
      <inkml:brushProperty name="width" value="0.05" units="cm"/>
      <inkml:brushProperty name="height" value="0.05" units="cm"/>
      <inkml:brushProperty name="color" value="#FFFFFF"/>
    </inkml:brush>
  </inkml:definitions>
  <inkml:trace contextRef="#ctx0" brushRef="#br0">95 1 696 0 0,'-1'0'306'0'0,"-1"0"-1"0"0,0 0 1 0 0,1 0 0 0 0,-1 0-1 0 0,1 1 1 0 0,-1-1-1 0 0,0 1 1 0 0,1-1 0 0 0,-1 1-1 0 0,1 0 1 0 0,-1-1-1 0 0,1 1 1 0 0,0 0 0 0 0,-2 1-1 0 0,1 0-176 0 0,-1 1 0 0 0,1-1-1 0 0,0 1 1 0 0,0-1 0 0 0,0 1-1 0 0,1 0 1 0 0,-1 0 0 0 0,1 0-1 0 0,-1 0 1 0 0,1 0 0 0 0,-1 3-1 0 0,0 4-161 0 0,-1 0-1 0 0,2 0 1 0 0,0 0-1 0 0,0 0 0 0 0,1 15 1 0 0,-7 1045 493 0 0,3-988-414 0 0,2-25-7 0 0,-15 93 0 0 0,8-129-1223 0 0,8-22 618 0 0</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7:28.968"/>
    </inkml:context>
    <inkml:brush xml:id="br0">
      <inkml:brushProperty name="width" value="0.05" units="cm"/>
      <inkml:brushProperty name="height" value="0.05" units="cm"/>
      <inkml:brushProperty name="color" value="#FFFFFF"/>
    </inkml:brush>
  </inkml:definitions>
  <inkml:trace contextRef="#ctx0" brushRef="#br0">1 588 6425 0 0,'0'-1'1'0'0,"0"-1"-1"0"0,0 0 1 0 0,0 1 0 0 0,0-1-1 0 0,0 0 1 0 0,0 1-1 0 0,0-1 1 0 0,1 1-1 0 0,-1-1 1 0 0,0 1-1 0 0,1-1 1 0 0,0 1-1 0 0,-1-1 1 0 0,1 1 0 0 0,0-1-1 0 0,0 1 1 0 0,-1-1-1 0 0,1 1 1 0 0,0 0-1 0 0,0 0 1 0 0,1 0-1 0 0,-1-1 1 0 0,0 1-1 0 0,0 0 1 0 0,1 0 0 0 0,-1 1-1 0 0,0-1 1 0 0,3-1-1 0 0,44-27 52 0 0,-41 25-48 0 0,20-11 68 0 0,1 1 0 0 0,1 1 0 0 0,0 2 0 0 0,0 1 0 0 0,38-8 0 0 0,153-17 726 0 0,-24 6-382 0 0,84-35 15 0 0,176-34-158 0 0,-322 77-232 0 0,212-7 0 0 0,227 9-36 0 0,14-38 48 0 0,-248 17 130 0 0,371 5 0 0 0,-597 32-1129 0 0,-78-2 341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47.729"/>
    </inkml:context>
    <inkml:brush xml:id="br0">
      <inkml:brushProperty name="width" value="0.05" units="cm"/>
      <inkml:brushProperty name="height" value="0.05" units="cm"/>
      <inkml:brushProperty name="color" value="#FFFFFF"/>
    </inkml:brush>
  </inkml:definitions>
  <inkml:trace contextRef="#ctx0" brushRef="#br0">0 1 3497 0 0,'8'95'5272'0'0,"-6"-53"-5124"0"0,2 1-1 0 0,17 75 0 0 0,-20-115-363 0 0,-1 0-1 0 0,1 0 0 0 0,0 0 1 0 0,0 0-1 0 0,0 0 0 0 0,1 0 1 0 0,-1-1-1 0 0,1 1 0 0 0,-1-1 1 0 0,1 1-1 0 0,0-1 0 0 0,4 5 1 0 0</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7:29.435"/>
    </inkml:context>
    <inkml:brush xml:id="br0">
      <inkml:brushProperty name="width" value="0.05" units="cm"/>
      <inkml:brushProperty name="height" value="0.05" units="cm"/>
      <inkml:brushProperty name="color" value="#FFFFFF"/>
    </inkml:brush>
  </inkml:definitions>
  <inkml:trace contextRef="#ctx0" brushRef="#br0">58 1 2361 0 0,'-12'393'2724'0'0,"8"-146"-2633"0"0,-2-40-102 0 0,-27 434 485 0 0,31-623-872 0 0</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7:30.203"/>
    </inkml:context>
    <inkml:brush xml:id="br0">
      <inkml:brushProperty name="width" value="0.05" units="cm"/>
      <inkml:brushProperty name="height" value="0.05" units="cm"/>
      <inkml:brushProperty name="color" value="#FFFFFF"/>
    </inkml:brush>
  </inkml:definitions>
  <inkml:trace contextRef="#ctx0" brushRef="#br0">1 279 1712 0 0,'0'-1'158'0'0,"1"-1"0"0"0,-1 1 0 0 0,1 0 0 0 0,-1 0 0 0 0,1 0-1 0 0,-1-1 1 0 0,1 1 0 0 0,0 0 0 0 0,0 0 0 0 0,0 0 0 0 0,-1 0 0 0 0,1 0-1 0 0,0 0 1 0 0,0 0 0 0 0,0 1 0 0 0,1-1 0 0 0,-1 0 0 0 0,0 1 0 0 0,0-1-1 0 0,0 0 1 0 0,0 1 0 0 0,1-1 0 0 0,-1 1 0 0 0,2-1 0 0 0,35-9-655 0 0,-31 9 798 0 0,39-10-215 0 0,0 2 1 0 0,1 3 0 0 0,0 1 0 0 0,59 2 0 0 0,451 27 840 0 0,-282-6-687 0 0,-67-7-206 0 0,435 13-25 0 0,-484-26 21 0 0,0-8-1 0 0,163-30 1 0 0,-9-19-24 0 0,268-45 91 0 0,-403 81 259 0 0,233-1 0 0 0,-360 24-766 0 0,1-2 0 0 0,81-16 0 0 0,-105 13-234 0 0</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23.093"/>
    </inkml:context>
    <inkml:brush xml:id="br0">
      <inkml:brushProperty name="width" value="0.05" units="cm"/>
      <inkml:brushProperty name="height" value="0.05" units="cm"/>
      <inkml:brushProperty name="color" value="#FFFFFF"/>
    </inkml:brush>
  </inkml:definitions>
  <inkml:trace contextRef="#ctx0" brushRef="#br0">60 718 40 0 0,'2'5'86'0'0,"0"-1"-1"0"0,0 0 1 0 0,-1 1 0 0 0,1-1 0 0 0,-1 1-1 0 0,0 0 1 0 0,0 0 0 0 0,0-1 0 0 0,-1 1-1 0 0,1 0 1 0 0,-1 0 0 0 0,-1 0 0 0 0,1-1-1 0 0,0 1 1 0 0,-1 0 0 0 0,-2 6 0 0 0,1-13 106 0 0,0 0 0 0 0,0 0 0 0 0,0 0 0 0 0,1 0 0 0 0,-1 0 0 0 0,0 0 0 0 0,1-1 0 0 0,0 1 0 0 0,-1 0 0 0 0,1-1 0 0 0,-1-4 0 0 0,-9-20 225 0 0,2 0 0 0 0,0-1-1 0 0,-7-48 1 0 0,13 28 149 0 0,2 0 0 0 0,3 0 0 0 0,1 0 0 0 0,2 0-1 0 0,3 0 1 0 0,16-57 0 0 0,-13 74-399 0 0,1 0 1 0 0,1 0-1 0 0,30-47 1 0 0,-38 69-147 0 0,-4 6-13 0 0,0 1 0 0 0,0-1-1 0 0,0 1 1 0 0,0 0 0 0 0,1 0 0 0 0,-1-1 0 0 0,1 1 0 0 0,0 0 0 0 0,-1 0 0 0 0,1 1-1 0 0,0-1 1 0 0,0 0 0 0 0,0 1 0 0 0,0-1 0 0 0,1 1 0 0 0,-1-1 0 0 0,0 1 0 0 0,1 0-1 0 0,-1 0 1 0 0,0 0 0 0 0,1 0 0 0 0,-1 1 0 0 0,1-1 0 0 0,0 1 0 0 0,-1-1 0 0 0,1 1-1 0 0,-1 0 1 0 0,5 0 0 0 0,-2 2-187 0 0,1 0-1 0 0,-2 0 0 0 0,1 0 0 0 0,0 1 1 0 0,0 0-1 0 0,-1 0 0 0 0,1 0 1 0 0,-1 0-1 0 0,0 1 0 0 0,0 0 1 0 0,0 0-1 0 0,-1 0 0 0 0,4 4 1 0 0,14 18-1423 0 0,-11-12 163 0 0</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23.421"/>
    </inkml:context>
    <inkml:brush xml:id="br0">
      <inkml:brushProperty name="width" value="0.05" units="cm"/>
      <inkml:brushProperty name="height" value="0.05" units="cm"/>
      <inkml:brushProperty name="color" value="#FFFFFF"/>
    </inkml:brush>
  </inkml:definitions>
  <inkml:trace contextRef="#ctx0" brushRef="#br0">1 125 3601 0 0,'24'-9'5388'0'0,"28"-11"-5460"0"0,50-6 375 0 0,-43 12-741 0 0,71-27 0 0 0,-109 32-151 0 0,-9 3 52 0 0</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23.875"/>
    </inkml:context>
    <inkml:brush xml:id="br0">
      <inkml:brushProperty name="width" value="0.05" units="cm"/>
      <inkml:brushProperty name="height" value="0.05" units="cm"/>
      <inkml:brushProperty name="color" value="#FFFFFF"/>
    </inkml:brush>
  </inkml:definitions>
  <inkml:trace contextRef="#ctx0" brushRef="#br0">164 102 1264 0 0,'1'-2'443'0'0,"0"0"-1"0"0,-1 0 0 0 0,1 0 0 0 0,-1 0 1 0 0,0 0-1 0 0,1 0 0 0 0,-1 0 0 0 0,0 0 1 0 0,0 0-1 0 0,0 0 0 0 0,-1 0 0 0 0,1 0 1 0 0,0-1-1 0 0,-1 1 0 0 0,0-2 1 0 0,-1 0-266 0 0,1 0 1 0 0,-1-1-1 0 0,0 1 1 0 0,-1 0 0 0 0,1 0-1 0 0,-1 0 1 0 0,-3-4-1 0 0,4 5-210 0 0,0 1 0 0 0,1 0 0 0 0,-1 0-1 0 0,0 0 1 0 0,0 0 0 0 0,0 0-1 0 0,-1 1 1 0 0,1-1 0 0 0,0 0 0 0 0,-1 1-1 0 0,1 0 1 0 0,-1-1 0 0 0,1 1 0 0 0,-1 0-1 0 0,0 1 1 0 0,1-1 0 0 0,-1 0 0 0 0,0 1-1 0 0,0-1 1 0 0,1 1 0 0 0,-1 0-1 0 0,0 0 1 0 0,0 0 0 0 0,0 0 0 0 0,1 1-1 0 0,-1-1 1 0 0,0 1 0 0 0,-2 0 0 0 0,1 1 9 0 0,1-1 0 0 0,0 1 0 0 0,0 0 1 0 0,0 0-1 0 0,1 0 0 0 0,-1 0 0 0 0,0 1 1 0 0,1-1-1 0 0,-1 1 0 0 0,1 0 0 0 0,0-1 0 0 0,0 1 1 0 0,-2 4-1 0 0,1 0-55 0 0,0 1 0 0 0,0-1 0 0 0,1 1 0 0 0,0-1 0 0 0,-2 15 0 0 0,4-21 76 0 0,-6 36-211 0 0,-1 75 1 0 0,6-103 249 0 0,2 1 0 0 0,-1-1-1 0 0,1 1 1 0 0,1-1 0 0 0,0 0 0 0 0,0 1-1 0 0,1-1 1 0 0,0 0 0 0 0,0 0-1 0 0,1-1 1 0 0,0 1 0 0 0,1-1 0 0 0,9 12-1 0 0,-13-18 0 0 0,0 0 0 0 0,0-1 0 0 0,1 1 0 0 0,-1-1-1 0 0,1 0 1 0 0,-1 1 0 0 0,1-1 0 0 0,-1 0-1 0 0,1 0 1 0 0,0 0 0 0 0,0 0 0 0 0,0 0 0 0 0,-1-1-1 0 0,1 1 1 0 0,0-1 0 0 0,0 1 0 0 0,0-1 0 0 0,0 1-1 0 0,0-1 1 0 0,0 0 0 0 0,0 0 0 0 0,0 0-1 0 0,4-1 1 0 0,-2 0 30 0 0,-1 0-1 0 0,1-1 1 0 0,-1 1 0 0 0,1-1-1 0 0,-1 0 1 0 0,0 0-1 0 0,0 0 1 0 0,0 0-1 0 0,0-1 1 0 0,0 1 0 0 0,5-6-1 0 0,0-2 60 0 0,0 0-1 0 0,-1-1 0 0 0,0 0 1 0 0,-1 0-1 0 0,0 0 1 0 0,7-20-1 0 0,-9 11-336 0 0,0 1 0 0 0,-2-1 0 0 0,-1 0 0 0 0,0 1-1 0 0,-1-1 1 0 0,-4-21 0 0 0,4 36 129 0 0,0-16-440 0 0</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24.203"/>
    </inkml:context>
    <inkml:brush xml:id="br0">
      <inkml:brushProperty name="width" value="0.05" units="cm"/>
      <inkml:brushProperty name="height" value="0.05" units="cm"/>
      <inkml:brushProperty name="color" value="#FFFFFF"/>
    </inkml:brush>
  </inkml:definitions>
  <inkml:trace contextRef="#ctx0" brushRef="#br0">9 0 1888 0 0,'-8'99'6107'0'0,"13"52"-4633"0"0,-1-73-1158 0 0,10 77-104 0 0,-12-140-549 0 0,1 0 0 0 0,1-1-1 0 0,0 0 1 0 0,1 0 0 0 0,0 0-1 0 0,1 0 1 0 0,1-1 0 0 0,11 19-1 0 0,-10-25-566 0 0</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24.837"/>
    </inkml:context>
    <inkml:brush xml:id="br0">
      <inkml:brushProperty name="width" value="0.05" units="cm"/>
      <inkml:brushProperty name="height" value="0.05" units="cm"/>
      <inkml:brushProperty name="color" value="#FFFFFF"/>
    </inkml:brush>
  </inkml:definitions>
  <inkml:trace contextRef="#ctx0" brushRef="#br0">211 680 760 0 0,'-3'-37'5456'0'0,"-1"20"-4992"0"0,-1 0 0 0 0,-13-33 0 0 0,15 45-398 0 0,1 1-1 0 0,-1-1 1 0 0,0 1 0 0 0,-1-1-1 0 0,1 1 1 0 0,-1 0-1 0 0,0 0 1 0 0,0 0 0 0 0,0 1-1 0 0,0-1 1 0 0,-1 1-1 0 0,1 0 1 0 0,-1 0 0 0 0,0 1-1 0 0,0-1 1 0 0,0 1-1 0 0,-7-2 1 0 0,9 3-60 0 0,1 1 0 0 0,-1-1 0 0 0,1 0 0 0 0,-1 1 1 0 0,1 0-1 0 0,-1 0 0 0 0,0 0 0 0 0,1 0 0 0 0,-1 0 0 0 0,1 0 0 0 0,-1 0 0 0 0,0 1 0 0 0,1-1 0 0 0,-1 1 0 0 0,1 0 1 0 0,-1 0-1 0 0,1 0 0 0 0,0 0 0 0 0,-1 0 0 0 0,1 1 0 0 0,0-1 0 0 0,0 1 0 0 0,0-1 0 0 0,0 1 0 0 0,0 0 0 0 0,0 0 1 0 0,0 0-1 0 0,1 0 0 0 0,-1 0 0 0 0,1 0 0 0 0,-1 0 0 0 0,1 1 0 0 0,0-1 0 0 0,0 0 0 0 0,0 1 0 0 0,0-1 1 0 0,-1 5-1 0 0,-4 17-28 0 0,1 0 0 0 0,0 1 1 0 0,2-1-1 0 0,1 1 1 0 0,2 47-1 0 0,1-54 9 0 0,1 0-1 0 0,0 0 1 0 0,2-1-1 0 0,0 0 1 0 0,1 1-1 0 0,0-1 1 0 0,2-1-1 0 0,15 31 1 0 0,-19-43 8 0 0,0 1 1 0 0,1-1 0 0 0,-1 0-1 0 0,1-1 1 0 0,0 1 0 0 0,0-1-1 0 0,0 1 1 0 0,0-1-1 0 0,0 0 1 0 0,1-1 0 0 0,-1 1-1 0 0,1-1 1 0 0,0 0 0 0 0,10 3-1 0 0,-13-4 3 0 0,0 0 0 0 0,1-1 1 0 0,-1 0-1 0 0,1 1 0 0 0,-1-1 0 0 0,1 0 0 0 0,-1 0 0 0 0,1 0 0 0 0,-1-1 0 0 0,1 1 1 0 0,-1 0-1 0 0,1-1 0 0 0,-1 0 0 0 0,0 0 0 0 0,1 1 0 0 0,-1-1 0 0 0,0-1 0 0 0,0 1 1 0 0,0 0-1 0 0,1 0 0 0 0,-1-1 0 0 0,-1 1 0 0 0,1-1 0 0 0,0 0 0 0 0,0 0 0 0 0,0 1 1 0 0,-1-1-1 0 0,1 0 0 0 0,-1 0 0 0 0,0-1 0 0 0,0 1 0 0 0,1 0 0 0 0,0-3 1 0 0,7-21-5 0 0,0-1 0 0 0,-1 0 1 0 0,-2 0-1 0 0,-1 0 1 0 0,2-36-1 0 0,-2-148-164 0 0,-5 89 27 0 0,25-220-885 0 0,-13 282 968 0 0,-12 61 67 0 0,0-1-1 0 0,0 0 0 0 0,0 0 1 0 0,0 0-1 0 0,0 0 0 0 0,1 0 0 0 0,-1 0 1 0 0,0 0-1 0 0,0 0 0 0 0,0 1 0 0 0,0-1 1 0 0,0 0-1 0 0,0 0 0 0 0,1 0 1 0 0,-1 0-1 0 0,0 0 0 0 0,0 0 0 0 0,0 0 1 0 0,0 0-1 0 0,0 0 0 0 0,0 0 0 0 0,1 0 1 0 0,-1 0-1 0 0,0 0 0 0 0,0 0 0 0 0,0 0 1 0 0,0 0-1 0 0,0 0 0 0 0,1 0 1 0 0,-1 0-1 0 0,0 0 0 0 0,0 0 0 0 0,0 0 1 0 0,0-1-1 0 0,0 1 0 0 0,0 0 0 0 0,1 0 1 0 0,-1 0-1 0 0,0 0 0 0 0,0 0 1 0 0,0 0-1 0 0,0 0 0 0 0,0 0 0 0 0,0 0 1 0 0,0-1-1 0 0,0 1 0 0 0,0 0 0 0 0,0 0 1 0 0,1 0-1 0 0,-1 0 0 0 0,0 0 1 0 0,0 0-1 0 0,0-1 0 0 0,0 1 0 0 0,0 0 1 0 0,0 0-1 0 0,0 0 0 0 0,0 0 0 0 0,0 0 1 0 0,0-1-1 0 0,2 36 383 0 0,7 154 30 0 0,33 191 1 0 0,-28-275-496 0 0,-11-83 27 0 0,-1 2-534 0 0,1 1-1 0 0,2-1 1 0 0,0 0-1 0 0,17 44 1 0 0,-14-55-303 0 0</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25.385"/>
    </inkml:context>
    <inkml:brush xml:id="br0">
      <inkml:brushProperty name="width" value="0.05" units="cm"/>
      <inkml:brushProperty name="height" value="0.05" units="cm"/>
      <inkml:brushProperty name="color" value="#FFFFFF"/>
    </inkml:brush>
  </inkml:definitions>
  <inkml:trace contextRef="#ctx0" brushRef="#br0">35 314 3313 0 0,'5'-3'5312'0'0,"2"0"-5161"0"0,-1 0-1 0 0,1-1 0 0 0,-1 0 1 0 0,1 0-1 0 0,-1-1 1 0 0,7-6-1 0 0,-6 3-106 0 0,0 0-1 0 0,-1-1 0 0 0,0 0 1 0 0,-1 0-1 0 0,0 0 1 0 0,0 0-1 0 0,-1-1 1 0 0,0 0-1 0 0,-1 0 1 0 0,0 0-1 0 0,0 0 1 0 0,-1-1-1 0 0,-1 1 1 0 0,1-17-1 0 0,-2 19-43 0 0,-1 1 0 0 0,0 0 0 0 0,0 0 0 0 0,-1 0 0 0 0,0 0 0 0 0,0 1 0 0 0,-1-1 0 0 0,0 0 0 0 0,-7-11 0 0 0,9 15 1 0 0,-1 1 0 0 0,1 0 0 0 0,-1-1 0 0 0,1 1 0 0 0,-1 0 1 0 0,0 0-1 0 0,0 0 0 0 0,0 0 0 0 0,0 0 0 0 0,0 0 0 0 0,0 1 0 0 0,-1-1 0 0 0,1 1 0 0 0,-1 0 1 0 0,1-1-1 0 0,-1 1 0 0 0,1 0 0 0 0,-1 0 0 0 0,1 1 0 0 0,-1-1 0 0 0,0 0 0 0 0,0 1 1 0 0,1 0-1 0 0,-1 0 0 0 0,0-1 0 0 0,0 2 0 0 0,0-1 0 0 0,-3 1 0 0 0,3 0-1 0 0,1 0 0 0 0,0 0 0 0 0,1 0-1 0 0,-1 0 1 0 0,0 1 0 0 0,0-1 0 0 0,0 1 0 0 0,1-1-1 0 0,-1 1 1 0 0,1 0 0 0 0,-1 0 0 0 0,1 0 0 0 0,0-1-1 0 0,0 1 1 0 0,0 0 0 0 0,0 1 0 0 0,0-1 0 0 0,-1 4-1 0 0,-11 43 16 0 0,11-41-8 0 0,-3 23 25 0 0,0 1 1 0 0,2-1 0 0 0,1 1 0 0 0,3 41 0 0 0,1-53-34 0 0,0 1 0 0 0,2-1 0 0 0,0 0 0 0 0,1 0 0 0 0,1 0 0 0 0,1 0 0 0 0,16 29 0 0 0,-22-45-36 0 0,1 0 0 0 0,1-1 0 0 0,-1 1 0 0 0,0-1 0 0 0,1 1 0 0 0,0-1 0 0 0,0 0 0 0 0,0 0 0 0 0,0 0 0 0 0,0 0 1 0 0,1-1-1 0 0,-1 1 0 0 0,1-1 0 0 0,0 0 0 0 0,4 2 0 0 0,-6-4-61 0 0,0 1-1 0 0,1-1 1 0 0,-1 0-1 0 0,0 0 1 0 0,1 0-1 0 0,-1 0 1 0 0,0 0 0 0 0,1 0-1 0 0,-1-1 1 0 0,0 1-1 0 0,0-1 1 0 0,1 0 0 0 0,-1 0-1 0 0,0 1 1 0 0,0-1-1 0 0,0-1 1 0 0,0 1-1 0 0,0 0 1 0 0,0 0 0 0 0,0-1-1 0 0,0 1 1 0 0,-1-1-1 0 0,1 0 1 0 0,-1 1 0 0 0,1-1-1 0 0,-1 0 1 0 0,1 0-1 0 0,1-3 1 0 0,6-11-752 0 0</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25.807"/>
    </inkml:context>
    <inkml:brush xml:id="br0">
      <inkml:brushProperty name="width" value="0.05" units="cm"/>
      <inkml:brushProperty name="height" value="0.05" units="cm"/>
      <inkml:brushProperty name="color" value="#FFFFFF"/>
    </inkml:brush>
  </inkml:definitions>
  <inkml:trace contextRef="#ctx0" brushRef="#br0">12 6 2945 0 0,'-4'19'634'0'0,"1"0"1"0"0,0 1-1 0 0,2-1 0 0 0,0 1 1 0 0,2-1-1 0 0,0 1 1 0 0,6 30-1 0 0,-1 23 433 0 0,0 8-206 0 0,-2-38-198 0 0,-2 68 0 0 0,-3-199-705 0 0,-2-63 25 0 0,4 125 61 0 0,0 1-1 0 0,2 0 1 0 0,12-48-1 0 0,-10 59 74 0 0,0 0 1 0 0,0 1-1 0 0,13-21 1 0 0,-17 32-90 0 0,1 0 1 0 0,1 0 0 0 0,-1 1 0 0 0,0-1 0 0 0,0 1 0 0 0,1 0 0 0 0,-1 0 0 0 0,0 0 0 0 0,1 0-1 0 0,-1 0 1 0 0,1 0 0 0 0,-1 0 0 0 0,1 1 0 0 0,0 0 0 0 0,-1-1 0 0 0,1 1 0 0 0,0 0-1 0 0,-1 0 1 0 0,1 0 0 0 0,0 1 0 0 0,-1-1 0 0 0,6 2 0 0 0,-5-1-245 0 0,1-1 1 0 0,-1 0-1 0 0,1 1 0 0 0,-1-1 0 0 0,1 0 1 0 0,0-1-1 0 0,-1 1 0 0 0,1 0 1 0 0,-1-1-1 0 0,1 0 0 0 0,-1 0 1 0 0,0 0-1 0 0,7-3 0 0 0,5-5-1444 0 0,-7 4 314 0 0</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6:26.213"/>
    </inkml:context>
    <inkml:brush xml:id="br0">
      <inkml:brushProperty name="width" value="0.05" units="cm"/>
      <inkml:brushProperty name="height" value="0.05" units="cm"/>
      <inkml:brushProperty name="color" value="#FFFFFF"/>
    </inkml:brush>
  </inkml:definitions>
  <inkml:trace contextRef="#ctx0" brushRef="#br0">178 29 3097 0 0,'0'0'287'0'0,"0"-1"0"0"0,0 0 1 0 0,0 0-1 0 0,0 0 1 0 0,0 0-1 0 0,-1 0 0 0 0,1 0 1 0 0,0 1-1 0 0,-1-1 1 0 0,1 0-1 0 0,-1 0 0 0 0,1 1 1 0 0,-1-1-1 0 0,1 0 1 0 0,-1 0-1 0 0,1 1 0 0 0,-1-1 1 0 0,0 1-1 0 0,1-1 1 0 0,-2 0-1 0 0,-22-9 1512 0 0,18 9-1746 0 0,0 1-1 0 0,0-1 1 0 0,0 1 0 0 0,0 0 0 0 0,0 0 0 0 0,0 1-1 0 0,-8 1 1 0 0,9-1-39 0 0,1 0-1 0 0,-1 1 1 0 0,1-1 0 0 0,-1 1-1 0 0,1 0 1 0 0,0 1-1 0 0,0-1 1 0 0,0 1 0 0 0,0-1-1 0 0,0 1 1 0 0,0 0 0 0 0,1 1-1 0 0,-1-1 1 0 0,1 0-1 0 0,0 1 1 0 0,0 0 0 0 0,0 0-1 0 0,1 0 1 0 0,-1 0 0 0 0,1 0-1 0 0,0 1 1 0 0,0-1-1 0 0,1 1 1 0 0,-1-1 0 0 0,1 1-1 0 0,0-1 1 0 0,0 7 0 0 0,0-8-26 0 0,1 0 1 0 0,0 1 0 0 0,0-1-1 0 0,0 1 1 0 0,0-1 0 0 0,1 0 0 0 0,-1 1-1 0 0,1-1 1 0 0,0 0 0 0 0,0 1-1 0 0,0-1 1 0 0,0 0 0 0 0,1 0 0 0 0,-1 0-1 0 0,1 0 1 0 0,0 0 0 0 0,0 0-1 0 0,0-1 1 0 0,0 1 0 0 0,5 4 0 0 0,2 0-29 0 0,1 0 1 0 0,0 0 0 0 0,0-1-1 0 0,20 8 1 0 0,-21-11 52 0 0,0 1-1 0 0,-1 0 1 0 0,1 1-1 0 0,-1 0 1 0 0,0 0-1 0 0,-1 0 1 0 0,1 1-1 0 0,-1 0 1 0 0,12 14-1 0 0,-14-13 40 0 0,-1 1 0 0 0,0-1 0 0 0,-1 0 0 0 0,0 1-1 0 0,0 0 1 0 0,-1-1 0 0 0,1 1 0 0 0,-2 0 0 0 0,1 0-1 0 0,-1 1 1 0 0,-1-1 0 0 0,1 0 0 0 0,-1 0 0 0 0,-2 11-1 0 0,2-14-8 0 0,-1 0 0 0 0,0 1 0 0 0,0-1 0 0 0,-1 0-1 0 0,0 0 1 0 0,0 0 0 0 0,0-1 0 0 0,0 1 0 0 0,-1 0-1 0 0,0-1 1 0 0,1 0 0 0 0,-2 1 0 0 0,1-1 0 0 0,0 0 0 0 0,-1-1-1 0 0,0 1 1 0 0,0-1 0 0 0,0 1 0 0 0,0-1 0 0 0,-1-1-1 0 0,1 1 1 0 0,-1 0 0 0 0,-8 2 0 0 0,9-4-64 0 0,1 0 0 0 0,-1 0 0 0 0,1 0 0 0 0,-1-1 0 0 0,1 0 0 0 0,-1 0-1 0 0,0 0 1 0 0,1 0 0 0 0,-1 0 0 0 0,-5-2 0 0 0,8 2-93 0 0,-1 0 1 0 0,1-1-1 0 0,-1 1 0 0 0,0-1 0 0 0,1 1 0 0 0,-1-1 1 0 0,1 0-1 0 0,-1 0 0 0 0,1 0 0 0 0,-1 1 0 0 0,1-1 1 0 0,0 0-1 0 0,0-1 0 0 0,-1 1 0 0 0,1 0 0 0 0,0 0 1 0 0,0 0-1 0 0,0-1 0 0 0,0 1 0 0 0,0-1 0 0 0,1 1 1 0 0,-1-1-1 0 0,0 1 0 0 0,0-4 0 0 0,-1-6-982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48.060"/>
    </inkml:context>
    <inkml:brush xml:id="br0">
      <inkml:brushProperty name="width" value="0.05" units="cm"/>
      <inkml:brushProperty name="height" value="0.05" units="cm"/>
      <inkml:brushProperty name="color" value="#FFFFFF"/>
    </inkml:brush>
  </inkml:definitions>
  <inkml:trace contextRef="#ctx0" brushRef="#br0">4 1 4425 0 0,'0'10'6246'0'0,"-1"-6"-6415"0"0,0 0 0 0 0,0 1 0 0 0,1-1 0 0 0,-1 1 0 0 0,1-1 1 0 0,0 1-1 0 0,1-1 0 0 0,-1 1 0 0 0,2 5 0 0 0,-1-7-243 0 0</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7:31.114"/>
    </inkml:context>
    <inkml:brush xml:id="br0">
      <inkml:brushProperty name="width" value="0.05" units="cm"/>
      <inkml:brushProperty name="height" value="0.05" units="cm"/>
      <inkml:brushProperty name="color" value="#FFFFFF"/>
    </inkml:brush>
  </inkml:definitions>
  <inkml:trace contextRef="#ctx0" brushRef="#br0">4 0 760 0 0,'-2'18'560'0'0,"2"3"-288"0"0,-1-8 40 0 0,1 9-176 0 0,0 0 56 0 0,0 4-39 0 0,0 0-49 0 0,3 2 8 0 0,-1 3-56 0 0,1 10-40 0 0,3 6-304 0 0,-1 4 256 0 0,2 13-129 0 0,1 10-151 0 0</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7:32.038"/>
    </inkml:context>
    <inkml:brush xml:id="br0">
      <inkml:brushProperty name="width" value="0.05" units="cm"/>
      <inkml:brushProperty name="height" value="0.05" units="cm"/>
      <inkml:brushProperty name="color" value="#FFFFFF"/>
    </inkml:brush>
  </inkml:definitions>
  <inkml:trace contextRef="#ctx0" brushRef="#br0">0 839 3705 0 0,'9'10'20'0'0,"8"6"-7"0"0,-17-16-12 0 0,0 0 1 0 0,0 0 0 0 0,1 0 0 0 0,-1 0 0 0 0,0 1 0 0 0,0-1 0 0 0,0 0 0 0 0,0 0 0 0 0,1 0 0 0 0,-1 0 0 0 0,0 0 0 0 0,0 0 0 0 0,0 0 0 0 0,1 0 0 0 0,-1 0 0 0 0,0 0 0 0 0,0 1 0 0 0,1-1-1 0 0,-1 0 1 0 0,0 0 0 0 0,0 0 0 0 0,0 0 0 0 0,1-1 0 0 0,-1 1 0 0 0,0 0 0 0 0,0 0 0 0 0,1 0 0 0 0,-1 0 0 0 0,0 0 0 0 0,0 0 0 0 0,0 0 0 0 0,1 0 0 0 0,-1 0 0 0 0,0 0 0 0 0,0-1 0 0 0,0 1 0 0 0,0 0-1 0 0,1 0 1 0 0,-1 0 0 0 0,0 0 0 0 0,0-1 0 0 0,0 1 0 0 0,0 0 0 0 0,0 0 0 0 0,0 0 0 0 0,1-1 0 0 0,-1 1 0 0 0,0 0 0 0 0,0 0 0 0 0,0 0 0 0 0,0-1 0 0 0,0 1 0 0 0,0 0 0 0 0,0 0 0 0 0,0-1-1 0 0,0 1 1 0 0,0 0 0 0 0,0 0 0 0 0,0 0 0 0 0,0-1 0 0 0,0 1 0 0 0,0 0 1 0 0,0-1-1 0 0,0 1 1 0 0,0 0-1 0 0,0 0 1 0 0,0 0-1 0 0,0-1 1 0 0,0 1-1 0 0,0 0 0 0 0,0 0 1 0 0,0 0-1 0 0,0-1 1 0 0,1 1-1 0 0,-1 0 1 0 0,0 0-1 0 0,0 0 1 0 0,0 0-1 0 0,0-1 1 0 0,0 1-1 0 0,0 0 1 0 0,1 0-1 0 0,-1 0 1 0 0,0 0-1 0 0,0 0 1 0 0,0 0-1 0 0,1 0 1 0 0,-1-1-1 0 0,0 1 1 0 0,0 0-1 0 0,0 0 1 0 0,0 0-1 0 0,1 0 0 0 0,-1 0 1 0 0,0 0-1 0 0,0 0 1 0 0,1 0-1 0 0,-1 0 1 0 0,0 0-1 0 0,0 0 1 0 0,0 0-1 0 0,1 0 1 0 0,-1 0-1 0 0,0 0 1 0 0,0 0-1 0 0,0 0 1 0 0,1 1-1 0 0,-1-1 1 0 0,0 0-1 0 0,0 0 1 0 0,1 0 0 0 0,-1 0 0 0 0,0 0 0 0 0,0 0 0 0 0,1 1 1 0 0,-1-1-1 0 0,0 0 0 0 0,0 0 0 0 0,1 0 0 0 0,-1 0 0 0 0,0 0 1 0 0,0 0-1 0 0,1 0 0 0 0,-1 0 0 0 0,0 0 0 0 0,0 0 0 0 0,1 0 1 0 0,-1 0-1 0 0,0 0 0 0 0,0 0 0 0 0,1 0 0 0 0,-1-1 1 0 0,0 1-1 0 0,0 0 0 0 0,1 0 0 0 0,-1 0 0 0 0,0 0 0 0 0,0 0 1 0 0,0 0-1 0 0,1-1 0 0 0,-1 1 0 0 0,0 0 0 0 0,0 0 1 0 0,0 0-1 0 0,0-1 0 0 0,1 1 0 0 0,-1 0 0 0 0,0 0 0 0 0,0-1 1 0 0,0 1-1 0 0,0 0 0 0 0,0 0 0 0 0,0-1 0 0 0,0 1 1 0 0,0 0-1 0 0,0 0 0 0 0,0-1 0 0 0,0 1 0 0 0,0 0 0 0 0,0 0 1 0 0,0-1-1 0 0,0 1 0 0 0,0 0 0 0 0,0 0 0 0 0,0-1 1 0 0,0 1-1 0 0,0 0 0 0 0,1-20 205 0 0,1 1-1 0 0,1 0 1 0 0,1 0 0 0 0,1 0 0 0 0,0 0-1 0 0,1 1 1 0 0,14-29 0 0 0,-8 24-120 0 0,0 0 1 0 0,1 1-1 0 0,1 1 0 0 0,1 0 1 0 0,23-25-1 0 0,-20 29-51 0 0,1 1-1 0 0,0 1 0 0 0,1 0 0 0 0,0 1 0 0 0,1 2 0 0 0,1 0 1 0 0,0 1-1 0 0,0 1 0 0 0,1 1 0 0 0,0 1 0 0 0,1 1 1 0 0,0 1-1 0 0,0 1 0 0 0,31-2 0 0 0,-52 7-35 0 0,531-51 324 0 0,-45 3 365 0 0,-333 31-568 0 0,236-52 203 0 0,-34 5 266 0 0,-214 52-252 0 0,202 10 1 0 0,-228 4-168 0 0,505 17 301 0 0,-445-9-364 0 0,139 4 48 0 0,170-40-47 0 0,-192-20-24 0 0,-176 24-12 0 0,157-8 0 0 0,-246 29-70 0 0,54-4 33 0 0,1 4-1 0 0,0 4 1 0 0,134 21-1 0 0,-186-20-29 0 0,0-1 1 0 0,1-1-1 0 0,0-2 0 0 0,36-4 0 0 0,16-1 5 0 0,22 1 21 0 0,-53 0 88 0 0,0 3-1 0 0,94 9 1 0 0,-141-6-76 0 0,-1 0-1 0 0,0 0 1 0 0,0 1 0 0 0,0 0 0 0 0,0 0-1 0 0,0 1 1 0 0,-1 0 0 0 0,1 0-1 0 0,-1 0 1 0 0,0 1 0 0 0,8 8-1 0 0,-14-13-34 0 0</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7:32.521"/>
    </inkml:context>
    <inkml:brush xml:id="br0">
      <inkml:brushProperty name="width" value="0.05" units="cm"/>
      <inkml:brushProperty name="height" value="0.05" units="cm"/>
      <inkml:brushProperty name="color" value="#FFFFFF"/>
    </inkml:brush>
  </inkml:definitions>
  <inkml:trace contextRef="#ctx0" brushRef="#br0">1 13 1192 0 0,'0'0'141'0'0,"0"-1"-1"0"0,0 0 1 0 0,0 1 0 0 0,0-1-1 0 0,1 1 1 0 0,-1-1-1 0 0,0 0 1 0 0,0 1 0 0 0,1-1-1 0 0,-1 1 1 0 0,1-1 0 0 0,-1 1-1 0 0,0-1 1 0 0,1 1-1 0 0,-1-1 1 0 0,1 1 0 0 0,-1-1-1 0 0,1 1 1 0 0,-1 0-1 0 0,1-1 1 0 0,-1 1 0 0 0,1 0-1 0 0,-1-1 1 0 0,1 1-1 0 0,0 0 1 0 0,-1 0 0 0 0,1-1-1 0 0,-1 1 1 0 0,1 0-1 0 0,0 0 1 0 0,-1 0 0 0 0,1 0-1 0 0,1 0 1 0 0,28 0-118 0 0,-18 1 417 0 0,-9-1-408 0 0,1 1 0 0 0,0-1 1 0 0,-1 1-1 0 0,1-1 0 0 0,-1 1 0 0 0,0 1 0 0 0,1-1 1 0 0,-1 0-1 0 0,0 1 0 0 0,0-1 0 0 0,0 1 1 0 0,0 0-1 0 0,0 0 0 0 0,0 1 0 0 0,0-1 0 0 0,-1 0 1 0 0,5 6-1 0 0,1 2-23 0 0,0 1-1 0 0,-1 0 1 0 0,8 16 0 0 0,-4-8 31 0 0,-2-1-17 0 0,-1 0 0 0 0,0 0 0 0 0,-2 0 0 0 0,0 1 0 0 0,-1 0 0 0 0,0 0 1 0 0,1 31-1 0 0,4 7-141 0 0,90 692-4760 0 0,-97-696 4542 0 0</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7:34.106"/>
    </inkml:context>
    <inkml:brush xml:id="br0">
      <inkml:brushProperty name="width" value="0.05" units="cm"/>
      <inkml:brushProperty name="height" value="0.05" units="cm"/>
      <inkml:brushProperty name="color" value="#FFFFFF"/>
    </inkml:brush>
  </inkml:definitions>
  <inkml:trace contextRef="#ctx0" brushRef="#br0">130 1 1552 0 0,'-20'22'732'0'0,"18"-18"-563"0"0,-1 1 1 0 0,-1-1-1 0 0,1 0 1 0 0,-1 0-1 0 0,0 0 1 0 0,0-1-1 0 0,0 1 1 0 0,0-1-1 0 0,0 0 1 0 0,-1-1-1 0 0,1 1 1 0 0,-1 0-1 0 0,0-1 1 0 0,0 0-1 0 0,0-1 1 0 0,0 1-1 0 0,-9 1 0 0 0,13 0-167 0 0,0-1-1 0 0,0 1 0 0 0,0-1 0 0 0,0 1 0 0 0,0 0 0 0 0,0-1 0 0 0,1 1 0 0 0,-1 0 0 0 0,1 5 0 0 0,0-7-1 0 0,-3 34 26 0 0,3-1-1 0 0,7 69 0 0 0,0-4 14 0 0,-23 715 192 0 0,10-721-221 0 0,-1 1 40 0 0,9 156-1 0 0,-1-244-48 0 0,-1 0-1 0 0,1-1 1 0 0,0 1 0 0 0,1-1 0 0 0,-1 1-1 0 0,1-1 1 0 0,0 1 0 0 0,4 6 0 0 0,0-37 75 0 0,7-16-21 0 0,-10 28-29 0 0,1 0 1 0 0,0 1-1 0 0,1 0 0 0 0,0 0 0 0 0,10-15 0 0 0,-12 24-20 0 0,-1-1-1 0 0,1 1 0 0 0,-1 1 0 0 0,1-1 0 0 0,0 0 0 0 0,0 1 0 0 0,0-1 0 0 0,0 1 1 0 0,1 0-1 0 0,-1 0 0 0 0,1 0 0 0 0,-1 1 0 0 0,1-1 0 0 0,-1 1 0 0 0,1 0 0 0 0,0 0 1 0 0,0 0-1 0 0,0 0 0 0 0,0 1 0 0 0,0-1 0 0 0,-1 1 0 0 0,9 1 0 0 0,41 6 48 0 0,-44-4-2 0 0,-1-2 0 0 0,1 1 0 0 0,0-1 0 0 0,0-1 0 0 0,-1 1 0 0 0,1-1 0 0 0,0-1 0 0 0,0 0 0 0 0,0 0 0 0 0,9-3 0 0 0,44-18 882 0 0,-44 15-769 0 0,1 0 0 0 0,0 1-1 0 0,0 1 1 0 0,0 0 0 0 0,1 2 0 0 0,-1 0 0 0 0,25 0 0 0 0,206 27-25 0 0,-160-12-67 0 0,118 0 0 0 0,758-78 83 0 0,-338-42 77 0 0,-449 72-114 0 0,654-167 549 0 0,-189 41-72 0 0,-546 143-431 0 0,1 4-1 0 0,0 4 1 0 0,153 4-1 0 0,-110 13 326 0 0,261 48 0 0 0,-264-26-297 0 0,168 28 65 0 0,-241-48-162 0 0,1-2-1 0 0,109-6 1 0 0,-163 0-58 0 0,0-2 0 0 0,0 1 0 0 0,0-2 0 0 0,-1 1 0 0 0,1-2 0 0 0,-1 0 0 0 0,0 0 0 0 0,13-7 0 0 0,-19 7-236 0 0,-1 1-1 0 0,1-1 1 0 0,-1 0 0 0 0,0-1-1 0 0,0 1 1 0 0,0-1 0 0 0,-1 0 0 0 0,1 0-1 0 0,-1-1 1 0 0,0 1 0 0 0,-1-1-1 0 0,1 0 1 0 0,-1 0 0 0 0,-1 0-1 0 0,1 0 1 0 0,-1-1 0 0 0,2-6 0 0 0,1-4-1036 0 0,1 1-648 0 0</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7:34.944"/>
    </inkml:context>
    <inkml:brush xml:id="br0">
      <inkml:brushProperty name="width" value="0.05" units="cm"/>
      <inkml:brushProperty name="height" value="0.05" units="cm"/>
      <inkml:brushProperty name="color" value="#FFFFFF"/>
    </inkml:brush>
  </inkml:definitions>
  <inkml:trace contextRef="#ctx0" brushRef="#br0">1 403 232 0 0,'25'-45'4496'0'0,"-11"35"-3963"0"0,0 0 0 0 0,0 1 0 0 0,18-9-1 0 0,-10 5-392 0 0,-16 10 46 0 0,0 0 1 0 0,0 0-1 0 0,1 1 1 0 0,-1 0-1 0 0,0 0 1 0 0,1 0-1 0 0,0 1 1 0 0,12-2-1 0 0,19-4 496 0 0,-10-5-518 0 0,0-1-1 0 0,-1-2 1 0 0,-1 0 0 0 0,0-2-1 0 0,-1 0 1 0 0,35-34-1 0 0,-5 7-26 0 0,-51 41-130 0 0,18-15 95 0 0,40-23 0 0 0,-57 38-80 0 0,1-1 0 0 0,0 1-1 0 0,1 1 1 0 0,-1-1 0 0 0,1 1 0 0 0,-1 0-1 0 0,1 1 1 0 0,-1-1 0 0 0,1 1-1 0 0,0 0 1 0 0,0 1 0 0 0,10 0-1 0 0,-14 1-105 0 0,-1 0-1 0 0,1 0 1 0 0,-1 0-1 0 0,0 0 1 0 0,0 0-1 0 0,1 0 1 0 0,-1 0 0 0 0,0 1-1 0 0,0-1 1 0 0,0 1-1 0 0,0 0 1 0 0,-1 0-1 0 0,1 0 1 0 0,0-1-1 0 0,-1 1 1 0 0,1 1-1 0 0,-1-1 1 0 0,0 0-1 0 0,2 4 1 0 0</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3:07:35.349"/>
    </inkml:context>
    <inkml:brush xml:id="br0">
      <inkml:brushProperty name="width" value="0.05" units="cm"/>
      <inkml:brushProperty name="height" value="0.05" units="cm"/>
      <inkml:brushProperty name="color" value="#FFFFFF"/>
    </inkml:brush>
  </inkml:definitions>
  <inkml:trace contextRef="#ctx0" brushRef="#br0">13 0 3145 0 0,'0'0'147'0'0,"-1"0"1"0"0,1 0-1 0 0,-1 1 0 0 0,0-1 1 0 0,1 0-1 0 0,-1 0 1 0 0,1 0-1 0 0,-1 1 1 0 0,0-1-1 0 0,1 0 1 0 0,-1 1-1 0 0,1-1 1 0 0,-1 1-1 0 0,1-1 0 0 0,-1 0 1 0 0,1 1-1 0 0,0-1 1 0 0,-1 1-1 0 0,1-1 1 0 0,-1 1-1 0 0,1 0 1 0 0,0-1-1 0 0,0 1 0 0 0,-1-1 1 0 0,1 1-1 0 0,0 0 1 0 0,0-1-1 0 0,0 1 1 0 0,-1-1-1 0 0,1 1 1 0 0,0 0-1 0 0,0-1 1 0 0,0 1-1 0 0,0 1 0 0 0,2 25-826 0 0,-2-21 1117 0 0,19 284 765 0 0,3-101-3290 0 0,-21-186 1372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48.414"/>
    </inkml:context>
    <inkml:brush xml:id="br0">
      <inkml:brushProperty name="width" value="0.05" units="cm"/>
      <inkml:brushProperty name="height" value="0.05" units="cm"/>
      <inkml:brushProperty name="color" value="#FFFFFF"/>
    </inkml:brush>
  </inkml:definitions>
  <inkml:trace contextRef="#ctx0" brushRef="#br0">208 95 3297 0 0,'-1'0'280'0'0,"0"0"-1"0"0,0 0 1 0 0,1 0 0 0 0,-1 0 0 0 0,0-1-1 0 0,0 1 1 0 0,1 0 0 0 0,-1 0 0 0 0,0-1 0 0 0,0 1-1 0 0,1 0 1 0 0,-1-1 0 0 0,0 1 0 0 0,1-1 0 0 0,-1 1-1 0 0,1-1 1 0 0,-1 1 0 0 0,0-1 0 0 0,1 1 0 0 0,-1-2-1 0 0,-11-29 1688 0 0,12 29-1892 0 0,-1-1 1 0 0,1 0 0 0 0,-1 0 0 0 0,0 1-1 0 0,0-1 1 0 0,0 0 0 0 0,0 1 0 0 0,0-1-1 0 0,0 1 1 0 0,-1 0 0 0 0,0-1-1 0 0,1 1 1 0 0,-1 0 0 0 0,-3-3 0 0 0,2 3-38 0 0,0 0 0 0 0,0 0 1 0 0,0 1-1 0 0,0-1 1 0 0,0 1-1 0 0,0 0 0 0 0,0-1 1 0 0,-1 1-1 0 0,1 1 1 0 0,-1-1-1 0 0,1 1 0 0 0,-1-1 1 0 0,1 1-1 0 0,0 0 1 0 0,-1 0-1 0 0,1 0 0 0 0,-1 1 1 0 0,-5 1-1 0 0,6-1-24 0 0,-1 1-1 0 0,0 1 1 0 0,0-1 0 0 0,1 1-1 0 0,-1-1 1 0 0,1 1-1 0 0,0 0 1 0 0,0 0 0 0 0,0 0-1 0 0,0 1 1 0 0,1-1-1 0 0,-1 1 1 0 0,1-1 0 0 0,-3 6-1 0 0,-2 5-15 0 0,1 0 0 0 0,0 0 0 0 0,0 0 0 0 0,2 1 0 0 0,0 0 0 0 0,1 0 0 0 0,0 0 1 0 0,1 0-1 0 0,1 1 0 0 0,0-1 0 0 0,1 0 0 0 0,1 1 0 0 0,0-1 0 0 0,7 29 0 0 0,-7-39 7 0 0,1-1 1 0 0,0 1-1 0 0,0-1 1 0 0,1 0-1 0 0,-1 0 1 0 0,1 0-1 0 0,0 0 1 0 0,0-1-1 0 0,0 1 1 0 0,0-1-1 0 0,0 1 1 0 0,1-1-1 0 0,0 0 0 0 0,0-1 1 0 0,0 1-1 0 0,0-1 1 0 0,0 1-1 0 0,0-1 1 0 0,0 0-1 0 0,1-1 1 0 0,-1 1-1 0 0,1-1 1 0 0,0 0-1 0 0,-1 0 1 0 0,1 0-1 0 0,0-1 1 0 0,-1 1-1 0 0,1-1 1 0 0,0 0-1 0 0,0-1 1 0 0,-1 1-1 0 0,1-1 0 0 0,0 0 1 0 0,-1 0-1 0 0,1-1 1 0 0,-1 1-1 0 0,6-3 1 0 0,-5 0-126 0 0,0 1 1 0 0,-1-1 0 0 0,0 0-1 0 0,0 0 1 0 0,0-1-1 0 0,0 1 1 0 0,-1-1 0 0 0,0 0-1 0 0,0 0 1 0 0,0 0-1 0 0,0 0 1 0 0,-1 0-1 0 0,0 0 1 0 0,0-1 0 0 0,0 1-1 0 0,1-9 1 0 0,0-7-731 0 0,0 0 0 0 0,-2 0 1 0 0,0-23-1 0 0,-1 35 610 0 0,0-9-3365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48.806"/>
    </inkml:context>
    <inkml:brush xml:id="br0">
      <inkml:brushProperty name="width" value="0.05" units="cm"/>
      <inkml:brushProperty name="height" value="0.05" units="cm"/>
      <inkml:brushProperty name="color" value="#FFFFFF"/>
    </inkml:brush>
  </inkml:definitions>
  <inkml:trace contextRef="#ctx0" brushRef="#br0">1 60 2152 0 0,'3'58'4379'0'0,"12"29"-2191"0"0,1 16-1658 0 0,-10-74-503 0 0,-1-19-76 0 0,1-20-199 0 0,-3-8 242 0 0,-1 0-1 0 0,-1-1 0 0 0,0 0 1 0 0,-4-31-1 0 0,1 27 95 0 0,1 0-1 0 0,1 0 1 0 0,6-37 0 0 0,-5 55 61 0 0,0 0 1 0 0,0-1-1 0 0,1 1 1 0 0,-1 0 0 0 0,1 0-1 0 0,1 0 1 0 0,-1 0-1 0 0,1 1 1 0 0,0-1 0 0 0,0 0-1 0 0,0 1 1 0 0,7-7-1 0 0,-8 9-81 0 0,0 1 0 0 0,0-1 0 0 0,0 1 0 0 0,1 0 0 0 0,-1 0 0 0 0,0 0 0 0 0,0 0 0 0 0,1 0 0 0 0,-1 0 0 0 0,1 1 0 0 0,-1-1 0 0 0,0 1 0 0 0,1 0 0 0 0,-1-1 0 0 0,1 1 0 0 0,-1 0 0 0 0,1 1 0 0 0,-1-1 0 0 0,1 0 0 0 0,-1 1 0 0 0,0-1 0 0 0,1 1 0 0 0,-1 0 0 0 0,1 0 0 0 0,-1 0 0 0 0,0 0 0 0 0,0 0 1 0 0,0 0-1 0 0,3 3 0 0 0,5 2-31 0 0,0 1 0 0 0,-1 0 0 0 0,0 1 0 0 0,0 0 1 0 0,-1 1-1 0 0,0-1 0 0 0,-1 1 0 0 0,0 1 0 0 0,0-1 1 0 0,-1 1-1 0 0,8 17 0 0 0,-4-1-760 0 0,0 1 0 0 0,-2 0 0 0 0,8 46 0 0 0,-14-57-335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49.637"/>
    </inkml:context>
    <inkml:brush xml:id="br0">
      <inkml:brushProperty name="width" value="0.05" units="cm"/>
      <inkml:brushProperty name="height" value="0.05" units="cm"/>
      <inkml:brushProperty name="color" value="#FFFFFF"/>
    </inkml:brush>
  </inkml:definitions>
  <inkml:trace contextRef="#ctx0" brushRef="#br0">17 0 2208 0 0,'-10'13'3234'0'0,"10"-12"-3112"0"0,-1 0 0 0 0,0 0 0 0 0,0 0 0 0 0,1 0 0 0 0,-1 0 1 0 0,1 1-1 0 0,-1-1 0 0 0,1 0 0 0 0,-1 0 0 0 0,1 0 0 0 0,0 1 0 0 0,-1-1 0 0 0,1 0 0 0 0,0 0 0 0 0,0 0 0 0 0,0 1 0 0 0,0-1 0 0 0,0 0 0 0 0,0 0 0 0 0,0 1 0 0 0,1 1 0 0 0,3 74 994 0 0,12 107-673 0 0,27 6-252 0 0,-24-119-1646 0 0,10 77 0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50.105"/>
    </inkml:context>
    <inkml:brush xml:id="br0">
      <inkml:brushProperty name="width" value="0.05" units="cm"/>
      <inkml:brushProperty name="height" value="0.05" units="cm"/>
      <inkml:brushProperty name="color" value="#FFFFFF"/>
    </inkml:brush>
  </inkml:definitions>
  <inkml:trace contextRef="#ctx0" brushRef="#br0">0 10 3593 0 0,'40'-4'8255'0'0,"-29"2"-8037"0"0,0 0 0 0 0,0 1 0 0 0,0 0 0 0 0,0 1 0 0 0,19 2 0 0 0,-15 1-174 0 0,0 0-1 0 0,-1 1 1 0 0,1 1-1 0 0,-1 0 1 0 0,1 1-1 0 0,-2 0 1 0 0,1 1-1 0 0,-1 1 1 0 0,0 0-1 0 0,-1 1 1 0 0,1 0-1 0 0,18 20 1 0 0,-29-25-10 0 0,0 0 0 0 0,0 1-1 0 0,0-1 1 0 0,-1 0 0 0 0,0 1 0 0 0,0-1 0 0 0,0 1 0 0 0,0-1 0 0 0,0 1 0 0 0,-1 0 0 0 0,0-1 0 0 0,0 1 0 0 0,-1 0 0 0 0,1-1 0 0 0,-1 1 0 0 0,0-1 0 0 0,0 1 0 0 0,0-1 0 0 0,-1 1 0 0 0,-2 4 0 0 0,-3 9 18 0 0,-1 0 0 0 0,0-1 0 0 0,-18 25 0 0 0,21-35-37 0 0,0-1-1 0 0,-1 1 1 0 0,0-1-1 0 0,0 0 1 0 0,-1 0-1 0 0,0-1 0 0 0,0 0 1 0 0,0 0-1 0 0,-11 5 1 0 0,-76 29-197 0 0,31-15-2021 0 0,56-21-413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50.726"/>
    </inkml:context>
    <inkml:brush xml:id="br0">
      <inkml:brushProperty name="width" value="0.05" units="cm"/>
      <inkml:brushProperty name="height" value="0.05" units="cm"/>
      <inkml:brushProperty name="color" value="#FFFFFF"/>
    </inkml:brush>
  </inkml:definitions>
  <inkml:trace contextRef="#ctx0" brushRef="#br0">251 164 3489 0 0,'2'-5'324'0'0,"-1"-1"1"0"0,1 1 0 0 0,-1-1-1 0 0,0 1 1 0 0,0-1 0 0 0,-1 0-1 0 0,1 1 1 0 0,-1-1 0 0 0,-1 0-1 0 0,1 1 1 0 0,-1-1-1 0 0,0 1 1 0 0,0-1 0 0 0,-1 1-1 0 0,1-1 1 0 0,-1 1 0 0 0,0 0-1 0 0,-1-1 1 0 0,-4-7 0 0 0,5 10-166 0 0,0 0 0 0 0,0 0 0 0 0,0 0 0 0 0,-1 0 0 0 0,1 0 0 0 0,-1 0 0 0 0,1 1 0 0 0,-1-1 0 0 0,0 1 0 0 0,0 0 0 0 0,0 0 0 0 0,0 0 0 0 0,0 0 1 0 0,-1 1-1 0 0,1-1 0 0 0,-1 1 0 0 0,1 0 0 0 0,-1 0 0 0 0,1 0 0 0 0,-1 0 0 0 0,1 1 0 0 0,-1-1 0 0 0,0 1 0 0 0,0 0 0 0 0,1 0 0 0 0,-1 0 0 0 0,0 1 0 0 0,1-1 0 0 0,-1 1 0 0 0,-5 2 1 0 0,1-1-148 0 0,1 2 1 0 0,-1-1 0 0 0,1 1 0 0 0,0 0 0 0 0,0 0 0 0 0,1 1 0 0 0,-1 0 0 0 0,1 0 0 0 0,0 1 0 0 0,0-1 0 0 0,1 1 0 0 0,0 1 0 0 0,0-1 0 0 0,0 1 0 0 0,1 0 0 0 0,0 0 0 0 0,0 0-1 0 0,1 0 1 0 0,0 1 0 0 0,0-1 0 0 0,-2 11 0 0 0,0 7-132 0 0,1 0-1 0 0,1 0 1 0 0,1 0-1 0 0,1 0 1 0 0,5 43-1 0 0,-3-55 71 0 0,0 1 0 0 0,2-1-1 0 0,-1 0 1 0 0,2 0 0 0 0,5 17-1 0 0,-8-27 36 0 0,0-1-1 0 0,0 1 0 0 0,0 0 0 0 0,1-1 0 0 0,-1 1 0 0 0,1-1 0 0 0,-1 1 1 0 0,1-1-1 0 0,0 0 0 0 0,0 1 0 0 0,0-1 0 0 0,0 0 0 0 0,0 0 1 0 0,1 0-1 0 0,-1-1 0 0 0,1 1 0 0 0,-1-1 0 0 0,1 1 0 0 0,-1-1 1 0 0,1 0-1 0 0,0 0 0 0 0,-1 0 0 0 0,1 0 0 0 0,0 0 0 0 0,0-1 0 0 0,0 1 1 0 0,0-1-1 0 0,0 0 0 0 0,0 0 0 0 0,4 0 0 0 0,-3-1 7 0 0,0-1 0 0 0,0 1 0 0 0,0 0 0 0 0,0-1 0 0 0,0 0 0 0 0,0 0 0 0 0,-1 0-1 0 0,1-1 1 0 0,-1 1 0 0 0,1-1 0 0 0,-1 1 0 0 0,0-1 0 0 0,0 0 0 0 0,0-1 0 0 0,-1 1 0 0 0,4-6 0 0 0,5-8 0 0 0,-1 0 0 0 0,10-26 1 0 0,0 2 23 0 0,-19 36-71 0 0,-1 4 38 0 0,0 1 0 0 0,0-1 0 0 0,0 1 0 0 0,0 0 1 0 0,0-1-1 0 0,0 1 0 0 0,0 0 0 0 0,0-1 0 0 0,0 1 1 0 0,0-1-1 0 0,0 1 0 0 0,0 0 0 0 0,0-1 0 0 0,0 1 1 0 0,1-1-1 0 0,-1 1 0 0 0,0 0 0 0 0,0-1 0 0 0,0 1 1 0 0,1 0-1 0 0,-1-1 0 0 0,0 1 0 0 0,0 0 0 0 0,1 0 1 0 0,-1-1-1 0 0,0 1 0 0 0,1 0 0 0 0,-1 0 0 0 0,0-1 1 0 0,0 1-1 0 0,1 0 0 0 0,-1 0 0 0 0,1 0 0 0 0,-1-1 1 0 0,0 1-1 0 0,1 0 0 0 0,-1 0 0 0 0,0 0 0 0 0,1 0 1 0 0,-1 0-1 0 0,1 0 0 0 0,-1 0 0 0 0,0 0 1 0 0,1 0-1 0 0,-1 0 0 0 0,1 0 0 0 0,-1 0 0 0 0,0 0 1 0 0,1 0-1 0 0,-1 1 0 0 0,0-1 0 0 0,1 0 0 0 0,-1 0 1 0 0,1 0-1 0 0,-1 0 0 0 0,0 1 0 0 0,0-1 0 0 0,1 0 1 0 0,-1 0-1 0 0,1 1 0 0 0,3 2-137 0 0,1 1 0 0 0,-1-1-1 0 0,0 1 1 0 0,0 0 0 0 0,0 0 0 0 0,-1 1-1 0 0,1-1 1 0 0,-1 1 0 0 0,0-1 0 0 0,0 1 0 0 0,-1 0-1 0 0,1 0 1 0 0,2 9 0 0 0,11 44-3710 0 0,-10-53 2852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51.147"/>
    </inkml:context>
    <inkml:brush xml:id="br0">
      <inkml:brushProperty name="width" value="0.05" units="cm"/>
      <inkml:brushProperty name="height" value="0.05" units="cm"/>
      <inkml:brushProperty name="color" value="#FFFFFF"/>
    </inkml:brush>
  </inkml:definitions>
  <inkml:trace contextRef="#ctx0" brushRef="#br0">6 110 2969 0 0,'-2'10'634'0'0,"1"0"0"0"0,0-1 0 0 0,0 1 0 0 0,1 0 0 0 0,0 0 0 0 0,0 0-1 0 0,1-1 1 0 0,4 16 0 0 0,0 26 270 0 0,-4-37-757 0 0,1 0 0 0 0,1-1-1 0 0,0 1 1 0 0,6 15 0 0 0,4 3-685 0 0,-8-26-607 0 0,-3-8-833 0 0,4-66 1841 0 0,-2 21 1726 0 0,13-63-1 0 0,-15 98-1249 0 0,1 1 0 0 0,0-1 1 0 0,1 1-1 0 0,0 0 0 0 0,1 1 0 0 0,0-1 0 0 0,1 1 0 0 0,0 0 0 0 0,1 0 0 0 0,13-15 1 0 0,-17 22-680 0 0,0 1 1 0 0,0-1 0 0 0,1 1 0 0 0,-1 0 0 0 0,1 0-1 0 0,-1 0 1 0 0,1 0 0 0 0,0 0 0 0 0,-1 1 0 0 0,1 0 0 0 0,5-1-1 0 0,-5 1-761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51.479"/>
    </inkml:context>
    <inkml:brush xml:id="br0">
      <inkml:brushProperty name="width" value="0.05" units="cm"/>
      <inkml:brushProperty name="height" value="0.05" units="cm"/>
      <inkml:brushProperty name="color" value="#FFFFFF"/>
    </inkml:brush>
  </inkml:definitions>
  <inkml:trace contextRef="#ctx0" brushRef="#br0">0 0 5457 0 0,'23'112'6445'0'0,"22"88"-5154"0"0,-28-127-1121 0 0,8 24-664 0 0,0-38-3819 0 0,-21-56 2766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05.025"/>
    </inkml:context>
    <inkml:brush xml:id="br0">
      <inkml:brushProperty name="width" value="0.05" units="cm"/>
      <inkml:brushProperty name="height" value="0.05" units="cm"/>
      <inkml:brushProperty name="color" value="#FFFFFF"/>
    </inkml:brush>
  </inkml:definitions>
  <inkml:trace contextRef="#ctx0" brushRef="#br0">10 517 984 0 0,'-1'1'167'0'0,"0"0"0"0"0,0 0 0 0 0,0 1-1 0 0,1-1 1 0 0,-1 0 0 0 0,0 1 0 0 0,0-1-1 0 0,1 1 1 0 0,-1-1 0 0 0,1 0 0 0 0,-1 1 0 0 0,1 0-1 0 0,0-1 1 0 0,-1 1 0 0 0,1-1 0 0 0,0 1-1 0 0,0-1 1 0 0,0 1 0 0 0,0-1 0 0 0,1 1 0 0 0,-1-1-1 0 0,0 1 1 0 0,1 1 0 0 0,4 47-241 0 0,-4-46 307 0 0,-1 16-138 0 0,2 0 0 0 0,0 0 0 0 0,2 0 0 0 0,0 0 0 0 0,1-1 0 0 0,1 0-1 0 0,13 30 1 0 0,4 3-102 0 0,-14-30-21 0 0,0-2 1 0 0,1 0-1 0 0,1 0 1 0 0,18 24-1 0 0,-24-38 26 0 0,1 0 0 0 0,0 0-1 0 0,0 0 1 0 0,0-1 0 0 0,0 0 0 0 0,1 0 0 0 0,0-1-1 0 0,0 0 1 0 0,0 0 0 0 0,1-1 0 0 0,-1 0 0 0 0,1 0-1 0 0,0 0 1 0 0,-1-1 0 0 0,1 0 0 0 0,9 0 0 0 0,113 9 218 0 0,-83-8-65 0 0,1 1 1 0 0,62 15-1 0 0,-45-2 32 0 0,1-3-1 0 0,0-3 0 0 0,128 5 1 0 0,335-14 376 0 0,780-32 764 0 0,276-70-107 0 0,-1262 81-1071 0 0,426-39 214 0 0,973-124 703 0 0,-730 86-524 0 0,-408 36-222 0 0,864-145 474 0 0,-736 91-309 0 0,326-4-49 0 0,-835 98-397 0 0,1343-112 421 0 0,412 138 118 0 0,82 86 76 0 0,-986-122-480 0 0,-616 7-93 0 0,523-19 43 0 0,-777 35-293 0 0,1 9-1 0 0,223 30 1 0 0,-352-20-321 0 0,-35-7-211 0 0,0 0 1 0 0,24 2 0 0 0,-40-7 138 0 0,1 0 1 0 0,-1 0-1 0 0,0 0 1 0 0,1-1 0 0 0,-1 1-1 0 0,0-1 1 0 0,10-3-1 0 0,-7 1-1023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51.853"/>
    </inkml:context>
    <inkml:brush xml:id="br0">
      <inkml:brushProperty name="width" value="0.05" units="cm"/>
      <inkml:brushProperty name="height" value="0.05" units="cm"/>
      <inkml:brushProperty name="color" value="#FFFFFF"/>
    </inkml:brush>
  </inkml:definitions>
  <inkml:trace contextRef="#ctx0" brushRef="#br0">0 105 6337 0 0,'2'2'6656'0'0,"5"-1"-3404"0"0,45-4-3079 0 0,4-12-343 0 0,-22-3-4143 0 0,-27 14 3100 0 0</inkml:trace>
  <inkml:trace contextRef="#ctx0" brushRef="#br0" timeOffset="1">253 1 6001 0 0,'-6'19'1782'0'0,"2"1"0"0"0,-3 26 0 0 0,3 45 160 0 0,6-41-1707 0 0,14 77 0 0 0,-7-111-453 0 0,-9-16 152 0 0,0 0 1 0 0,0 0 0 0 0,0 0-1 0 0,0 1 1 0 0,0-1-1 0 0,0 0 1 0 0,0 0-1 0 0,0 0 1 0 0,0 1-1 0 0,0-1 1 0 0,0 0 0 0 0,0 0-1 0 0,0 0 1 0 0,0 0-1 0 0,0 1 1 0 0,0-1-1 0 0,0 0 1 0 0,0 0-1 0 0,0 0 1 0 0,0 0 0 0 0,0 1-1 0 0,1-1 1 0 0,-1 0-1 0 0,0 0 1 0 0,0 0-1 0 0,0 0 1 0 0,0 0-1 0 0,0 1 1 0 0,1-1 0 0 0,-1 0-1 0 0,0 0 1 0 0,0 0-1 0 0,0 0 1 0 0,0 0-1 0 0,1 0 1 0 0,-1 0 0 0 0,0 0-1 0 0,0 0 1 0 0,0 0-1 0 0,0 0 1 0 0,1 0-1 0 0,-1 0 1 0 0,0 0-1 0 0,0 0 1 0 0,0 0 0 0 0,1 0-1 0 0,-1 0 1 0 0,0 0-1 0 0,0 0 1 0 0,0 0-1 0 0,0 0 1 0 0,1 0-1 0 0,-1 0 1 0 0,0 0 0 0 0,0 0-1 0 0,0-1 1 0 0,0 1-1 0 0,1 0 1 0 0,-1 0-1 0 0,0 0 1 0 0,0 0-1 0 0,0-1 1 0 0,0 0-487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52.219"/>
    </inkml:context>
    <inkml:brush xml:id="br0">
      <inkml:brushProperty name="width" value="0.05" units="cm"/>
      <inkml:brushProperty name="height" value="0.05" units="cm"/>
      <inkml:brushProperty name="color" value="#FFFFFF"/>
    </inkml:brush>
  </inkml:definitions>
  <inkml:trace contextRef="#ctx0" brushRef="#br0">10 24 4817 0 0,'0'-3'2176'0'0,"0"2"-1327"0"0,0 0-585 0 0,-1-1 144 0 0,0 1-104 0 0,-1-1-104 0 0,1 1-128 0 0,0 0-8 0 0,-1-1-40 0 0,1 1 0 0 0,1 0-48 0 0,0-1-272 0 0,0 1-384 0 0,0-1 568 0 0,0 1-320 0 0,0 0-305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52.575"/>
    </inkml:context>
    <inkml:brush xml:id="br0">
      <inkml:brushProperty name="width" value="0.05" units="cm"/>
      <inkml:brushProperty name="height" value="0.05" units="cm"/>
      <inkml:brushProperty name="color" value="#FFFFFF"/>
    </inkml:brush>
  </inkml:definitions>
  <inkml:trace contextRef="#ctx0" brushRef="#br0">72 1 5849 0 0,'1'58'6308'0'0,"6"29"-3623"0"0,1 35-2261 0 0,-7-65-410 0 0,2 53-530 0 0,7-40-3324 0 0,-5-56 2017 0 0,-3-11 532 0 0</inkml:trace>
  <inkml:trace contextRef="#ctx0" brushRef="#br0" timeOffset="1">0 186 5321 0 0,'11'-4'9065'0'0,"35"-11"-8125"0"0,84-13-429 0 0,-129 28-645 0 0,29-8 262 0 0,-24 1-5150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52.974"/>
    </inkml:context>
    <inkml:brush xml:id="br0">
      <inkml:brushProperty name="width" value="0.05" units="cm"/>
      <inkml:brushProperty name="height" value="0.05" units="cm"/>
      <inkml:brushProperty name="color" value="#FFFFFF"/>
    </inkml:brush>
  </inkml:definitions>
  <inkml:trace contextRef="#ctx0" brushRef="#br0">14 90 5841 0 0,'-5'30'1855'0'0,"1"1"0"0"0,-1 48 0 0 0,18 132-1094 0 0,-13-207-733 0 0,7 30-412 0 0,-7-33 316 0 0,1 0 0 0 0,-1 1 1 0 0,0-1-1 0 0,1 0 0 0 0,-1 0 0 0 0,1 0 0 0 0,-1 0 0 0 0,1 0 0 0 0,0 0 0 0 0,-1 0 0 0 0,1 0 1 0 0,0 0-1 0 0,0 0 0 0 0,0 0 0 0 0,0 0 0 0 0,0 0 0 0 0,0-1 0 0 0,0 1 0 0 0,0 0 0 0 0,0-1 0 0 0,0 1 1 0 0,0-1-1 0 0,0 1 0 0 0,0-1 0 0 0,1 1 0 0 0,0-1 0 0 0,3-2-468 0 0,0-5-608 0 0</inkml:trace>
  <inkml:trace contextRef="#ctx0" brushRef="#br0" timeOffset="1">120 4 4105 0 0,'0'-1'117'0'0,"0"1"1"0"0,0 0-1 0 0,0 0 0 0 0,-1 0 1 0 0,1 0-1 0 0,0-1 0 0 0,0 1 1 0 0,0 0-1 0 0,0 0 0 0 0,0 0 1 0 0,-1 0-1 0 0,1 0 0 0 0,0 0 1 0 0,0-1-1 0 0,0 1 0 0 0,0 0 1 0 0,-1 0-1 0 0,1 0 0 0 0,0 0 1 0 0,0 0-1 0 0,0 0 0 0 0,-1 0 1 0 0,1 0-1 0 0,0 0 0 0 0,0 0 1 0 0,0 0-1 0 0,-1 0 0 0 0,1 0 1 0 0,0 0-1 0 0,0 0 0 0 0,0 0 1 0 0,-1 0-1 0 0,1 0 0 0 0,0 0 1 0 0,0 0-1 0 0,0 0 1 0 0,-1 0-1 0 0,1 1 0 0 0,0-1 1 0 0,0 0-1 0 0,0 0 0 0 0,0 0 1 0 0,-1 0-1 0 0,1 0 0 0 0,0 1 1 0 0,0 9-3220 0 0,1-7 1918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53.355"/>
    </inkml:context>
    <inkml:brush xml:id="br0">
      <inkml:brushProperty name="width" value="0.05" units="cm"/>
      <inkml:brushProperty name="height" value="0.05" units="cm"/>
      <inkml:brushProperty name="color" value="#FFFFFF"/>
    </inkml:brush>
  </inkml:definitions>
  <inkml:trace contextRef="#ctx0" brushRef="#br0">178 141 2048 0 0,'-4'-23'3124'0'0,"3"11"-2061"0"0,-2 0-1 0 0,1 0 0 0 0,-2 0 0 0 0,-7-20 0 0 0,10 29-966 0 0,-1 1-1 0 0,1 0 1 0 0,0-1-1 0 0,-1 1 0 0 0,1 0 1 0 0,-1 0-1 0 0,0 0 1 0 0,0 0-1 0 0,0 0 0 0 0,0 1 1 0 0,0-1-1 0 0,0 0 1 0 0,0 1-1 0 0,0-1 0 0 0,-1 1 1 0 0,1 0-1 0 0,-1 0 1 0 0,1 0-1 0 0,-1 0 1 0 0,1 1-1 0 0,-1-1 0 0 0,1 0 1 0 0,-1 1-1 0 0,0 0 1 0 0,1 0-1 0 0,-1 0 0 0 0,-4 0 1 0 0,5 1-52 0 0,-1-1 0 0 0,1 1 0 0 0,-1 0 0 0 0,1 0 0 0 0,-1 0 0 0 0,1 1 0 0 0,0-1 0 0 0,0 0 0 0 0,-1 1 0 0 0,1 0 0 0 0,0-1 0 0 0,1 1 0 0 0,-1 0 0 0 0,0 0 0 0 0,0 0 0 0 0,1 0 0 0 0,-1 0 0 0 0,1 0-1 0 0,0 1 1 0 0,0-1 0 0 0,-1 0 0 0 0,1 1 0 0 0,0 2 0 0 0,-19 67 154 0 0,17-55-158 0 0,-3 10-58 0 0,0-1 0 0 0,3 1 1 0 0,-2 48-1 0 0,5-66-1 0 0,1-1-1 0 0,0 1 1 0 0,0-1 0 0 0,1 0 0 0 0,0 1 0 0 0,0-1 0 0 0,5 9 0 0 0,-5-13 4 0 0,0 0 0 0 0,0 0 0 0 0,0-1 0 0 0,1 1-1 0 0,-1-1 1 0 0,1 0 0 0 0,0 0 0 0 0,0 0 0 0 0,0 0 0 0 0,0 0-1 0 0,1 0 1 0 0,-1-1 0 0 0,1 0 0 0 0,0 0 0 0 0,5 3 0 0 0,-8-5 8 0 0,1 1 0 0 0,-1 0 0 0 0,1-1 0 0 0,0 1 0 0 0,0-1 0 0 0,-1 1 0 0 0,1-1 0 0 0,0 0 0 0 0,0 0 0 0 0,0 0 0 0 0,-1 0 0 0 0,1 0 0 0 0,0 0 0 0 0,0 0 0 0 0,0-1 0 0 0,-1 1 0 0 0,1-1 0 0 0,0 1 0 0 0,-1-1 0 0 0,1 0 0 0 0,0 0 0 0 0,2-1 0 0 0,-1-1-10 0 0,-1 1 0 0 0,1-1 1 0 0,-1 0-1 0 0,1 1 0 0 0,-1-1 1 0 0,0 0-1 0 0,0 0 0 0 0,-1-1 1 0 0,1 1-1 0 0,2-6 1 0 0,1-9-370 0 0,0 1 1 0 0,-1-1 0 0 0,2-29 0 0 0,-5 41 87 0 0,4-82-3285 0 0,-5 69 2320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53.817"/>
    </inkml:context>
    <inkml:brush xml:id="br0">
      <inkml:brushProperty name="width" value="0.05" units="cm"/>
      <inkml:brushProperty name="height" value="0.05" units="cm"/>
      <inkml:brushProperty name="color" value="#FFFFFF"/>
    </inkml:brush>
  </inkml:definitions>
  <inkml:trace contextRef="#ctx0" brushRef="#br0">0 55 2937 0 0,'5'42'1645'0'0,"-3"76"0"0"0,-3-79-699 0 0,2-1 1 0 0,9 61-1 0 0,-10-98-950 0 0,0 0 0 0 0,0 0 0 0 0,0 0 0 0 0,0 0 0 0 0,0 0 0 0 0,1 0 0 0 0,-1 0 0 0 0,0 0 0 0 0,1 0 0 0 0,-1 0 0 0 0,1 0 1 0 0,-1-1-1 0 0,1 1 0 0 0,-1 0 0 0 0,1 0 0 0 0,0 0 0 0 0,-1 0 0 0 0,1-1 0 0 0,0 1 0 0 0,0 0 0 0 0,0-1 0 0 0,-1 1 0 0 0,1-1 0 0 0,0 1 0 0 0,0-1 0 0 0,0 1 0 0 0,2 0 0 0 0,2-24-152 0 0,6-16 190 0 0,8-69 1 0 0,7-32 2143 0 0,-24 132-1880 0 0,1-1-1 0 0,0 1 0 0 0,1 0 0 0 0,-1 0 0 0 0,1 0 1 0 0,7-10-1 0 0,-9 15-240 0 0,1 0-1 0 0,-1 1 1 0 0,1-1 0 0 0,-1 0 0 0 0,1 1-1 0 0,0 0 1 0 0,0-1 0 0 0,0 1 0 0 0,0 0-1 0 0,0 1 1 0 0,0-1 0 0 0,1 0 0 0 0,-1 1-1 0 0,1 0 1 0 0,-1 0 0 0 0,1 0 0 0 0,5-1-1 0 0,-9 2-41 0 0,1 0-1 0 0,-1 0 0 0 0,1 0 1 0 0,-1 0-1 0 0,1 0 1 0 0,-1 0-1 0 0,1 0 0 0 0,-1 0 1 0 0,1 0-1 0 0,-1 0 1 0 0,1 0-1 0 0,-1 0 0 0 0,1 1 1 0 0,-1-1-1 0 0,1 0 0 0 0,-1 0 1 0 0,1 0-1 0 0,-1 1 1 0 0,0-1-1 0 0,1 0 0 0 0,-1 0 1 0 0,0 1-1 0 0,1-1 0 0 0,-1 0 1 0 0,0 1-1 0 0,1-1 1 0 0,-1 1-1 0 0,0-1 0 0 0,1 0 1 0 0,-1 1-1 0 0,0-1 0 0 0,0 1 1 0 0,0-1-1 0 0,1 1 1 0 0,7 12 25 0 0,2 3-13 0 0,-1 0 0 0 0,-1 1-1 0 0,0 0 1 0 0,-2 0 0 0 0,0 0 0 0 0,8 36-1 0 0,21 94-557 0 0,-6-51-3224 0 0,-25-85 2580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00.208"/>
    </inkml:context>
    <inkml:brush xml:id="br0">
      <inkml:brushProperty name="width" value="0.05" units="cm"/>
      <inkml:brushProperty name="height" value="0.05" units="cm"/>
      <inkml:brushProperty name="color" value="#FFFFFF"/>
    </inkml:brush>
  </inkml:definitions>
  <inkml:trace contextRef="#ctx0" brushRef="#br0">1 1 200 0 0,'13'27'3273'0'0,"-4"28"-2902"0"0,-7-34-187 0 0,6 39-118 0 0,1 95 1 0 0,-8-144-66 0 0,0 1 1 0 0,1-1 0 0 0,1 0-1 0 0,0 0 1 0 0,7 19-1 0 0,-5-16 1 0 0,0 0 1 0 0,5 28-1 0 0,11 99-269 0 0,8 77 566 0 0,-22-154-286 0 0,17 73-1 0 0,-15-76-5 0 0,-3 0 0 0 0,-1 62 1 0 0,7 74-50 0 0,-1 29-1420 0 0,-1-13 997 0 0,12 36 449 0 0,-5-77-816 0 0,-18-160 481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00.746"/>
    </inkml:context>
    <inkml:brush xml:id="br0">
      <inkml:brushProperty name="width" value="0.05" units="cm"/>
      <inkml:brushProperty name="height" value="0.05" units="cm"/>
      <inkml:brushProperty name="color" value="#FFFFFF"/>
    </inkml:brush>
  </inkml:definitions>
  <inkml:trace contextRef="#ctx0" brushRef="#br0">1 1 464 0 0,'2'36'732'0'0,"2"1"0"0"0,2-1 0 0 0,12 46 0 0 0,-1-7-565 0 0,16 62 17 0 0,9 56-150 0 0,-36-160-6 0 0,15 45 0 0 0,-12-48 1 0 0,-1-1 0 0 0,5 43 0 0 0,16 125 51 0 0,3 37-70 0 0,5 37-410 0 0,-24-210-888 0 0,-11-50 814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01.116"/>
    </inkml:context>
    <inkml:brush xml:id="br0">
      <inkml:brushProperty name="width" value="0.05" units="cm"/>
      <inkml:brushProperty name="height" value="0.05" units="cm"/>
      <inkml:brushProperty name="color" value="#FFFFFF"/>
    </inkml:brush>
  </inkml:definitions>
  <inkml:trace contextRef="#ctx0" brushRef="#br0">1 0 712 0 0,'2'26'670'0'0,"6"40"440"0"0,21 96 0 0 0,40 83-981 0 0,-46-134-42 0 0,16 203 0 0 0,-37-295-82 0 0,-1 4-11 0 0,1 0 1 0 0,1-1-1 0 0,10 38 0 0 0,-7-48-703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01.966"/>
    </inkml:context>
    <inkml:brush xml:id="br0">
      <inkml:brushProperty name="width" value="0.05" units="cm"/>
      <inkml:brushProperty name="height" value="0.05" units="cm"/>
      <inkml:brushProperty name="color" value="#FFFFFF"/>
    </inkml:brush>
  </inkml:definitions>
  <inkml:trace contextRef="#ctx0" brushRef="#br0">1 0 1728 0 0,'5'20'1455'0'0,"14"59"1467"0"0,18 106-2639 0 0,-16-78-133 0 0,2 21-80 0 0,-18-93-68 0 0,3 1 0 0 0,0-1 0 0 0,16 39 0 0 0,14 54-85 0 0,-20-54-605 0 0,28 72-1 0 0,-7 8 254 0 0,37 119-2938 0 0,-70-246 2913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05.503"/>
    </inkml:context>
    <inkml:brush xml:id="br0">
      <inkml:brushProperty name="width" value="0.05" units="cm"/>
      <inkml:brushProperty name="height" value="0.05" units="cm"/>
      <inkml:brushProperty name="color" value="#FFFFFF"/>
    </inkml:brush>
  </inkml:definitions>
  <inkml:trace contextRef="#ctx0" brushRef="#br0">0 0 4449 0 0,'10'110'3755'0'0,"-3"-54"-2814"0"0,20 155 826 0 0,55 208 0 0 0,-79-404-2179 0 0,0 0 0 0 0,1-1 0 0 0,1 1 0 0 0,0-1 0 0 0,1 0 1 0 0,0 0-1 0 0,1 0 0 0 0,0-1 0 0 0,2 0 0 0 0,-1-1 0 0 0,14 15 0 0 0,-4-11-1067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02.316"/>
    </inkml:context>
    <inkml:brush xml:id="br0">
      <inkml:brushProperty name="width" value="0.05" units="cm"/>
      <inkml:brushProperty name="height" value="0.05" units="cm"/>
      <inkml:brushProperty name="color" value="#FFFFFF"/>
    </inkml:brush>
  </inkml:definitions>
  <inkml:trace contextRef="#ctx0" brushRef="#br0">1 0 512 0 0,'32'415'968'0'0,"-14"-295"-1401"0"0,-15-104 370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03.909"/>
    </inkml:context>
    <inkml:brush xml:id="br0">
      <inkml:brushProperty name="width" value="0.05" units="cm"/>
      <inkml:brushProperty name="height" value="0.05" units="cm"/>
      <inkml:brushProperty name="color" value="#FFFFFF"/>
    </inkml:brush>
  </inkml:definitions>
  <inkml:trace contextRef="#ctx0" brushRef="#br0">4 889 1744 0 0,'-4'15'2456'0'0,"4"-7"2353"0"0,19-3-3857 0 0,-7-5-756 0 0,0 0 1 0 0,0-1-1 0 0,1 0 1 0 0,-1-1-1 0 0,0 0 1 0 0,0-1-1 0 0,-1-1 1 0 0,1 0-1 0 0,21-11 1 0 0,36-10 48 0 0,147-20 345 0 0,-71 15-292 0 0,-95 12-218 0 0,0 3 0 0 0,0 2 0 0 0,2 2 0 0 0,-1 3 0 0 0,1 1 0 0 0,67 2 0 0 0,-79 3-38 0 0,0-2 0 0 0,0-2 1 0 0,0-1-1 0 0,-1-2 0 0 0,66-24 1 0 0,25-5 56 0 0,-83 27-59 0 0,1 1 0 0 0,0 3-1 0 0,51-1 1 0 0,-7 1 15 0 0,132-27 1 0 0,-10 0 36 0 0,-156 27-29 0 0,84-9 166 0 0,2 5 0 0 0,157 9-1 0 0,-235 6-182 0 0,1-2 1 0 0,114-13-1 0 0,-80 2 13 0 0,111 5 1 0 0,-80 3 0 0 0,-51-5-43 0 0,-2-4 0 0 0,103-25 0 0 0,-29 4 78 0 0,-112 24-30 0 0,504-80 478 0 0,-467 72-449 0 0,146-45-1 0 0,-85 18-19 0 0,-95 33-53 0 0,0 1 0 0 0,46-1 0 0 0,50-8 24 0 0,-75 7-29 0 0,112-2 0 0 0,-69 7-8 0 0,-22 2 4 0 0,-41 2 6 0 0,71-10 0 0 0,-79 4-3 0 0,194-26 18 0 0,-46 10 13 0 0,-179 22-123 0 0,0 0 1 0 0,1 1-1 0 0,-1 0 0 0 0,0 0 0 0 0,0 1 0 0 0,1 0 0 0 0,-1 0 0 0 0,0 0 0 0 0,0 1 1 0 0,11 4-1 0 0,-16-5-533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05.075"/>
    </inkml:context>
    <inkml:brush xml:id="br0">
      <inkml:brushProperty name="width" value="0.05" units="cm"/>
      <inkml:brushProperty name="height" value="0.05" units="cm"/>
      <inkml:brushProperty name="color" value="#FFFFFF"/>
    </inkml:brush>
  </inkml:definitions>
  <inkml:trace contextRef="#ctx0" brushRef="#br0">9 1 1192 0 0,'-5'17'5727'0'0,"1"30"-4192"0"0,47 380-261 0 0,-14-166-1224 0 0,17 219-386 0 0,-34-397 206 0 0,4 0 0 0 0,33 102 0 0 0,-1-1 56 0 0,85 335 122 0 0,-61-73 42 0 0,-31-154 87 0 0,63 365 45 0 0,-38-275 137 0 0,28 171 576 0 0,-72-397-698 0 0,16 88 926 0 0,-21-121-978 0 0,5 25 8 0 0,18 17-169 0 0,-38-128-47 0 0,-3-34 16 0 0,1 0-1 0 0,-1 0 1 0 0,1 0-1 0 0,0 0 1 0 0,0 1-1 0 0,0-1 1 0 0,1 0-1 0 0,-1 0 1 0 0,1 0-1 0 0,-1 0 1 0 0,1 0-1 0 0,0-1 1 0 0,0 1-1 0 0,0 0 1 0 0,1 0-1 0 0,-1 0 1 0 0,3 3-1 0 0,-3-5-250 0 0,-3-11-4017 0 0,-3-17 2692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07.201"/>
    </inkml:context>
    <inkml:brush xml:id="br0">
      <inkml:brushProperty name="width" value="0.05" units="cm"/>
      <inkml:brushProperty name="height" value="0.05" units="cm"/>
      <inkml:brushProperty name="color" value="#FFFFFF"/>
    </inkml:brush>
  </inkml:definitions>
  <inkml:trace contextRef="#ctx0" brushRef="#br0">1 1074 1352 0 0,'8'-3'6114'0'0,"7"4"-4470"0"0,-13 0-1583 0 0,1-1 1 0 0,-1 1-1 0 0,1-1 0 0 0,-1 0 1 0 0,0 0-1 0 0,1 0 0 0 0,-1 0 1 0 0,1 0-1 0 0,-1-1 0 0 0,0 1 1 0 0,1-1-1 0 0,2 0 0 0 0,34-21 467 0 0,0 2 0 0 0,2 1 0 0 0,43-13 0 0 0,-19 14-282 0 0,0 3 0 0 0,82-9 0 0 0,-35 17 22 0 0,-74 7-94 0 0,-1-2 1 0 0,65-13-1 0 0,-72 10-76 0 0,50-4 0 0 0,9-1 17 0 0,-59 7-53 0 0,0 0 0 0 0,48 4 0 0 0,-46 0 62 0 0,64-6-1 0 0,-5-8 42 0 0,190-35-58 0 0,-122 20-25 0 0,-8 2 52 0 0,259-34 309 0 0,-47 11-13 0 0,-283 37-366 0 0,113-3-1 0 0,34-4 54 0 0,-129 4-81 0 0,166-22 185 0 0,70-26 233 0 0,-75 10-118 0 0,-161 33-163 0 0,101-34 0 0 0,76-15 141 0 0,-105 28-205 0 0,-112 25-76 0 0,1 2 0 0 0,63-6 0 0 0,-62 15-10 0 0,339-44 66 0 0,-374 44-80 0 0,207-34 22 0 0,-153 32-30 0 0,-19 3 35 0 0,108-23 0 0 0,-125 16-28 0 0,-2-1 22 0 0,0 3-1 0 0,1 1 1 0 0,84-5 0 0 0,23 22 59 0 0,-143-14-200 0 0,-6-2-3267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11.187"/>
    </inkml:context>
    <inkml:brush xml:id="br0">
      <inkml:brushProperty name="width" value="0.05" units="cm"/>
      <inkml:brushProperty name="height" value="0.05" units="cm"/>
      <inkml:brushProperty name="color" value="#FFFFFF"/>
    </inkml:brush>
  </inkml:definitions>
  <inkml:trace contextRef="#ctx0" brushRef="#br0">6 1 792 0 0,'-2'11'265'0'0,"1"1"0"0"0,0 0 1 0 0,0 0-1 0 0,1-1 0 0 0,0 1 0 0 0,1 0 0 0 0,1 0 0 0 0,0-1 0 0 0,0 1 1 0 0,7 18-1 0 0,6 35-5 0 0,8 25-73 0 0,-17-73-178 0 0,0 0 0 0 0,-2 0 1 0 0,0 0-1 0 0,-1 1 0 0 0,1 21 1 0 0,1-18 126 0 0,-3-13-332 0 0,-4-8-1389 0 0,1-1 1098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11.644"/>
    </inkml:context>
    <inkml:brush xml:id="br0">
      <inkml:brushProperty name="width" value="0.05" units="cm"/>
      <inkml:brushProperty name="height" value="0.05" units="cm"/>
      <inkml:brushProperty name="color" value="#FFFFFF"/>
    </inkml:brush>
  </inkml:definitions>
  <inkml:trace contextRef="#ctx0" brushRef="#br0">2 262 1528 0 0,'-1'-15'1883'0'0,"1"8"-888"0"0,0 0 0 0 0,0-1 0 0 0,1 1 0 0 0,-1 0 1 0 0,2-1-1 0 0,1-7 0 0 0,-2 12-915 0 0,1 0 1 0 0,-1 0 0 0 0,0 0-1 0 0,1 1 1 0 0,0-1 0 0 0,0 1 0 0 0,0-1-1 0 0,0 1 1 0 0,0 0 0 0 0,0-1-1 0 0,4-1 1 0 0,6-5 52 0 0,0 0 0 0 0,1 1 0 0 0,1 0-1 0 0,-1 1 1 0 0,1 0 0 0 0,0 2 0 0 0,1-1 0 0 0,0 2 0 0 0,29-6-1 0 0,13-11 1749 0 0,-55 20-1948 0 0,40-23-777 0 0,-40 23 700 0 0,0-1-1 0 0,0 1 0 0 0,0 0 1 0 0,0-1-1 0 0,0 1 0 0 0,0-1 0 0 0,0 1 1 0 0,-1-1-1 0 0,1 0 0 0 0,-1 0 0 0 0,1 0 1 0 0,-1 0-1 0 0,0 0 0 0 0,0 0 1 0 0,0 0-1 0 0,0 0 0 0 0,1-3 0 0 0,-2 3-835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12.102"/>
    </inkml:context>
    <inkml:brush xml:id="br0">
      <inkml:brushProperty name="width" value="0.05" units="cm"/>
      <inkml:brushProperty name="height" value="0.05" units="cm"/>
      <inkml:brushProperty name="color" value="#FFFFFF"/>
    </inkml:brush>
  </inkml:definitions>
  <inkml:trace contextRef="#ctx0" brushRef="#br0">25 109 2441 0 0,'0'1'118'0'0,"0"-1"1"0"0,1 1-1 0 0,-1 0 1 0 0,0 0-1 0 0,0 0 1 0 0,0 0-1 0 0,0 0 1 0 0,-1 0-1 0 0,1 0 1 0 0,0 0-1 0 0,0 0 1 0 0,-1 0-1 0 0,1-1 1 0 0,0 1-1 0 0,-1 0 1 0 0,1 0-1 0 0,-1 0 1 0 0,1 0-1 0 0,-1-1 1 0 0,1 1-1 0 0,-1 0 1 0 0,1-1-1 0 0,-1 1 1 0 0,0 0-1 0 0,0-1 1 0 0,1 1-1 0 0,-1-1 1 0 0,0 1-1 0 0,0-1 1 0 0,1 1-1 0 0,-1-1 1 0 0,0 0-1 0 0,0 1 1 0 0,0-1-1 0 0,0 0 1 0 0,0 0-1 0 0,0 1 1 0 0,0-1-1 0 0,0 0 1 0 0,1 0-1 0 0,-3 0 1 0 0,3-1-67 0 0,0 1 0 0 0,0 0 0 0 0,-1 0 0 0 0,1 0 0 0 0,0-1 0 0 0,0 1 1 0 0,0 0-1 0 0,0 0 0 0 0,0-1 0 0 0,0 1 0 0 0,-1 0 0 0 0,1-1 0 0 0,0 1 0 0 0,0 0 1 0 0,0 0-1 0 0,0-1 0 0 0,0 1 0 0 0,0 0 0 0 0,0-1 0 0 0,0 1 0 0 0,1 0 1 0 0,-1 0-1 0 0,0-1 0 0 0,0 1 0 0 0,0 0 0 0 0,0 0 0 0 0,0-1 0 0 0,0 1 0 0 0,0 0 1 0 0,1 0-1 0 0,-1-1 0 0 0,0 1 0 0 0,0 0 0 0 0,0 0 0 0 0,0 0 0 0 0,1-1 1 0 0,-1 1-1 0 0,0 0 0 0 0,0 0 0 0 0,1 0 0 0 0,-1 0 0 0 0,0-1 0 0 0,0 1 0 0 0,1 0 1 0 0,-1 0-1 0 0,0 0 0 0 0,0 0 0 0 0,1 0 0 0 0,-1 0 0 0 0,1 0 0 0 0,11-11 413 0 0,-4 7-343 0 0,0 1 0 0 0,1 0 0 0 0,-1 0 0 0 0,0 1 0 0 0,1 0 0 0 0,0 1 1 0 0,-1 0-1 0 0,1 0 0 0 0,0 1 0 0 0,0 0 0 0 0,10 1 0 0 0,-9 0-64 0 0,1-1 1 0 0,-1 0-1 0 0,1 0 0 0 0,-1-1 0 0 0,0-1 1 0 0,0 0-1 0 0,16-5 0 0 0,-23 6-56 0 0,0-1 1 0 0,0 0-1 0 0,1 0 0 0 0,-1 0 1 0 0,-1 0-1 0 0,1 0 0 0 0,0-1 1 0 0,0 1-1 0 0,-1-1 0 0 0,0 0 1 0 0,1 0-1 0 0,-1 0 0 0 0,2-4 0 0 0,-2 4-451 0 0,-1 0 0 0 0,1 0 0 0 0,-1 0 0 0 0,0 0-1 0 0,0-1 1 0 0,-1 1 0 0 0,1 0 0 0 0,0 0 0 0 0,-1-5-1 0 0,0-2-1425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12.499"/>
    </inkml:context>
    <inkml:brush xml:id="br0">
      <inkml:brushProperty name="width" value="0.05" units="cm"/>
      <inkml:brushProperty name="height" value="0.05" units="cm"/>
      <inkml:brushProperty name="color" value="#FFFFFF"/>
    </inkml:brush>
  </inkml:definitions>
  <inkml:trace contextRef="#ctx0" brushRef="#br0">0 0 1224 0 0,'10'25'5079'0'0,"3"19"-3640"0"0,-1-2-1511 0 0,51 86-1607 0 0,-59-120 1073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12.852"/>
    </inkml:context>
    <inkml:brush xml:id="br0">
      <inkml:brushProperty name="width" value="0.05" units="cm"/>
      <inkml:brushProperty name="height" value="0.05" units="cm"/>
      <inkml:brushProperty name="color" value="#FFFFFF"/>
    </inkml:brush>
  </inkml:definitions>
  <inkml:trace contextRef="#ctx0" brushRef="#br0">0 41 3065 0 0,'2'-5'1408'0'0,"-2"0"-792"0"0,0 4-112 0 0,0-1-128 0 0,0 1 0 0 0,0-1-208 0 0,0 1 160 0 0,0 0 217 0 0</inkml:trace>
  <inkml:trace contextRef="#ctx0" brushRef="#br0" timeOffset="1">58 1 2769 0 0,'-1'5'518'0'0,"0"0"0"0"0,0 0 1 0 0,1 0-1 0 0,0 0 1 0 0,0 0-1 0 0,1 9 0 0 0,-1 22 428 0 0,-1-15-721 0 0,2-1 0 0 0,0 1 0 0 0,2-1 0 0 0,0 0 0 0 0,1 0 0 0 0,1 0 0 0 0,0 0 0 0 0,10 21 0 0 0,5 23-35 0 0,-12-32-211 0 0,13 45-343 0 0,-19-72-18 0 0,0 0 1 0 0,0-1 0 0 0,1 1 0 0 0,-1-1-1 0 0,1 0 1 0 0,0 0 0 0 0,4 5 0 0 0,-2-5-981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13.450"/>
    </inkml:context>
    <inkml:brush xml:id="br0">
      <inkml:brushProperty name="width" value="0.05" units="cm"/>
      <inkml:brushProperty name="height" value="0.05" units="cm"/>
      <inkml:brushProperty name="color" value="#FFFFFF"/>
    </inkml:brush>
  </inkml:definitions>
  <inkml:trace contextRef="#ctx0" brushRef="#br0">35 187 2072 0 0,'18'-6'6003'0'0,"-10"2"-5793"0"0,-1 0 0 0 0,1-1 0 0 0,-1 0 0 0 0,0 0 1 0 0,-1-1-1 0 0,9-9 0 0 0,-12 10-158 0 0,-1 0-1 0 0,1-1 0 0 0,-1 0 1 0 0,-1 1-1 0 0,1-1 1 0 0,-1 0-1 0 0,0 0 1 0 0,0 0-1 0 0,-1 0 1 0 0,0 0-1 0 0,0 0 1 0 0,-1-8-1 0 0,1 11-38 0 0,0 1 1 0 0,0 0-1 0 0,-1-1 0 0 0,1 1 0 0 0,-1 0 0 0 0,0-1 0 0 0,0 1 0 0 0,0 0 0 0 0,0 0 0 0 0,0 0 1 0 0,0 0-1 0 0,0-1 0 0 0,-1 2 0 0 0,1-1 0 0 0,-1 0 0 0 0,1 0 0 0 0,-1 0 0 0 0,0 1 0 0 0,0-1 0 0 0,0 1 1 0 0,0-1-1 0 0,0 1 0 0 0,0 0 0 0 0,0 0 0 0 0,0 0 0 0 0,0 0 0 0 0,-1 0 0 0 0,1 0 0 0 0,0 1 1 0 0,-1-1-1 0 0,1 1 0 0 0,-1 0 0 0 0,-4-1 0 0 0,7 1-11 0 0,-1 0 0 0 0,1 0-1 0 0,-1 0 1 0 0,1 0 0 0 0,-1 0 0 0 0,1 0 0 0 0,-1 0-1 0 0,1 0 1 0 0,-1 1 0 0 0,0-1 0 0 0,1 0 0 0 0,-1 0-1 0 0,1 0 1 0 0,-1 1 0 0 0,1-1 0 0 0,-1 0 0 0 0,1 0-1 0 0,0 1 1 0 0,-1-1 0 0 0,1 0 0 0 0,-1 1 0 0 0,1-1-1 0 0,0 1 1 0 0,-1-1 0 0 0,1 0 0 0 0,0 1 0 0 0,-1-1-1 0 0,1 1 1 0 0,0-1 0 0 0,0 1 0 0 0,-1-1 0 0 0,1 1-1 0 0,0-1 1 0 0,0 1 0 0 0,0-1 0 0 0,0 1 0 0 0,0 0-1 0 0,-1-1 1 0 0,1 1 0 0 0,-9 23 10 0 0,8-23-12 0 0,-5 7 4 0 0,1 0 0 0 0,0 0 0 0 0,1 1 1 0 0,0 0-1 0 0,0 0 0 0 0,1 0 0 0 0,0 0 0 0 0,-3 17 0 0 0,4-14-12 0 0,1 0 0 0 0,0 0 0 0 0,1 0 1 0 0,0 0-1 0 0,1 0 0 0 0,1 0 0 0 0,4 22 0 0 0,-4-28 17 0 0,0-1 1 0 0,0 0-1 0 0,0 0 1 0 0,0 0 0 0 0,1 0-1 0 0,0-1 1 0 0,0 1-1 0 0,0-1 1 0 0,1 0 0 0 0,-1 0-1 0 0,1 0 1 0 0,0 0-1 0 0,0 0 1 0 0,0-1-1 0 0,1 0 1 0 0,-1 0 0 0 0,1 0-1 0 0,0 0 1 0 0,7 2-1 0 0,7 3-240 0 0,43 14 757 0 0,-60-21-674 0 0,1 0-1 0 0,0-1 1 0 0,0 1-1 0 0,-1-1 1 0 0,1 0-1 0 0,0 0 0 0 0,0 0 1 0 0,0 0-1 0 0,-1 0 1 0 0,1-1-1 0 0,0 1 0 0 0,-1-1 1 0 0,1 0-1 0 0,0 0 1 0 0,-1 0-1 0 0,1 0 1 0 0,-1 0-1 0 0,1-1 0 0 0,3-2 1 0 0,-2-1-932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1:07.560"/>
    </inkml:context>
    <inkml:brush xml:id="br0">
      <inkml:brushProperty name="width" value="0.05" units="cm"/>
      <inkml:brushProperty name="height" value="0.05" units="cm"/>
      <inkml:brushProperty name="color" value="#FFFFFF"/>
    </inkml:brush>
  </inkml:definitions>
  <inkml:trace contextRef="#ctx0" brushRef="#br0">1 196 592 0 0,'9'8'4758'0'0,"2"11"-3424"0"0,6 21-2060 0 0,-15-36 1179 0 0,8 21-243 0 0,-1 1 0 0 0,10 48 1 0 0,-11-41-137 0 0,13 81 69 0 0,-13-64-193 0 0,15 49 0 0 0,-20-127-3211 0 0,3-35 3193 0 0,-10 12-69 0 0,-2 0 1 0 0,-15-55-1 0 0,11 60 1029 0 0,1 0 1 0 0,-3-83-1 0 0,13 114-364 0 0,1 1-1 0 0,1 0 1 0 0,0-1-1 0 0,1 2 0 0 0,10-26 1 0 0,-10 27-203 0 0,-2 9-278 0 0,-1 0 0 0 0,1 0 0 0 0,-1 0 1 0 0,1 0-1 0 0,0 1 0 0 0,0-1 0 0 0,0 1 0 0 0,1 0 0 0 0,-1-1 0 0 0,0 1 0 0 0,1 0 0 0 0,0 0 0 0 0,-1 0 0 0 0,1 1 0 0 0,0-1 0 0 0,0 1 0 0 0,0 0 0 0 0,0-1 0 0 0,0 1 0 0 0,0 1 0 0 0,0-1 0 0 0,0 0 0 0 0,1 1 0 0 0,-1-1 0 0 0,0 1 0 0 0,0 0 0 0 0,1 0 0 0 0,-1 0 0 0 0,0 1 0 0 0,6 1 0 0 0,0-1 71 0 0,0 1-1 0 0,-1 0 0 0 0,1 0 0 0 0,-1 1 0 0 0,0 1 0 0 0,1-1 0 0 0,-2 1 0 0 0,1 0 0 0 0,0 1 0 0 0,9 7 0 0 0,-15-9-84 0 0,1 0 1 0 0,-1 1-1 0 0,0-1 0 0 0,0 0 0 0 0,0 1 0 0 0,0 0 0 0 0,-1-1 0 0 0,1 1 0 0 0,-1 0 0 0 0,0 0 0 0 0,0 0 1 0 0,-1-1-1 0 0,1 1 0 0 0,-1 0 0 0 0,1 0 0 0 0,-1 0 0 0 0,-1 0 0 0 0,1 0 0 0 0,0 0 0 0 0,-1 0 1 0 0,-2 7-1 0 0,0 1 6 0 0,0 0 1 0 0,-1-1 0 0 0,0 1 0 0 0,-1-1-1 0 0,-11 20 1 0 0,-33 37 79 0 0,46-63-282 0 0,-1-1 0 0 0,0 0 0 0 0,0 0 0 0 0,0 0 0 0 0,-1-1 0 0 0,1 1 0 0 0,-1-1 0 0 0,0 0 0 0 0,0-1 0 0 0,0 1 0 0 0,0-1 0 0 0,-9 3 0 0 0,7-8-4106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13.955"/>
    </inkml:context>
    <inkml:brush xml:id="br0">
      <inkml:brushProperty name="width" value="0.05" units="cm"/>
      <inkml:brushProperty name="height" value="0.05" units="cm"/>
      <inkml:brushProperty name="color" value="#FFFFFF"/>
    </inkml:brush>
  </inkml:definitions>
  <inkml:trace contextRef="#ctx0" brushRef="#br0">191 25 1784 0 0,'-28'-13'8020'0'0,"22"10"-7852"0"0,0 1 0 0 0,0 1 0 0 0,0-1 0 0 0,-1 1 0 0 0,1 0 0 0 0,0 0 1 0 0,0 1-1 0 0,-1 0 0 0 0,-8 1 0 0 0,9-1-151 0 0,1 2 0 0 0,-1-1-1 0 0,1 1 1 0 0,0-1 0 0 0,0 2 0 0 0,0-1-1 0 0,0 0 1 0 0,0 1 0 0 0,-8 6-1 0 0,10-7-27 0 0,1-1-1 0 0,0 1 0 0 0,0 0 1 0 0,-1 0-1 0 0,1 0 0 0 0,1 0 1 0 0,-1 0-1 0 0,0 0 0 0 0,0 1 1 0 0,1-1-1 0 0,0 1 0 0 0,-1-1 1 0 0,1 1-1 0 0,0-1 0 0 0,0 1 1 0 0,0 0-1 0 0,1 0 0 0 0,-1-1 1 0 0,1 1-1 0 0,-1 0 0 0 0,1 4 1 0 0,1-3 6 0 0,-1-1 1 0 0,1 1-1 0 0,1-1 1 0 0,-1 0-1 0 0,0 0 1 0 0,1 0-1 0 0,0 0 1 0 0,-1 0-1 0 0,1 0 1 0 0,0 0-1 0 0,1 0 1 0 0,-1 0-1 0 0,0-1 0 0 0,1 0 1 0 0,0 1-1 0 0,-1-1 1 0 0,1 0-1 0 0,5 3 1 0 0,8 4-15 0 0,1 0-1 0 0,25 9 1 0 0,12 6 27 0 0,-50-21 4 0 0,0 0 0 0 0,0 0 1 0 0,-1 0-1 0 0,0 1 0 0 0,1-1 0 0 0,-1 1 1 0 0,0 0-1 0 0,-1 0 0 0 0,1 0 1 0 0,-1 0-1 0 0,0 0 0 0 0,0 0 0 0 0,0 1 1 0 0,0-1-1 0 0,-1 1 0 0 0,1 0 1 0 0,-1-1-1 0 0,-1 1 0 0 0,1 0 0 0 0,-1 0 1 0 0,1-1-1 0 0,-1 1 0 0 0,-1 0 1 0 0,0 7-1 0 0,0-8-4 0 0,1 1 0 0 0,-1-1 0 0 0,0 0 0 0 0,-1 0 0 0 0,1 0 0 0 0,-1 0 0 0 0,1 0 0 0 0,-1 0 0 0 0,0 0 0 0 0,-1-1 0 0 0,1 1 0 0 0,-1 0 0 0 0,1-1 0 0 0,-1 0 0 0 0,0 0 0 0 0,-1 0 0 0 0,1 0 1 0 0,0 0-1 0 0,-1-1 0 0 0,1 1 0 0 0,-1-1 0 0 0,0 0 0 0 0,0 0 0 0 0,0-1 0 0 0,0 1 0 0 0,-8 1 0 0 0,9-2-56 0 0,0-1 0 0 0,0-1 0 0 0,0 1 0 0 0,0 0 0 0 0,0-1 0 0 0,1 1 0 0 0,-1-1 0 0 0,0 0 0 0 0,0 0 0 0 0,1 0-1 0 0,-1 0 1 0 0,0-1 0 0 0,-3-1 0 0 0,5 2-72 0 0,-1 0-1 0 0,1 0 0 0 0,0 1 1 0 0,0-1-1 0 0,0 0 0 0 0,0 0 1 0 0,-1 0-1 0 0,1 0 0 0 0,0 0 1 0 0,1 0-1 0 0,-1-1 0 0 0,0 1 1 0 0,0 0-1 0 0,0 0 0 0 0,1-1 0 0 0,-1 1 1 0 0,1 0-1 0 0,-1-1 0 0 0,1 1 1 0 0,-1-1-1 0 0,1 1 0 0 0,0 0 1 0 0,0-1-1 0 0,0 1 0 0 0,-1-1 1 0 0,2 1-1 0 0,-1-3 0 0 0,4-6-930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14.634"/>
    </inkml:context>
    <inkml:brush xml:id="br0">
      <inkml:brushProperty name="width" value="0.05" units="cm"/>
      <inkml:brushProperty name="height" value="0.05" units="cm"/>
      <inkml:brushProperty name="color" value="#FFFFFF"/>
    </inkml:brush>
  </inkml:definitions>
  <inkml:trace contextRef="#ctx0" brushRef="#br0">28 0 2753 0 0,'-4'0'1826'0'0,"-12"3"4266"0"0,11 21-5786 0 0,3 15-250 0 0,1-1 0 0 0,6 49 0 0 0,-3-71-62 0 0,0-1 1 0 0,1 0 0 0 0,1 0-1 0 0,0 0 1 0 0,1 0 0 0 0,1 0 0 0 0,0-1-1 0 0,16 26 1 0 0,-20-36-2 0 0,1 0 0 0 0,0 0-1 0 0,1-1 1 0 0,-1 1 0 0 0,1 0 0 0 0,0-1-1 0 0,0 0 1 0 0,0 0 0 0 0,0 0 0 0 0,0-1-1 0 0,0 1 1 0 0,1-1 0 0 0,0 0 0 0 0,-1 0-1 0 0,7 1 1 0 0,-9-3 5 0 0,0 1 0 0 0,1-1 0 0 0,-1 0 1 0 0,0 0-1 0 0,0 0 0 0 0,0-1 0 0 0,1 1 0 0 0,-1 0 0 0 0,0-1 0 0 0,0 1 1 0 0,0-1-1 0 0,0 0 0 0 0,0 0 0 0 0,0 0 0 0 0,0 0 0 0 0,0 0 0 0 0,0 0 0 0 0,-1 0 1 0 0,1-1-1 0 0,0 1 0 0 0,-1-1 0 0 0,1 1 0 0 0,-1-1 0 0 0,1 0 0 0 0,-1 1 0 0 0,0-1 1 0 0,1 0-1 0 0,-1 0 0 0 0,0 0 0 0 0,-1 0 0 0 0,1 0 0 0 0,0 0 0 0 0,0 0 1 0 0,0-4-1 0 0,3-12 8 0 0,-1 0 1 0 0,0 0-1 0 0,-1-1 1 0 0,-1 1-1 0 0,-1-1 0 0 0,-4-34 1 0 0,2 30 12 0 0,1 1-1 0 0,1-1 1 0 0,5-41 0 0 0,-5 59 30 0 0,0 5-38 0 0,1 1 0 0 0,-1-1-1 0 0,0 0 1 0 0,0 0 0 0 0,0 0 0 0 0,1 0 0 0 0,-1 1-1 0 0,0-1 1 0 0,0 0 0 0 0,1 0 0 0 0,-1 0 0 0 0,0 0-1 0 0,1 0 1 0 0,-1 0 0 0 0,0 0 0 0 0,0 0 0 0 0,1 0-1 0 0,-1 0 1 0 0,0 0 0 0 0,1 0 0 0 0,-1 0 0 0 0,0 0-1 0 0,0 0 1 0 0,1 0 0 0 0,-1 0 0 0 0,0 0 0 0 0,1 0-1 0 0,-1 0 1 0 0,0-1 0 0 0,0 1 0 0 0,1 0 0 0 0,-1 0-1 0 0,0 0 1 0 0,0 0 0 0 0,1-1 0 0 0,-1 1 0 0 0,0 0-1 0 0,0 0 1 0 0,0 0 0 0 0,0-1 0 0 0,1 1-1 0 0,-1 0 1 0 0,0 0 0 0 0,0-1 0 0 0,0 1 0 0 0,0 0-1 0 0,0 0 1 0 0,0-1 0 0 0,1 1 0 0 0,-1 0 0 0 0,0-1-1 0 0,6 8 5 0 0,-1 1 0 0 0,0 0-1 0 0,0 0 1 0 0,0 0 0 0 0,-1 0 0 0 0,0 1-1 0 0,-1 0 1 0 0,4 14 0 0 0,4 24 39 0 0,23 126 94 0 0,-32-156-110 0 0,-1-1-1 0 0,0 0 0 0 0,-2 1 1 0 0,1-1-1 0 0,-2 1 0 0 0,0-1 1 0 0,-1 0-1 0 0,-7 21 0 0 0,9-32-33 0 0,-1-1-1 0 0,0 1 1 0 0,0-1 0 0 0,0 0-1 0 0,-1 1 1 0 0,1-1-1 0 0,-1 0 1 0 0,0-1 0 0 0,0 1-1 0 0,0 0 1 0 0,-1-1-1 0 0,1 0 1 0 0,-1 0-1 0 0,0 0 1 0 0,0 0 0 0 0,0 0-1 0 0,0-1 1 0 0,-1 0-1 0 0,1 0 1 0 0,0 0 0 0 0,-1 0-1 0 0,0-1 1 0 0,1 0-1 0 0,-1 0 1 0 0,0 0-1 0 0,0 0 1 0 0,1-1 0 0 0,-1 0-1 0 0,-5 0 1 0 0,2-1-148 0 0,0 0 0 0 0,1 0 0 0 0,-1-1 0 0 0,1 0 0 0 0,-1-1 0 0 0,1 1 0 0 0,0-2 0 0 0,0 1 0 0 0,0-1 1 0 0,1 0-1 0 0,-1 0 0 0 0,1 0 0 0 0,0-1 0 0 0,0 0 0 0 0,1-1 0 0 0,-1 1 0 0 0,-8-13 0 0 0,4 0-552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15.247"/>
    </inkml:context>
    <inkml:brush xml:id="br0">
      <inkml:brushProperty name="width" value="0.05" units="cm"/>
      <inkml:brushProperty name="height" value="0.05" units="cm"/>
      <inkml:brushProperty name="color" value="#FFFFFF"/>
    </inkml:brush>
  </inkml:definitions>
  <inkml:trace contextRef="#ctx0" brushRef="#br0">204 22 1256 0 0,'-21'-9'8931'0'0,"-6"-3"-7283"0"0,19 11-1601 0 0,1 1 1 0 0,0 1-1 0 0,0 0 1 0 0,-1 0-1 0 0,1 0 1 0 0,0 0 0 0 0,0 1-1 0 0,0 1 1 0 0,1-1-1 0 0,-1 1 1 0 0,0 0 0 0 0,1 0-1 0 0,0 1 1 0 0,-1 0-1 0 0,2 0 1 0 0,-1 1 0 0 0,0-1-1 0 0,-8 11 1 0 0,12-13-53 0 0,0 1-1 0 0,0 0 1 0 0,0-1 0 0 0,0 1 0 0 0,0 0 0 0 0,1 0 0 0 0,0 0-1 0 0,-1 0 1 0 0,1 0 0 0 0,0 0 0 0 0,1 1 0 0 0,-1-1 0 0 0,0 0-1 0 0,1 6 1 0 0,0-8-6 0 0,0 1 0 0 0,0 0-1 0 0,0-1 1 0 0,0 1-1 0 0,1 0 1 0 0,-1-1 0 0 0,1 1-1 0 0,-1-1 1 0 0,1 1 0 0 0,-1-1-1 0 0,1 1 1 0 0,0-1 0 0 0,0 1-1 0 0,0-1 1 0 0,0 0 0 0 0,0 1-1 0 0,0-1 1 0 0,0 0 0 0 0,0 0-1 0 0,0 0 1 0 0,1 0-1 0 0,-1 0 1 0 0,0 0 0 0 0,1 0-1 0 0,-1 0 1 0 0,1-1 0 0 0,-1 1-1 0 0,4 1 1 0 0,2 0 2 0 0,13 3 0 0 0,-1 1 0 0 0,1 1 0 0 0,-1 1 0 0 0,23 14 0 0 0,-37-19 61 0 0,0 1 0 0 0,0-1 0 0 0,0 1 0 0 0,0 0 0 0 0,-1 1 1 0 0,0-1-1 0 0,0 1 0 0 0,0 0 0 0 0,0 0 0 0 0,-1 0 0 0 0,0 1 0 0 0,0-1 0 0 0,0 1 1 0 0,-1-1-1 0 0,0 1 0 0 0,0 0 0 0 0,0 0 0 0 0,1 11 0 0 0,-2-9 28 0 0,0 0-1 0 0,-1 0 1 0 0,0 0 0 0 0,0 0-1 0 0,-1 0 1 0 0,0 0 0 0 0,0 0-1 0 0,-1 0 1 0 0,0 0-1 0 0,0 0 1 0 0,-6 12 0 0 0,6-18-82 0 0,1 1 0 0 0,-1-1 0 0 0,1 0 0 0 0,-1 1 1 0 0,0-1-1 0 0,0 0 0 0 0,0 0 0 0 0,0 0 0 0 0,0 0 1 0 0,0-1-1 0 0,-1 1 0 0 0,1-1 0 0 0,0 1 0 0 0,-1-1 0 0 0,1 0 1 0 0,-1 0-1 0 0,0 0 0 0 0,1 0 0 0 0,-1 0 0 0 0,0-1 1 0 0,0 1-1 0 0,1-1 0 0 0,-1 1 0 0 0,0-1 0 0 0,0 0 0 0 0,0 0 1 0 0,0-1-1 0 0,1 1 0 0 0,-1-1 0 0 0,0 1 0 0 0,0-1 0 0 0,1 0 1 0 0,-1 0-1 0 0,0 0 0 0 0,1 0 0 0 0,-4-2 0 0 0,2 0-204 0 0,0 1-1 0 0,0-1 1 0 0,1 0-1 0 0,-1 0 0 0 0,1 0 1 0 0,0-1-1 0 0,0 1 1 0 0,0-1-1 0 0,0 1 0 0 0,1-1 1 0 0,-1 0-1 0 0,1 0 1 0 0,0 0-1 0 0,0 0 0 0 0,0-1 1 0 0,1 1-1 0 0,0-1 1 0 0,0 1-1 0 0,0-1 0 0 0,0 1 1 0 0,1-1-1 0 0,-1 1 1 0 0,1-6-1 0 0,0-3-957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15.612"/>
    </inkml:context>
    <inkml:brush xml:id="br0">
      <inkml:brushProperty name="width" value="0.05" units="cm"/>
      <inkml:brushProperty name="height" value="0.05" units="cm"/>
      <inkml:brushProperty name="color" value="#FFFFFF"/>
    </inkml:brush>
  </inkml:definitions>
  <inkml:trace contextRef="#ctx0" brushRef="#br0">17 0 3857 0 0,'-1'0'240'0'0,"1"0"1"0"0,-1 0 0 0 0,1 1-1 0 0,-1-1 1 0 0,1 0 0 0 0,-1 0 0 0 0,1 0-1 0 0,-1 0 1 0 0,1 1 0 0 0,-1-1-1 0 0,1 0 1 0 0,-1 0 0 0 0,1 1-1 0 0,-1-1 1 0 0,1 0 0 0 0,-1 1-1 0 0,1-1 1 0 0,-1 1 0 0 0,1-1-1 0 0,0 0 1 0 0,-1 1 0 0 0,1-1-1 0 0,0 1 1 0 0,-1-1 0 0 0,1 1-1 0 0,-4 19 1535 0 0,7 20-2704 0 0,-2-35 1498 0 0,4 34-389 0 0,1 1 1 0 0,16 47-1 0 0,-3-7-235 0 0,-7-39-3355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15.957"/>
    </inkml:context>
    <inkml:brush xml:id="br0">
      <inkml:brushProperty name="width" value="0.05" units="cm"/>
      <inkml:brushProperty name="height" value="0.05" units="cm"/>
      <inkml:brushProperty name="color" value="#FFFFFF"/>
    </inkml:brush>
  </inkml:definitions>
  <inkml:trace contextRef="#ctx0" brushRef="#br0">0 20 3057 0 0,'11'-4'9002'0'0,"43"1"-7909"0"0,-16 3-1350 0 0,0-2 0 0 0,49-8 0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16.314"/>
    </inkml:context>
    <inkml:brush xml:id="br0">
      <inkml:brushProperty name="width" value="0.05" units="cm"/>
      <inkml:brushProperty name="height" value="0.05" units="cm"/>
      <inkml:brushProperty name="color" value="#FFFFFF"/>
    </inkml:brush>
  </inkml:definitions>
  <inkml:trace contextRef="#ctx0" brushRef="#br0">2 1 1712 0 0,'1'1'961'0'0,"0"2"951"0"0,-2-3-2000 0 0,0 0 24 0 0,-1 0-104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16.707"/>
    </inkml:context>
    <inkml:brush xml:id="br0">
      <inkml:brushProperty name="width" value="0.05" units="cm"/>
      <inkml:brushProperty name="height" value="0.05" units="cm"/>
      <inkml:brushProperty name="color" value="#FFFFFF"/>
    </inkml:brush>
  </inkml:definitions>
  <inkml:trace contextRef="#ctx0" brushRef="#br0">1 207 3521 0 0,'0'0'228'0'0,"1"0"1"0"0,-1 1-1 0 0,0-1 1 0 0,1 0-1 0 0,-1 0 0 0 0,1 1 1 0 0,-1-1-1 0 0,0 0 1 0 0,1 0-1 0 0,-1 0 1 0 0,1 0-1 0 0,-1 1 1 0 0,1-1-1 0 0,-1 0 0 0 0,1 0 1 0 0,-1 0-1 0 0,1 0 1 0 0,-1 0-1 0 0,1 0 1 0 0,-1 0-1 0 0,1 0 0 0 0,-1 0 1 0 0,0-1-1 0 0,1 1 1 0 0,-1 0-1 0 0,1 0 1 0 0,-1 0-1 0 0,1 0 1 0 0,-1-1-1 0 0,0 1 0 0 0,1-1 1 0 0,25-13 1260 0 0,22-23 273 0 0,-47 36-1735 0 0,4-3-169 0 0,1-1 1 0 0,-1 0-1 0 0,0 0 1 0 0,-1 0-1 0 0,8-11 1 0 0,-11 14 130 0 0,0-1 0 0 0,0 1 0 0 0,0 0 1 0 0,0 0-1 0 0,0 0 0 0 0,-1-1 0 0 0,1 1 0 0 0,-1 0 0 0 0,1-1 0 0 0,-1 1 0 0 0,0 0 1 0 0,0-1-1 0 0,0 1 0 0 0,0 0 0 0 0,-1-1 0 0 0,1 1 0 0 0,-1 0 0 0 0,1-1 1 0 0,-1 1-1 0 0,0 0 0 0 0,0 0 0 0 0,0 0 0 0 0,0 0 0 0 0,0-1 0 0 0,-2-1 0 0 0,1 0 15 0 0,-1 0-1 0 0,-1 0 0 0 0,1 0 1 0 0,0 0-1 0 0,-1 0 0 0 0,0 1 0 0 0,0 0 1 0 0,0 0-1 0 0,0 0 0 0 0,0 0 1 0 0,-1 1-1 0 0,1-1 0 0 0,-1 1 1 0 0,0 0-1 0 0,0 0 0 0 0,-8-1 0 0 0,12 3-16 0 0,0 0 0 0 0,-1 0 0 0 0,1 1 0 0 0,0-1 0 0 0,0 0-1 0 0,-1 1 1 0 0,1-1 0 0 0,0 1 0 0 0,0-1 0 0 0,-1 1 0 0 0,1 0-1 0 0,0-1 1 0 0,0 1 0 0 0,0 0 0 0 0,0 0 0 0 0,0 0 0 0 0,0 0-1 0 0,0 0 1 0 0,0 0 0 0 0,1 0 0 0 0,-1 0 0 0 0,0 0 0 0 0,1 0-1 0 0,-1 1 1 0 0,0-1 0 0 0,1 0 0 0 0,-1 0 0 0 0,1 2 0 0 0,-14 35 118 0 0,13-35-109 0 0,-1 5 32 0 0,1 0-1 0 0,0 1 0 0 0,0-1 0 0 0,1 0 1 0 0,0 0-1 0 0,1 1 0 0 0,-1-1 0 0 0,1 0 1 0 0,1 0-1 0 0,0 0 0 0 0,3 9 0 0 0,1 8-11 0 0,-3-9-19 0 0,0-1-1 0 0,1 0 0 0 0,1 0 1 0 0,1 0-1 0 0,7 15 1 0 0,-9-23-61 0 0,0-1-1 0 0,0 1 1 0 0,1-1 0 0 0,0 0 0 0 0,0-1 0 0 0,0 1 0 0 0,0-1 0 0 0,1 0 0 0 0,0 0 0 0 0,0-1-1 0 0,1 0 1 0 0,11 7 0 0 0,-16-10-104 0 0,0-1 0 0 0,0 1 0 0 0,0 0 0 0 0,-1-1 0 0 0,1 0 0 0 0,0 1 0 0 0,0-1 0 0 0,0 0 0 0 0,0 0 0 0 0,0 0 0 0 0,0 0 0 0 0,0 0 0 0 0,0 0 0 0 0,-1 0 0 0 0,1-1 0 0 0,0 1 0 0 0,0-1 0 0 0,0 1 0 0 0,0-1 0 0 0,1-1 0 0 0,7-6-1311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17.048"/>
    </inkml:context>
    <inkml:brush xml:id="br0">
      <inkml:brushProperty name="width" value="0.05" units="cm"/>
      <inkml:brushProperty name="height" value="0.05" units="cm"/>
      <inkml:brushProperty name="color" value="#FFFFFF"/>
    </inkml:brush>
  </inkml:definitions>
  <inkml:trace contextRef="#ctx0" brushRef="#br0">0 42 2801 0 0,'4'11'7870'0'0,"5"56"-7453"0"0,-6-23-228 0 0,-3-19-230 0 0,2 1 0 0 0,1-1 1 0 0,1 0-1 0 0,1-1 0 0 0,1 1 0 0 0,17 44 1 0 0,-23-69-150 0 0,-3-37-1281 0 0,0-30 1384 0 0,0 33 108 0 0,2-1-1 0 0,1 1 0 0 0,1 0 1 0 0,9-43-1 0 0,-9 72 40 0 0,0 0 0 0 0,1 0 0 0 0,0 0 0 0 0,0 0 0 0 0,1 1 0 0 0,-1-1 0 0 0,1 1 0 0 0,0 0 0 0 0,0-1 0 0 0,0 2 0 0 0,6-6 0 0 0,-9 8-27 0 0,1 1 0 0 0,-1-1 0 0 0,1 1 0 0 0,-1-1 0 0 0,1 1 0 0 0,-1 0 0 0 0,1-1 0 0 0,-1 1 0 0 0,1 0 0 0 0,-1 0 0 0 0,1-1 0 0 0,-1 1 0 0 0,1 0-1 0 0,0 0 1 0 0,-1 0 0 0 0,1 0 0 0 0,-1 0 0 0 0,1-1 0 0 0,0 1 0 0 0,-1 0 0 0 0,1 1 0 0 0,-1-1 0 0 0,1 0 0 0 0,0 0 0 0 0,-1 0 0 0 0,1 0 0 0 0,-1 0 0 0 0,1 1 0 0 0,-1-1 0 0 0,1 0 0 0 0,-1 0 0 0 0,1 1 0 0 0,0-1 0 0 0,-1 0 0 0 0,0 1-1 0 0,1-1 1 0 0,-1 1 0 0 0,1-1 0 0 0,0 1 0 0 0,19 28-6 0 0,-4-6 66 0 0,1 3-131 0 0,-1 1 1 0 0,-1 1 0 0 0,-2 0-1 0 0,16 44 1 0 0,-27-65-118 0 0,14 35-659 0 0,-16-41 732 0 0,1-1-1 0 0,-1 1 1 0 0,0 0-1 0 0,1 0 1 0 0,-1-1-1 0 0,0 1 1 0 0,1 0-1 0 0,-1 0 1 0 0,1-1-1 0 0,-1 1 1 0 0,1 0-1 0 0,0-1 1 0 0,-1 1-1 0 0,1-1 0 0 0,0 1 1 0 0,-1-1-1 0 0,1 1 1 0 0,0-1-1 0 0,0 1 1 0 0,-1-1-1 0 0,1 0 1 0 0,0 1-1 0 0,0-1 1 0 0,0 0-1 0 0,-1 0 1 0 0,1 1-1 0 0,0-1 1 0 0,0 0-1 0 0,0 0 1 0 0,0 0-1 0 0,0 0 1 0 0,-1 0-1 0 0,1 0 1 0 0,0-1-1 0 0,0 1 1 0 0,0 0-1 0 0,0 0 1 0 0,-1-1-1 0 0,1 1 1 0 0,0 0-1 0 0,0-1 1 0 0,0 0-1 0 0,0 1-2 0 0,0-1 1 0 0,-1 0-1 0 0,1 0 0 0 0,-1 0 1 0 0,1 1-1 0 0,-1-1 0 0 0,0 0 0 0 0,1 0 1 0 0,-1 0-1 0 0,0 0 0 0 0,0 0 1 0 0,1 0-1 0 0,-1 0 0 0 0,0 0 0 0 0,0 0 1 0 0,0 0-1 0 0,0 0 0 0 0,0 0 1 0 0,-1-1-1 0 0,1-5-493 0 0,3-3-405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17.412"/>
    </inkml:context>
    <inkml:brush xml:id="br0">
      <inkml:brushProperty name="width" value="0.05" units="cm"/>
      <inkml:brushProperty name="height" value="0.05" units="cm"/>
      <inkml:brushProperty name="color" value="#FFFFFF"/>
    </inkml:brush>
  </inkml:definitions>
  <inkml:trace contextRef="#ctx0" brushRef="#br0">1 162 1288 0 0,'23'-51'3858'0'0,"28"-47"1516"0"0,-49 93-5353 0 0,2-3 1021 0 0,6 19-417 0 0,13 34-531 0 0,-2 0-1 0 0,18 60 1 0 0,-15-39-460 0 0,-8-43-2936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21:02:18.696"/>
    </inkml:context>
    <inkml:brush xml:id="br0">
      <inkml:brushProperty name="width" value="0.05" units="cm"/>
      <inkml:brushProperty name="height" value="0.05" units="cm"/>
      <inkml:brushProperty name="color" value="#FFFFFF"/>
    </inkml:brush>
  </inkml:definitions>
  <inkml:trace contextRef="#ctx0" brushRef="#br0">209 320 1056 0 0,'-10'-15'4888'0'0,"-12"-8"-2933"0"0,1-1-1883 0 0,19 21-25 0 0,0 0-1 0 0,-1 0 1 0 0,1 0 0 0 0,-1 0 0 0 0,0 1-1 0 0,0-1 1 0 0,0 1 0 0 0,0 0 0 0 0,0 0-1 0 0,-1 0 1 0 0,1 0 0 0 0,-1 0-1 0 0,1 1 1 0 0,-1-1 0 0 0,0 1 0 0 0,1 0-1 0 0,-1 0 1 0 0,0 1 0 0 0,0-1 0 0 0,0 1-1 0 0,0 0 1 0 0,0 0 0 0 0,1 0-1 0 0,-1 0 1 0 0,0 1 0 0 0,-4 0 0 0 0,-26 42-62 0 0,32-40 10 0 0,-1 0 1 0 0,0 1-1 0 0,1-1 1 0 0,0 0-1 0 0,0 1 0 0 0,0-1 1 0 0,0 1-1 0 0,0 0 1 0 0,1-1-1 0 0,0 1 1 0 0,0 0-1 0 0,0 0 0 0 0,0 0 1 0 0,0 0-1 0 0,1 0 1 0 0,-1 5-1 0 0,2-3 2 0 0,0 1-1 0 0,0-1 1 0 0,1 0 0 0 0,0 0 0 0 0,0 0-1 0 0,0 0 1 0 0,0 0 0 0 0,1 0 0 0 0,5 6-1 0 0,1 7-15 0 0,-5-12 1 0 0,-1-1 0 0 0,1 1-1 0 0,0-1 1 0 0,10 12-1 0 0,-12-16 17 0 0,0-1-1 0 0,-1 1 1 0 0,1-1-1 0 0,0 0 1 0 0,0 1-1 0 0,0-1 1 0 0,0 0-1 0 0,0 0 0 0 0,0 0 1 0 0,1-1-1 0 0,-1 1 1 0 0,0 0-1 0 0,0-1 1 0 0,1 1-1 0 0,-1-1 1 0 0,0 0-1 0 0,0 0 1 0 0,1 0-1 0 0,-1 0 1 0 0,0 0-1 0 0,3-1 1 0 0,12-22 40 0 0,-15 20-33 0 0,0 0 0 0 0,0-1 0 0 0,0 1 0 0 0,0 0 0 0 0,-1-1 0 0 0,1 1 0 0 0,1-8 0 0 0,-2 6-5 0 0,1 0 1 0 0,0-1 0 0 0,0 1 0 0 0,0 0-1 0 0,1 0 1 0 0,-1 1 0 0 0,6-7 0 0 0,-3 4-3 0 0,0 0 0 0 0,0-1 1 0 0,0 1-1 0 0,-1-1 0 0 0,-1 0 1 0 0,1 0-1 0 0,-1-1 0 0 0,-1 1 1 0 0,1 0-1 0 0,-1-1 1 0 0,-1 0-1 0 0,1-10 0 0 0,1-8 120 0 0,-2-1-1 0 0,-1 0 1 0 0,-2 0-1 0 0,0 1 1 0 0,-2-1 0 0 0,-11-43-1 0 0,15 70-11 0 0,-1 0 0 0 0,1 0 0 0 0,-1-1 0 0 0,1 1 0 0 0,-1 0 0 0 0,0 0 0 0 0,1 0 1 0 0,-1-1-1 0 0,0 1 0 0 0,0 0 0 0 0,0 0 0 0 0,0 0 0 0 0,0 0 0 0 0,0 1 0 0 0,0-1 0 0 0,0 0 0 0 0,0 0 0 0 0,-1 0 0 0 0,1 1-91 0 0,1 0 1 0 0,-1 0-1 0 0,1 1 0 0 0,-1-1 1 0 0,1 0-1 0 0,-1 1 0 0 0,1-1 0 0 0,-1 0 1 0 0,1 1-1 0 0,-1-1 0 0 0,1 1 0 0 0,0-1 1 0 0,-1 1-1 0 0,1-1 0 0 0,0 1 1 0 0,0-1-1 0 0,-1 1 0 0 0,1-1 0 0 0,0 1 1 0 0,0-1-1 0 0,0 1 0 0 0,-1-1 0 0 0,1 1 1 0 0,0 0-1 0 0,0-1 0 0 0,0 1 1 0 0,0-1-1 0 0,0 1 0 0 0,0-1 0 0 0,0 1 1 0 0,0 0-1 0 0,0-1 0 0 0,1 1 0 0 0,-1-1 1 0 0,0 1-1 0 0,0-1 0 0 0,0 1 1 0 0,1-1-1 0 0,-1 1 0 0 0,0-1 0 0 0,1 1 1 0 0,19 64 51 0 0,-2-10-32 0 0,21 93 88 0 0,-14-60-104 0 0,-24-82-298 0 0,1 1 1 0 0,-1-1-1 0 0,2 0 1 0 0,-1 1-1 0 0,1-1 1 0 0,-1 0 0 0 0,2-1-1 0 0,-1 1 1 0 0,9 10-1 0 0,-11-15-166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E1B6E3-E733-43D2-8040-419096C558C1}" type="datetimeFigureOut">
              <a:rPr lang="en-US" smtClean="0"/>
              <a:t>12/10/2021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B1BBFD-A84D-4337-AE72-EF32A583473F}" type="slidenum">
              <a:rPr lang="en-US" smtClean="0"/>
              <a:t>‹#›</a:t>
            </a:fld>
            <a:endParaRPr lang="en-US"/>
          </a:p>
        </p:txBody>
      </p:sp>
    </p:spTree>
    <p:extLst>
      <p:ext uri="{BB962C8B-B14F-4D97-AF65-F5344CB8AC3E}">
        <p14:creationId xmlns:p14="http://schemas.microsoft.com/office/powerpoint/2010/main" val="660042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Inspiration: How Linux Works, 3</a:t>
            </a:r>
            <a:r>
              <a:rPr lang="en-US" baseline="30000"/>
              <a:t>rd</a:t>
            </a:r>
            <a:r>
              <a:rPr lang="en-US"/>
              <a:t> edition</a:t>
            </a:r>
          </a:p>
        </p:txBody>
      </p:sp>
      <p:sp>
        <p:nvSpPr>
          <p:cNvPr id="4" name="Slide Number Placeholder 3"/>
          <p:cNvSpPr>
            <a:spLocks noGrp="1"/>
          </p:cNvSpPr>
          <p:nvPr>
            <p:ph type="sldNum" sz="quarter" idx="5"/>
          </p:nvPr>
        </p:nvSpPr>
        <p:spPr/>
        <p:txBody>
          <a:bodyPr/>
          <a:lstStyle/>
          <a:p>
            <a:fld id="{0EB1BBFD-A84D-4337-AE72-EF32A583473F}" type="slidenum">
              <a:rPr lang="en-US" smtClean="0"/>
              <a:t>10</a:t>
            </a:fld>
            <a:endParaRPr lang="en-US"/>
          </a:p>
        </p:txBody>
      </p:sp>
    </p:spTree>
    <p:extLst>
      <p:ext uri="{BB962C8B-B14F-4D97-AF65-F5344CB8AC3E}">
        <p14:creationId xmlns:p14="http://schemas.microsoft.com/office/powerpoint/2010/main" val="92809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https://docs.microsoft.com/en-us/windows-server/administration/windows-commands/diskpart</a:t>
            </a:r>
          </a:p>
          <a:p>
            <a:r>
              <a:rPr lang="en-US" dirty="0"/>
              <a:t>https://www.redhat.com/sysadmin/partitions-parted</a:t>
            </a:r>
          </a:p>
          <a:p>
            <a:r>
              <a:rPr lang="en-US" dirty="0"/>
              <a:t>https://www.digitalocean.com/community/tutorials/how-to-partition-and-format-storage-devices-in-linux</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56D15E-83E0-4435-BAD6-CD2B08C9D4C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7594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https://www.howtogeek.com/443342/how-to-use-the-mkfs-command-on-linux/</a:t>
            </a:r>
          </a:p>
        </p:txBody>
      </p:sp>
      <p:sp>
        <p:nvSpPr>
          <p:cNvPr id="4" name="Slide Number Placeholder 3"/>
          <p:cNvSpPr>
            <a:spLocks noGrp="1"/>
          </p:cNvSpPr>
          <p:nvPr>
            <p:ph type="sldNum" sz="quarter" idx="5"/>
          </p:nvPr>
        </p:nvSpPr>
        <p:spPr/>
        <p:txBody>
          <a:bodyPr/>
          <a:lstStyle/>
          <a:p>
            <a:fld id="{0EB1BBFD-A84D-4337-AE72-EF32A583473F}" type="slidenum">
              <a:rPr lang="en-US" smtClean="0"/>
              <a:t>24</a:t>
            </a:fld>
            <a:endParaRPr lang="en-US"/>
          </a:p>
        </p:txBody>
      </p:sp>
    </p:spTree>
    <p:extLst>
      <p:ext uri="{BB962C8B-B14F-4D97-AF65-F5344CB8AC3E}">
        <p14:creationId xmlns:p14="http://schemas.microsoft.com/office/powerpoint/2010/main" val="1647136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https://www.howtogeek.com/443342/how-to-use-the-mkfs-command-on-linux/</a:t>
            </a:r>
          </a:p>
        </p:txBody>
      </p:sp>
      <p:sp>
        <p:nvSpPr>
          <p:cNvPr id="4" name="Slide Number Placeholder 3"/>
          <p:cNvSpPr>
            <a:spLocks noGrp="1"/>
          </p:cNvSpPr>
          <p:nvPr>
            <p:ph type="sldNum" sz="quarter" idx="5"/>
          </p:nvPr>
        </p:nvSpPr>
        <p:spPr/>
        <p:txBody>
          <a:bodyPr/>
          <a:lstStyle/>
          <a:p>
            <a:fld id="{0EB1BBFD-A84D-4337-AE72-EF32A583473F}" type="slidenum">
              <a:rPr lang="en-US" smtClean="0"/>
              <a:t>25</a:t>
            </a:fld>
            <a:endParaRPr lang="en-US"/>
          </a:p>
        </p:txBody>
      </p:sp>
    </p:spTree>
    <p:extLst>
      <p:ext uri="{BB962C8B-B14F-4D97-AF65-F5344CB8AC3E}">
        <p14:creationId xmlns:p14="http://schemas.microsoft.com/office/powerpoint/2010/main" val="1859377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https://www.howtogeek.com/443342/how-to-use-the-mkfs-command-on-linux/</a:t>
            </a:r>
          </a:p>
        </p:txBody>
      </p:sp>
      <p:sp>
        <p:nvSpPr>
          <p:cNvPr id="4" name="Slide Number Placeholder 3"/>
          <p:cNvSpPr>
            <a:spLocks noGrp="1"/>
          </p:cNvSpPr>
          <p:nvPr>
            <p:ph type="sldNum" sz="quarter" idx="5"/>
          </p:nvPr>
        </p:nvSpPr>
        <p:spPr/>
        <p:txBody>
          <a:bodyPr/>
          <a:lstStyle/>
          <a:p>
            <a:fld id="{0EB1BBFD-A84D-4337-AE72-EF32A583473F}" type="slidenum">
              <a:rPr lang="en-US" smtClean="0"/>
              <a:t>26</a:t>
            </a:fld>
            <a:endParaRPr lang="en-US"/>
          </a:p>
        </p:txBody>
      </p:sp>
    </p:spTree>
    <p:extLst>
      <p:ext uri="{BB962C8B-B14F-4D97-AF65-F5344CB8AC3E}">
        <p14:creationId xmlns:p14="http://schemas.microsoft.com/office/powerpoint/2010/main" val="2785647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https://unix.stackexchange.com/questions/4402/what-is-a-superblock-inode-dentry-and-a-file</a:t>
            </a:r>
          </a:p>
        </p:txBody>
      </p:sp>
      <p:sp>
        <p:nvSpPr>
          <p:cNvPr id="4" name="Slide Number Placeholder 3"/>
          <p:cNvSpPr>
            <a:spLocks noGrp="1"/>
          </p:cNvSpPr>
          <p:nvPr>
            <p:ph type="sldNum" sz="quarter" idx="5"/>
          </p:nvPr>
        </p:nvSpPr>
        <p:spPr/>
        <p:txBody>
          <a:bodyPr/>
          <a:lstStyle/>
          <a:p>
            <a:fld id="{0EB1BBFD-A84D-4337-AE72-EF32A583473F}" type="slidenum">
              <a:rPr lang="en-US" smtClean="0"/>
              <a:t>30</a:t>
            </a:fld>
            <a:endParaRPr lang="en-US"/>
          </a:p>
        </p:txBody>
      </p:sp>
    </p:spTree>
    <p:extLst>
      <p:ext uri="{BB962C8B-B14F-4D97-AF65-F5344CB8AC3E}">
        <p14:creationId xmlns:p14="http://schemas.microsoft.com/office/powerpoint/2010/main" val="3199623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https://docs.oracle.com/cd/E19455-01/805-7229/sysresquotas-3/index.html</a:t>
            </a:r>
          </a:p>
        </p:txBody>
      </p:sp>
      <p:sp>
        <p:nvSpPr>
          <p:cNvPr id="4" name="Slide Number Placeholder 3"/>
          <p:cNvSpPr>
            <a:spLocks noGrp="1"/>
          </p:cNvSpPr>
          <p:nvPr>
            <p:ph type="sldNum" sz="quarter" idx="5"/>
          </p:nvPr>
        </p:nvSpPr>
        <p:spPr/>
        <p:txBody>
          <a:bodyPr/>
          <a:lstStyle/>
          <a:p>
            <a:fld id="{E0777C34-294D-47C3-89CB-3621C4D13F6E}" type="slidenum">
              <a:rPr lang="en-US" smtClean="0"/>
              <a:t>43</a:t>
            </a:fld>
            <a:endParaRPr lang="en-US"/>
          </a:p>
        </p:txBody>
      </p:sp>
    </p:spTree>
    <p:extLst>
      <p:ext uri="{BB962C8B-B14F-4D97-AF65-F5344CB8AC3E}">
        <p14:creationId xmlns:p14="http://schemas.microsoft.com/office/powerpoint/2010/main" val="4162113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https://coffeewithbytes.com/blog/hardlink_softlink/</a:t>
            </a:r>
          </a:p>
        </p:txBody>
      </p:sp>
      <p:sp>
        <p:nvSpPr>
          <p:cNvPr id="4" name="Slide Number Placeholder 3"/>
          <p:cNvSpPr>
            <a:spLocks noGrp="1"/>
          </p:cNvSpPr>
          <p:nvPr>
            <p:ph type="sldNum" sz="quarter" idx="5"/>
          </p:nvPr>
        </p:nvSpPr>
        <p:spPr/>
        <p:txBody>
          <a:bodyPr/>
          <a:lstStyle/>
          <a:p>
            <a:fld id="{BA56D15E-83E0-4435-BAD6-CD2B08C9D4CC}" type="slidenum">
              <a:rPr lang="en-US" smtClean="0"/>
              <a:t>46</a:t>
            </a:fld>
            <a:endParaRPr lang="en-US"/>
          </a:p>
        </p:txBody>
      </p:sp>
    </p:spTree>
    <p:extLst>
      <p:ext uri="{BB962C8B-B14F-4D97-AF65-F5344CB8AC3E}">
        <p14:creationId xmlns:p14="http://schemas.microsoft.com/office/powerpoint/2010/main" val="3582725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https://winaero.com/create-symbolic-link-windows-10-powershell/</a:t>
            </a:r>
          </a:p>
        </p:txBody>
      </p:sp>
      <p:sp>
        <p:nvSpPr>
          <p:cNvPr id="4" name="Slide Number Placeholder 3"/>
          <p:cNvSpPr>
            <a:spLocks noGrp="1"/>
          </p:cNvSpPr>
          <p:nvPr>
            <p:ph type="sldNum" sz="quarter" idx="5"/>
          </p:nvPr>
        </p:nvSpPr>
        <p:spPr/>
        <p:txBody>
          <a:bodyPr/>
          <a:lstStyle/>
          <a:p>
            <a:fld id="{BA56D15E-83E0-4435-BAD6-CD2B08C9D4CC}" type="slidenum">
              <a:rPr lang="en-US" smtClean="0"/>
              <a:t>47</a:t>
            </a:fld>
            <a:endParaRPr lang="en-US"/>
          </a:p>
        </p:txBody>
      </p:sp>
    </p:spTree>
    <p:extLst>
      <p:ext uri="{BB962C8B-B14F-4D97-AF65-F5344CB8AC3E}">
        <p14:creationId xmlns:p14="http://schemas.microsoft.com/office/powerpoint/2010/main" val="2365814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A6FCAA-444E-470C-A800-72D5E4FBA7CF}"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3409344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A6FCAA-444E-470C-A800-72D5E4FBA7CF}"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3363757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AA6FCAA-444E-470C-A800-72D5E4FBA7CF}"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1978943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AA6FCAA-444E-470C-A800-72D5E4FBA7CF}"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0A96F-5EAC-4747-9F7E-8005318FAA7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009708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A6FCAA-444E-470C-A800-72D5E4FBA7CF}"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2888356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AA6FCAA-444E-470C-A800-72D5E4FBA7CF}" type="datetimeFigureOut">
              <a:rPr lang="en-US" smtClean="0"/>
              <a:t>12/10/2021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1519194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AA6FCAA-444E-470C-A800-72D5E4FBA7CF}" type="datetimeFigureOut">
              <a:rPr lang="en-US" smtClean="0"/>
              <a:t>12/10/2021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923974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A6FCAA-444E-470C-A800-72D5E4FBA7CF}"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26224488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A6FCAA-444E-470C-A800-72D5E4FBA7CF}"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355011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A6FCAA-444E-470C-A800-72D5E4FBA7CF}"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1704245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A6FCAA-444E-470C-A800-72D5E4FBA7CF}"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2052269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A6FCAA-444E-470C-A800-72D5E4FBA7CF}"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1610527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A6FCAA-444E-470C-A800-72D5E4FBA7CF}" type="datetimeFigureOut">
              <a:rPr lang="en-US" smtClean="0"/>
              <a:t>12/10/2021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2754813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AA6FCAA-444E-470C-A800-72D5E4FBA7CF}" type="datetimeFigureOut">
              <a:rPr lang="en-US" smtClean="0"/>
              <a:t>12/10/2021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3114841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AA6FCAA-444E-470C-A800-72D5E4FBA7CF}" type="datetimeFigureOut">
              <a:rPr lang="en-US" smtClean="0"/>
              <a:t>12/10/2021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2998425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AA6FCAA-444E-470C-A800-72D5E4FBA7CF}" type="datetimeFigureOut">
              <a:rPr lang="en-US" smtClean="0"/>
              <a:t>12/10/2021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3982052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A6FCAA-444E-470C-A800-72D5E4FBA7CF}"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3545510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AA6FCAA-444E-470C-A800-72D5E4FBA7CF}" type="datetimeFigureOut">
              <a:rPr lang="en-US" smtClean="0"/>
              <a:t>12/10/2021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B40A96F-5EAC-4747-9F7E-8005318FAA7E}" type="slidenum">
              <a:rPr lang="en-US" smtClean="0"/>
              <a:t>‹#›</a:t>
            </a:fld>
            <a:endParaRPr lang="en-US"/>
          </a:p>
        </p:txBody>
      </p:sp>
    </p:spTree>
    <p:extLst>
      <p:ext uri="{BB962C8B-B14F-4D97-AF65-F5344CB8AC3E}">
        <p14:creationId xmlns:p14="http://schemas.microsoft.com/office/powerpoint/2010/main" val="116439982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17" Type="http://schemas.openxmlformats.org/officeDocument/2006/relationships/image" Target="../media/image62.png"/><Relationship Id="rId21" Type="http://schemas.openxmlformats.org/officeDocument/2006/relationships/customXml" Target="../ink/ink10.xml"/><Relationship Id="rId63" Type="http://schemas.openxmlformats.org/officeDocument/2006/relationships/customXml" Target="../ink/ink31.xml"/><Relationship Id="rId159" Type="http://schemas.openxmlformats.org/officeDocument/2006/relationships/image" Target="../media/image83.png"/><Relationship Id="rId170" Type="http://schemas.openxmlformats.org/officeDocument/2006/relationships/customXml" Target="../ink/ink85.xml"/><Relationship Id="rId226" Type="http://schemas.openxmlformats.org/officeDocument/2006/relationships/customXml" Target="../ink/ink113.xml"/><Relationship Id="rId268" Type="http://schemas.openxmlformats.org/officeDocument/2006/relationships/customXml" Target="../ink/ink135.xml"/><Relationship Id="rId11" Type="http://schemas.openxmlformats.org/officeDocument/2006/relationships/customXml" Target="../ink/ink5.xml"/><Relationship Id="rId32" Type="http://schemas.openxmlformats.org/officeDocument/2006/relationships/image" Target="../media/image20.png"/><Relationship Id="rId53" Type="http://schemas.openxmlformats.org/officeDocument/2006/relationships/customXml" Target="../ink/ink26.xml"/><Relationship Id="rId74" Type="http://schemas.openxmlformats.org/officeDocument/2006/relationships/image" Target="../media/image41.png"/><Relationship Id="rId128" Type="http://schemas.openxmlformats.org/officeDocument/2006/relationships/customXml" Target="../ink/ink64.xml"/><Relationship Id="rId149" Type="http://schemas.openxmlformats.org/officeDocument/2006/relationships/image" Target="../media/image78.png"/><Relationship Id="rId5" Type="http://schemas.openxmlformats.org/officeDocument/2006/relationships/customXml" Target="../ink/ink2.xml"/><Relationship Id="rId95" Type="http://schemas.openxmlformats.org/officeDocument/2006/relationships/image" Target="../media/image51.png"/><Relationship Id="rId160" Type="http://schemas.openxmlformats.org/officeDocument/2006/relationships/customXml" Target="../ink/ink80.xml"/><Relationship Id="rId181" Type="http://schemas.openxmlformats.org/officeDocument/2006/relationships/image" Target="../media/image94.png"/><Relationship Id="rId216" Type="http://schemas.openxmlformats.org/officeDocument/2006/relationships/customXml" Target="../ink/ink108.xml"/><Relationship Id="rId237" Type="http://schemas.openxmlformats.org/officeDocument/2006/relationships/image" Target="../media/image122.png"/><Relationship Id="rId258" Type="http://schemas.openxmlformats.org/officeDocument/2006/relationships/customXml" Target="../ink/ink130.xml"/><Relationship Id="rId22" Type="http://schemas.openxmlformats.org/officeDocument/2006/relationships/image" Target="../media/image15.png"/><Relationship Id="rId43" Type="http://schemas.openxmlformats.org/officeDocument/2006/relationships/customXml" Target="../ink/ink21.xml"/><Relationship Id="rId64" Type="http://schemas.openxmlformats.org/officeDocument/2006/relationships/image" Target="../media/image36.png"/><Relationship Id="rId118" Type="http://schemas.openxmlformats.org/officeDocument/2006/relationships/customXml" Target="../ink/ink59.xml"/><Relationship Id="rId139" Type="http://schemas.openxmlformats.org/officeDocument/2006/relationships/image" Target="../media/image73.png"/><Relationship Id="rId85" Type="http://schemas.openxmlformats.org/officeDocument/2006/relationships/customXml" Target="../ink/ink42.xml"/><Relationship Id="rId150" Type="http://schemas.openxmlformats.org/officeDocument/2006/relationships/customXml" Target="../ink/ink75.xml"/><Relationship Id="rId171" Type="http://schemas.openxmlformats.org/officeDocument/2006/relationships/image" Target="../media/image89.png"/><Relationship Id="rId192" Type="http://schemas.openxmlformats.org/officeDocument/2006/relationships/customXml" Target="../ink/ink96.xml"/><Relationship Id="rId206" Type="http://schemas.openxmlformats.org/officeDocument/2006/relationships/customXml" Target="../ink/ink103.xml"/><Relationship Id="rId227" Type="http://schemas.openxmlformats.org/officeDocument/2006/relationships/image" Target="../media/image117.png"/><Relationship Id="rId248" Type="http://schemas.openxmlformats.org/officeDocument/2006/relationships/image" Target="../media/image127.png"/><Relationship Id="rId269" Type="http://schemas.openxmlformats.org/officeDocument/2006/relationships/image" Target="../media/image137.png"/><Relationship Id="rId12" Type="http://schemas.openxmlformats.org/officeDocument/2006/relationships/image" Target="../media/image10.png"/><Relationship Id="rId33" Type="http://schemas.openxmlformats.org/officeDocument/2006/relationships/customXml" Target="../ink/ink16.xml"/><Relationship Id="rId108" Type="http://schemas.openxmlformats.org/officeDocument/2006/relationships/customXml" Target="../ink/ink54.xml"/><Relationship Id="rId129" Type="http://schemas.openxmlformats.org/officeDocument/2006/relationships/image" Target="../media/image68.png"/><Relationship Id="rId54" Type="http://schemas.openxmlformats.org/officeDocument/2006/relationships/image" Target="../media/image31.png"/><Relationship Id="rId75" Type="http://schemas.openxmlformats.org/officeDocument/2006/relationships/customXml" Target="../ink/ink37.xml"/><Relationship Id="rId96" Type="http://schemas.openxmlformats.org/officeDocument/2006/relationships/customXml" Target="../ink/ink48.xml"/><Relationship Id="rId140" Type="http://schemas.openxmlformats.org/officeDocument/2006/relationships/customXml" Target="../ink/ink70.xml"/><Relationship Id="rId161" Type="http://schemas.openxmlformats.org/officeDocument/2006/relationships/image" Target="../media/image84.png"/><Relationship Id="rId182" Type="http://schemas.openxmlformats.org/officeDocument/2006/relationships/customXml" Target="../ink/ink91.xml"/><Relationship Id="rId217" Type="http://schemas.openxmlformats.org/officeDocument/2006/relationships/image" Target="../media/image112.png"/><Relationship Id="rId6" Type="http://schemas.openxmlformats.org/officeDocument/2006/relationships/image" Target="../media/image7.png"/><Relationship Id="rId238" Type="http://schemas.openxmlformats.org/officeDocument/2006/relationships/customXml" Target="../ink/ink119.xml"/><Relationship Id="rId259" Type="http://schemas.openxmlformats.org/officeDocument/2006/relationships/image" Target="../media/image132.png"/><Relationship Id="rId23" Type="http://schemas.openxmlformats.org/officeDocument/2006/relationships/customXml" Target="../ink/ink11.xml"/><Relationship Id="rId119" Type="http://schemas.openxmlformats.org/officeDocument/2006/relationships/image" Target="../media/image63.png"/><Relationship Id="rId270" Type="http://schemas.openxmlformats.org/officeDocument/2006/relationships/customXml" Target="../ink/ink136.xml"/><Relationship Id="rId44" Type="http://schemas.openxmlformats.org/officeDocument/2006/relationships/image" Target="../media/image26.png"/><Relationship Id="rId65" Type="http://schemas.openxmlformats.org/officeDocument/2006/relationships/customXml" Target="../ink/ink32.xml"/><Relationship Id="rId86" Type="http://schemas.openxmlformats.org/officeDocument/2006/relationships/image" Target="../media/image47.png"/><Relationship Id="rId130" Type="http://schemas.openxmlformats.org/officeDocument/2006/relationships/customXml" Target="../ink/ink65.xml"/><Relationship Id="rId151" Type="http://schemas.openxmlformats.org/officeDocument/2006/relationships/image" Target="../media/image79.png"/><Relationship Id="rId172" Type="http://schemas.openxmlformats.org/officeDocument/2006/relationships/customXml" Target="../ink/ink86.xml"/><Relationship Id="rId193" Type="http://schemas.openxmlformats.org/officeDocument/2006/relationships/image" Target="../media/image100.png"/><Relationship Id="rId207" Type="http://schemas.openxmlformats.org/officeDocument/2006/relationships/image" Target="../media/image107.png"/><Relationship Id="rId228" Type="http://schemas.openxmlformats.org/officeDocument/2006/relationships/customXml" Target="../ink/ink114.xml"/><Relationship Id="rId249" Type="http://schemas.openxmlformats.org/officeDocument/2006/relationships/customXml" Target="../ink/ink125.xml"/><Relationship Id="rId13" Type="http://schemas.openxmlformats.org/officeDocument/2006/relationships/customXml" Target="../ink/ink6.xml"/><Relationship Id="rId109" Type="http://schemas.openxmlformats.org/officeDocument/2006/relationships/image" Target="../media/image58.png"/><Relationship Id="rId260" Type="http://schemas.openxmlformats.org/officeDocument/2006/relationships/customXml" Target="../ink/ink131.xml"/><Relationship Id="rId34" Type="http://schemas.openxmlformats.org/officeDocument/2006/relationships/image" Target="../media/image21.png"/><Relationship Id="rId55" Type="http://schemas.openxmlformats.org/officeDocument/2006/relationships/customXml" Target="../ink/ink27.xml"/><Relationship Id="rId76" Type="http://schemas.openxmlformats.org/officeDocument/2006/relationships/image" Target="../media/image42.png"/><Relationship Id="rId97" Type="http://schemas.openxmlformats.org/officeDocument/2006/relationships/image" Target="../media/image52.png"/><Relationship Id="rId120" Type="http://schemas.openxmlformats.org/officeDocument/2006/relationships/customXml" Target="../ink/ink60.xml"/><Relationship Id="rId141" Type="http://schemas.openxmlformats.org/officeDocument/2006/relationships/image" Target="../media/image74.png"/><Relationship Id="rId7" Type="http://schemas.openxmlformats.org/officeDocument/2006/relationships/customXml" Target="../ink/ink3.xml"/><Relationship Id="rId162" Type="http://schemas.openxmlformats.org/officeDocument/2006/relationships/customXml" Target="../ink/ink81.xml"/><Relationship Id="rId183" Type="http://schemas.openxmlformats.org/officeDocument/2006/relationships/image" Target="../media/image95.png"/><Relationship Id="rId218" Type="http://schemas.openxmlformats.org/officeDocument/2006/relationships/customXml" Target="../ink/ink109.xml"/><Relationship Id="rId239" Type="http://schemas.openxmlformats.org/officeDocument/2006/relationships/image" Target="../media/image123.png"/><Relationship Id="rId250" Type="http://schemas.openxmlformats.org/officeDocument/2006/relationships/image" Target="../media/image128.png"/><Relationship Id="rId271" Type="http://schemas.openxmlformats.org/officeDocument/2006/relationships/image" Target="../media/image138.png"/><Relationship Id="rId24" Type="http://schemas.openxmlformats.org/officeDocument/2006/relationships/image" Target="../media/image16.png"/><Relationship Id="rId45" Type="http://schemas.openxmlformats.org/officeDocument/2006/relationships/customXml" Target="../ink/ink22.xml"/><Relationship Id="rId66" Type="http://schemas.openxmlformats.org/officeDocument/2006/relationships/image" Target="../media/image37.png"/><Relationship Id="rId87" Type="http://schemas.openxmlformats.org/officeDocument/2006/relationships/customXml" Target="../ink/ink43.xml"/><Relationship Id="rId110" Type="http://schemas.openxmlformats.org/officeDocument/2006/relationships/customXml" Target="../ink/ink55.xml"/><Relationship Id="rId131" Type="http://schemas.openxmlformats.org/officeDocument/2006/relationships/image" Target="../media/image69.png"/><Relationship Id="rId152" Type="http://schemas.openxmlformats.org/officeDocument/2006/relationships/customXml" Target="../ink/ink76.xml"/><Relationship Id="rId173" Type="http://schemas.openxmlformats.org/officeDocument/2006/relationships/image" Target="../media/image90.png"/><Relationship Id="rId194" Type="http://schemas.openxmlformats.org/officeDocument/2006/relationships/customXml" Target="../ink/ink97.xml"/><Relationship Id="rId208" Type="http://schemas.openxmlformats.org/officeDocument/2006/relationships/customXml" Target="../ink/ink104.xml"/><Relationship Id="rId229" Type="http://schemas.openxmlformats.org/officeDocument/2006/relationships/image" Target="../media/image118.png"/><Relationship Id="rId240" Type="http://schemas.openxmlformats.org/officeDocument/2006/relationships/customXml" Target="../ink/ink120.xml"/><Relationship Id="rId261" Type="http://schemas.openxmlformats.org/officeDocument/2006/relationships/image" Target="../media/image133.png"/><Relationship Id="rId14" Type="http://schemas.openxmlformats.org/officeDocument/2006/relationships/image" Target="../media/image11.png"/><Relationship Id="rId35" Type="http://schemas.openxmlformats.org/officeDocument/2006/relationships/customXml" Target="../ink/ink17.xml"/><Relationship Id="rId56" Type="http://schemas.openxmlformats.org/officeDocument/2006/relationships/image" Target="../media/image32.png"/><Relationship Id="rId77" Type="http://schemas.openxmlformats.org/officeDocument/2006/relationships/customXml" Target="../ink/ink38.xml"/><Relationship Id="rId100" Type="http://schemas.openxmlformats.org/officeDocument/2006/relationships/customXml" Target="../ink/ink50.xml"/><Relationship Id="rId8" Type="http://schemas.openxmlformats.org/officeDocument/2006/relationships/image" Target="../media/image8.png"/><Relationship Id="rId98" Type="http://schemas.openxmlformats.org/officeDocument/2006/relationships/customXml" Target="../ink/ink49.xml"/><Relationship Id="rId121" Type="http://schemas.openxmlformats.org/officeDocument/2006/relationships/image" Target="../media/image64.png"/><Relationship Id="rId142" Type="http://schemas.openxmlformats.org/officeDocument/2006/relationships/customXml" Target="../ink/ink71.xml"/><Relationship Id="rId163" Type="http://schemas.openxmlformats.org/officeDocument/2006/relationships/image" Target="../media/image85.png"/><Relationship Id="rId184" Type="http://schemas.openxmlformats.org/officeDocument/2006/relationships/customXml" Target="../ink/ink92.xml"/><Relationship Id="rId219" Type="http://schemas.openxmlformats.org/officeDocument/2006/relationships/image" Target="../media/image113.png"/><Relationship Id="rId230" Type="http://schemas.openxmlformats.org/officeDocument/2006/relationships/customXml" Target="../ink/ink115.xml"/><Relationship Id="rId251" Type="http://schemas.openxmlformats.org/officeDocument/2006/relationships/customXml" Target="../ink/ink126.xml"/><Relationship Id="rId25" Type="http://schemas.openxmlformats.org/officeDocument/2006/relationships/customXml" Target="../ink/ink12.xml"/><Relationship Id="rId46" Type="http://schemas.openxmlformats.org/officeDocument/2006/relationships/image" Target="../media/image27.png"/><Relationship Id="rId67" Type="http://schemas.openxmlformats.org/officeDocument/2006/relationships/customXml" Target="../ink/ink33.xml"/><Relationship Id="rId88" Type="http://schemas.openxmlformats.org/officeDocument/2006/relationships/image" Target="../media/image48.png"/><Relationship Id="rId111" Type="http://schemas.openxmlformats.org/officeDocument/2006/relationships/image" Target="../media/image59.png"/><Relationship Id="rId132" Type="http://schemas.openxmlformats.org/officeDocument/2006/relationships/customXml" Target="../ink/ink66.xml"/><Relationship Id="rId153" Type="http://schemas.openxmlformats.org/officeDocument/2006/relationships/image" Target="../media/image80.png"/><Relationship Id="rId174" Type="http://schemas.openxmlformats.org/officeDocument/2006/relationships/customXml" Target="../ink/ink87.xml"/><Relationship Id="rId195" Type="http://schemas.openxmlformats.org/officeDocument/2006/relationships/image" Target="../media/image101.png"/><Relationship Id="rId209" Type="http://schemas.openxmlformats.org/officeDocument/2006/relationships/image" Target="../media/image108.png"/><Relationship Id="rId220" Type="http://schemas.openxmlformats.org/officeDocument/2006/relationships/customXml" Target="../ink/ink110.xml"/><Relationship Id="rId241" Type="http://schemas.openxmlformats.org/officeDocument/2006/relationships/customXml" Target="../ink/ink121.xml"/><Relationship Id="rId15" Type="http://schemas.openxmlformats.org/officeDocument/2006/relationships/customXml" Target="../ink/ink7.xml"/><Relationship Id="rId36" Type="http://schemas.openxmlformats.org/officeDocument/2006/relationships/image" Target="../media/image22.png"/><Relationship Id="rId57" Type="http://schemas.openxmlformats.org/officeDocument/2006/relationships/customXml" Target="../ink/ink28.xml"/><Relationship Id="rId262" Type="http://schemas.openxmlformats.org/officeDocument/2006/relationships/customXml" Target="../ink/ink132.xml"/><Relationship Id="rId78" Type="http://schemas.openxmlformats.org/officeDocument/2006/relationships/image" Target="../media/image43.png"/><Relationship Id="rId99" Type="http://schemas.openxmlformats.org/officeDocument/2006/relationships/image" Target="../media/image53.png"/><Relationship Id="rId101" Type="http://schemas.openxmlformats.org/officeDocument/2006/relationships/image" Target="../media/image54.png"/><Relationship Id="rId122" Type="http://schemas.openxmlformats.org/officeDocument/2006/relationships/customXml" Target="../ink/ink61.xml"/><Relationship Id="rId143" Type="http://schemas.openxmlformats.org/officeDocument/2006/relationships/image" Target="../media/image75.png"/><Relationship Id="rId164" Type="http://schemas.openxmlformats.org/officeDocument/2006/relationships/customXml" Target="../ink/ink82.xml"/><Relationship Id="rId185" Type="http://schemas.openxmlformats.org/officeDocument/2006/relationships/image" Target="../media/image96.png"/><Relationship Id="rId9" Type="http://schemas.openxmlformats.org/officeDocument/2006/relationships/customXml" Target="../ink/ink4.xml"/><Relationship Id="rId210" Type="http://schemas.openxmlformats.org/officeDocument/2006/relationships/customXml" Target="../ink/ink105.xml"/><Relationship Id="rId26" Type="http://schemas.openxmlformats.org/officeDocument/2006/relationships/image" Target="../media/image17.png"/><Relationship Id="rId231" Type="http://schemas.openxmlformats.org/officeDocument/2006/relationships/image" Target="../media/image119.png"/><Relationship Id="rId252" Type="http://schemas.openxmlformats.org/officeDocument/2006/relationships/image" Target="../media/image129.png"/><Relationship Id="rId47" Type="http://schemas.openxmlformats.org/officeDocument/2006/relationships/customXml" Target="../ink/ink23.xml"/><Relationship Id="rId68" Type="http://schemas.openxmlformats.org/officeDocument/2006/relationships/image" Target="../media/image38.png"/><Relationship Id="rId89" Type="http://schemas.openxmlformats.org/officeDocument/2006/relationships/customXml" Target="../ink/ink44.xml"/><Relationship Id="rId112" Type="http://schemas.openxmlformats.org/officeDocument/2006/relationships/customXml" Target="../ink/ink56.xml"/><Relationship Id="rId133" Type="http://schemas.openxmlformats.org/officeDocument/2006/relationships/image" Target="../media/image70.png"/><Relationship Id="rId154" Type="http://schemas.openxmlformats.org/officeDocument/2006/relationships/customXml" Target="../ink/ink77.xml"/><Relationship Id="rId175" Type="http://schemas.openxmlformats.org/officeDocument/2006/relationships/image" Target="../media/image91.png"/><Relationship Id="rId196" Type="http://schemas.openxmlformats.org/officeDocument/2006/relationships/customXml" Target="../ink/ink98.xml"/><Relationship Id="rId200" Type="http://schemas.openxmlformats.org/officeDocument/2006/relationships/customXml" Target="../ink/ink100.xml"/><Relationship Id="rId16" Type="http://schemas.openxmlformats.org/officeDocument/2006/relationships/image" Target="../media/image12.png"/><Relationship Id="rId221" Type="http://schemas.openxmlformats.org/officeDocument/2006/relationships/image" Target="../media/image114.png"/><Relationship Id="rId242" Type="http://schemas.openxmlformats.org/officeDocument/2006/relationships/image" Target="../media/image124.png"/><Relationship Id="rId263" Type="http://schemas.openxmlformats.org/officeDocument/2006/relationships/image" Target="../media/image134.png"/><Relationship Id="rId37" Type="http://schemas.openxmlformats.org/officeDocument/2006/relationships/customXml" Target="../ink/ink18.xml"/><Relationship Id="rId58" Type="http://schemas.openxmlformats.org/officeDocument/2006/relationships/image" Target="../media/image33.png"/><Relationship Id="rId79" Type="http://schemas.openxmlformats.org/officeDocument/2006/relationships/customXml" Target="../ink/ink39.xml"/><Relationship Id="rId102" Type="http://schemas.openxmlformats.org/officeDocument/2006/relationships/customXml" Target="../ink/ink51.xml"/><Relationship Id="rId123" Type="http://schemas.openxmlformats.org/officeDocument/2006/relationships/image" Target="../media/image65.png"/><Relationship Id="rId144" Type="http://schemas.openxmlformats.org/officeDocument/2006/relationships/customXml" Target="../ink/ink72.xml"/><Relationship Id="rId90" Type="http://schemas.openxmlformats.org/officeDocument/2006/relationships/image" Target="../media/image49.png"/><Relationship Id="rId165" Type="http://schemas.openxmlformats.org/officeDocument/2006/relationships/image" Target="../media/image86.png"/><Relationship Id="rId186" Type="http://schemas.openxmlformats.org/officeDocument/2006/relationships/customXml" Target="../ink/ink93.xml"/><Relationship Id="rId211" Type="http://schemas.openxmlformats.org/officeDocument/2006/relationships/image" Target="../media/image109.png"/><Relationship Id="rId232" Type="http://schemas.openxmlformats.org/officeDocument/2006/relationships/customXml" Target="../ink/ink116.xml"/><Relationship Id="rId253" Type="http://schemas.openxmlformats.org/officeDocument/2006/relationships/customXml" Target="../ink/ink127.xml"/><Relationship Id="rId27" Type="http://schemas.openxmlformats.org/officeDocument/2006/relationships/customXml" Target="../ink/ink13.xml"/><Relationship Id="rId48" Type="http://schemas.openxmlformats.org/officeDocument/2006/relationships/image" Target="../media/image28.png"/><Relationship Id="rId69" Type="http://schemas.openxmlformats.org/officeDocument/2006/relationships/customXml" Target="../ink/ink34.xml"/><Relationship Id="rId113" Type="http://schemas.openxmlformats.org/officeDocument/2006/relationships/image" Target="../media/image60.png"/><Relationship Id="rId134" Type="http://schemas.openxmlformats.org/officeDocument/2006/relationships/customXml" Target="../ink/ink67.xml"/><Relationship Id="rId80" Type="http://schemas.openxmlformats.org/officeDocument/2006/relationships/image" Target="../media/image44.png"/><Relationship Id="rId155" Type="http://schemas.openxmlformats.org/officeDocument/2006/relationships/image" Target="../media/image81.png"/><Relationship Id="rId176" Type="http://schemas.openxmlformats.org/officeDocument/2006/relationships/customXml" Target="../ink/ink88.xml"/><Relationship Id="rId197" Type="http://schemas.openxmlformats.org/officeDocument/2006/relationships/image" Target="../media/image102.png"/><Relationship Id="rId201" Type="http://schemas.openxmlformats.org/officeDocument/2006/relationships/image" Target="../media/image104.png"/><Relationship Id="rId222" Type="http://schemas.openxmlformats.org/officeDocument/2006/relationships/customXml" Target="../ink/ink111.xml"/><Relationship Id="rId243" Type="http://schemas.openxmlformats.org/officeDocument/2006/relationships/customXml" Target="../ink/ink122.xml"/><Relationship Id="rId264" Type="http://schemas.openxmlformats.org/officeDocument/2006/relationships/customXml" Target="../ink/ink133.xml"/><Relationship Id="rId17" Type="http://schemas.openxmlformats.org/officeDocument/2006/relationships/customXml" Target="../ink/ink8.xml"/><Relationship Id="rId38" Type="http://schemas.openxmlformats.org/officeDocument/2006/relationships/image" Target="../media/image23.png"/><Relationship Id="rId59" Type="http://schemas.openxmlformats.org/officeDocument/2006/relationships/customXml" Target="../ink/ink29.xml"/><Relationship Id="rId103" Type="http://schemas.openxmlformats.org/officeDocument/2006/relationships/image" Target="../media/image55.png"/><Relationship Id="rId124" Type="http://schemas.openxmlformats.org/officeDocument/2006/relationships/customXml" Target="../ink/ink62.xml"/><Relationship Id="rId70" Type="http://schemas.openxmlformats.org/officeDocument/2006/relationships/image" Target="../media/image39.png"/><Relationship Id="rId91" Type="http://schemas.openxmlformats.org/officeDocument/2006/relationships/customXml" Target="../ink/ink45.xml"/><Relationship Id="rId145" Type="http://schemas.openxmlformats.org/officeDocument/2006/relationships/image" Target="../media/image76.png"/><Relationship Id="rId166" Type="http://schemas.openxmlformats.org/officeDocument/2006/relationships/customXml" Target="../ink/ink83.xml"/><Relationship Id="rId187" Type="http://schemas.openxmlformats.org/officeDocument/2006/relationships/image" Target="../media/image97.png"/><Relationship Id="rId1" Type="http://schemas.openxmlformats.org/officeDocument/2006/relationships/slideLayout" Target="../slideLayouts/slideLayout2.xml"/><Relationship Id="rId212" Type="http://schemas.openxmlformats.org/officeDocument/2006/relationships/customXml" Target="../ink/ink106.xml"/><Relationship Id="rId233" Type="http://schemas.openxmlformats.org/officeDocument/2006/relationships/image" Target="../media/image120.png"/><Relationship Id="rId254" Type="http://schemas.openxmlformats.org/officeDocument/2006/relationships/image" Target="../media/image130.png"/><Relationship Id="rId28" Type="http://schemas.openxmlformats.org/officeDocument/2006/relationships/image" Target="../media/image18.png"/><Relationship Id="rId49" Type="http://schemas.openxmlformats.org/officeDocument/2006/relationships/customXml" Target="../ink/ink24.xml"/><Relationship Id="rId114" Type="http://schemas.openxmlformats.org/officeDocument/2006/relationships/customXml" Target="../ink/ink57.xml"/><Relationship Id="rId60" Type="http://schemas.openxmlformats.org/officeDocument/2006/relationships/image" Target="../media/image34.png"/><Relationship Id="rId81" Type="http://schemas.openxmlformats.org/officeDocument/2006/relationships/customXml" Target="../ink/ink40.xml"/><Relationship Id="rId135" Type="http://schemas.openxmlformats.org/officeDocument/2006/relationships/image" Target="../media/image71.png"/><Relationship Id="rId156" Type="http://schemas.openxmlformats.org/officeDocument/2006/relationships/customXml" Target="../ink/ink78.xml"/><Relationship Id="rId177" Type="http://schemas.openxmlformats.org/officeDocument/2006/relationships/image" Target="../media/image92.png"/><Relationship Id="rId198" Type="http://schemas.openxmlformats.org/officeDocument/2006/relationships/customXml" Target="../ink/ink99.xml"/><Relationship Id="rId202" Type="http://schemas.openxmlformats.org/officeDocument/2006/relationships/customXml" Target="../ink/ink101.xml"/><Relationship Id="rId223" Type="http://schemas.openxmlformats.org/officeDocument/2006/relationships/image" Target="../media/image115.png"/><Relationship Id="rId244" Type="http://schemas.openxmlformats.org/officeDocument/2006/relationships/image" Target="../media/image125.png"/><Relationship Id="rId18" Type="http://schemas.openxmlformats.org/officeDocument/2006/relationships/image" Target="../media/image13.png"/><Relationship Id="rId39" Type="http://schemas.openxmlformats.org/officeDocument/2006/relationships/customXml" Target="../ink/ink19.xml"/><Relationship Id="rId265" Type="http://schemas.openxmlformats.org/officeDocument/2006/relationships/image" Target="../media/image135.png"/><Relationship Id="rId50" Type="http://schemas.openxmlformats.org/officeDocument/2006/relationships/image" Target="../media/image29.png"/><Relationship Id="rId104" Type="http://schemas.openxmlformats.org/officeDocument/2006/relationships/customXml" Target="../ink/ink52.xml"/><Relationship Id="rId125" Type="http://schemas.openxmlformats.org/officeDocument/2006/relationships/image" Target="../media/image66.png"/><Relationship Id="rId146" Type="http://schemas.openxmlformats.org/officeDocument/2006/relationships/customXml" Target="../ink/ink73.xml"/><Relationship Id="rId167" Type="http://schemas.openxmlformats.org/officeDocument/2006/relationships/image" Target="../media/image87.png"/><Relationship Id="rId188" Type="http://schemas.openxmlformats.org/officeDocument/2006/relationships/customXml" Target="../ink/ink94.xml"/><Relationship Id="rId71" Type="http://schemas.openxmlformats.org/officeDocument/2006/relationships/customXml" Target="../ink/ink35.xml"/><Relationship Id="rId92" Type="http://schemas.openxmlformats.org/officeDocument/2006/relationships/image" Target="../media/image50.png"/><Relationship Id="rId213" Type="http://schemas.openxmlformats.org/officeDocument/2006/relationships/image" Target="../media/image110.png"/><Relationship Id="rId234" Type="http://schemas.openxmlformats.org/officeDocument/2006/relationships/customXml" Target="../ink/ink117.xml"/><Relationship Id="rId2" Type="http://schemas.openxmlformats.org/officeDocument/2006/relationships/notesSlide" Target="../notesSlides/notesSlide1.xml"/><Relationship Id="rId29" Type="http://schemas.openxmlformats.org/officeDocument/2006/relationships/customXml" Target="../ink/ink14.xml"/><Relationship Id="rId255" Type="http://schemas.openxmlformats.org/officeDocument/2006/relationships/customXml" Target="../ink/ink128.xml"/><Relationship Id="rId40" Type="http://schemas.openxmlformats.org/officeDocument/2006/relationships/image" Target="../media/image24.png"/><Relationship Id="rId115" Type="http://schemas.openxmlformats.org/officeDocument/2006/relationships/image" Target="../media/image61.png"/><Relationship Id="rId136" Type="http://schemas.openxmlformats.org/officeDocument/2006/relationships/customXml" Target="../ink/ink68.xml"/><Relationship Id="rId157" Type="http://schemas.openxmlformats.org/officeDocument/2006/relationships/image" Target="../media/image82.png"/><Relationship Id="rId178" Type="http://schemas.openxmlformats.org/officeDocument/2006/relationships/customXml" Target="../ink/ink89.xml"/><Relationship Id="rId61" Type="http://schemas.openxmlformats.org/officeDocument/2006/relationships/customXml" Target="../ink/ink30.xml"/><Relationship Id="rId82" Type="http://schemas.openxmlformats.org/officeDocument/2006/relationships/image" Target="../media/image45.png"/><Relationship Id="rId199" Type="http://schemas.openxmlformats.org/officeDocument/2006/relationships/image" Target="../media/image103.png"/><Relationship Id="rId203" Type="http://schemas.openxmlformats.org/officeDocument/2006/relationships/image" Target="../media/image105.png"/><Relationship Id="rId19" Type="http://schemas.openxmlformats.org/officeDocument/2006/relationships/customXml" Target="../ink/ink9.xml"/><Relationship Id="rId224" Type="http://schemas.openxmlformats.org/officeDocument/2006/relationships/customXml" Target="../ink/ink112.xml"/><Relationship Id="rId245" Type="http://schemas.openxmlformats.org/officeDocument/2006/relationships/customXml" Target="../ink/ink123.xml"/><Relationship Id="rId266" Type="http://schemas.openxmlformats.org/officeDocument/2006/relationships/customXml" Target="../ink/ink134.xml"/><Relationship Id="rId30" Type="http://schemas.openxmlformats.org/officeDocument/2006/relationships/image" Target="../media/image19.png"/><Relationship Id="rId105" Type="http://schemas.openxmlformats.org/officeDocument/2006/relationships/image" Target="../media/image56.png"/><Relationship Id="rId126" Type="http://schemas.openxmlformats.org/officeDocument/2006/relationships/customXml" Target="../ink/ink63.xml"/><Relationship Id="rId147" Type="http://schemas.openxmlformats.org/officeDocument/2006/relationships/image" Target="../media/image77.png"/><Relationship Id="rId168" Type="http://schemas.openxmlformats.org/officeDocument/2006/relationships/customXml" Target="../ink/ink84.xml"/><Relationship Id="rId51" Type="http://schemas.openxmlformats.org/officeDocument/2006/relationships/customXml" Target="../ink/ink25.xml"/><Relationship Id="rId72" Type="http://schemas.openxmlformats.org/officeDocument/2006/relationships/image" Target="../media/image40.png"/><Relationship Id="rId93" Type="http://schemas.openxmlformats.org/officeDocument/2006/relationships/customXml" Target="../ink/ink46.xml"/><Relationship Id="rId189" Type="http://schemas.openxmlformats.org/officeDocument/2006/relationships/image" Target="../media/image98.png"/><Relationship Id="rId3" Type="http://schemas.openxmlformats.org/officeDocument/2006/relationships/customXml" Target="../ink/ink1.xml"/><Relationship Id="rId214" Type="http://schemas.openxmlformats.org/officeDocument/2006/relationships/customXml" Target="../ink/ink107.xml"/><Relationship Id="rId235" Type="http://schemas.openxmlformats.org/officeDocument/2006/relationships/image" Target="../media/image121.png"/><Relationship Id="rId256" Type="http://schemas.openxmlformats.org/officeDocument/2006/relationships/image" Target="../media/image131.png"/><Relationship Id="rId116" Type="http://schemas.openxmlformats.org/officeDocument/2006/relationships/customXml" Target="../ink/ink58.xml"/><Relationship Id="rId137" Type="http://schemas.openxmlformats.org/officeDocument/2006/relationships/image" Target="../media/image72.png"/><Relationship Id="rId158" Type="http://schemas.openxmlformats.org/officeDocument/2006/relationships/customXml" Target="../ink/ink79.xml"/><Relationship Id="rId20" Type="http://schemas.openxmlformats.org/officeDocument/2006/relationships/image" Target="../media/image14.png"/><Relationship Id="rId41" Type="http://schemas.openxmlformats.org/officeDocument/2006/relationships/customXml" Target="../ink/ink20.xml"/><Relationship Id="rId62" Type="http://schemas.openxmlformats.org/officeDocument/2006/relationships/image" Target="../media/image35.png"/><Relationship Id="rId83" Type="http://schemas.openxmlformats.org/officeDocument/2006/relationships/customXml" Target="../ink/ink41.xml"/><Relationship Id="rId179" Type="http://schemas.openxmlformats.org/officeDocument/2006/relationships/image" Target="../media/image93.png"/><Relationship Id="rId190" Type="http://schemas.openxmlformats.org/officeDocument/2006/relationships/customXml" Target="../ink/ink95.xml"/><Relationship Id="rId204" Type="http://schemas.openxmlformats.org/officeDocument/2006/relationships/customXml" Target="../ink/ink102.xml"/><Relationship Id="rId225" Type="http://schemas.openxmlformats.org/officeDocument/2006/relationships/image" Target="../media/image116.png"/><Relationship Id="rId246" Type="http://schemas.openxmlformats.org/officeDocument/2006/relationships/image" Target="../media/image126.png"/><Relationship Id="rId267" Type="http://schemas.openxmlformats.org/officeDocument/2006/relationships/image" Target="../media/image136.png"/><Relationship Id="rId106" Type="http://schemas.openxmlformats.org/officeDocument/2006/relationships/customXml" Target="../ink/ink53.xml"/><Relationship Id="rId127" Type="http://schemas.openxmlformats.org/officeDocument/2006/relationships/image" Target="../media/image67.png"/><Relationship Id="rId10" Type="http://schemas.openxmlformats.org/officeDocument/2006/relationships/image" Target="../media/image9.png"/><Relationship Id="rId31" Type="http://schemas.openxmlformats.org/officeDocument/2006/relationships/customXml" Target="../ink/ink15.xml"/><Relationship Id="rId52" Type="http://schemas.openxmlformats.org/officeDocument/2006/relationships/image" Target="../media/image30.png"/><Relationship Id="rId73" Type="http://schemas.openxmlformats.org/officeDocument/2006/relationships/customXml" Target="../ink/ink36.xml"/><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image" Target="../media/image88.png"/><Relationship Id="rId4" Type="http://schemas.openxmlformats.org/officeDocument/2006/relationships/image" Target="../media/image6.png"/><Relationship Id="rId180" Type="http://schemas.openxmlformats.org/officeDocument/2006/relationships/customXml" Target="../ink/ink90.xml"/><Relationship Id="rId215" Type="http://schemas.openxmlformats.org/officeDocument/2006/relationships/image" Target="../media/image111.png"/><Relationship Id="rId236" Type="http://schemas.openxmlformats.org/officeDocument/2006/relationships/customXml" Target="../ink/ink118.xml"/><Relationship Id="rId257" Type="http://schemas.openxmlformats.org/officeDocument/2006/relationships/customXml" Target="../ink/ink129.xml"/><Relationship Id="rId42" Type="http://schemas.openxmlformats.org/officeDocument/2006/relationships/image" Target="../media/image25.png"/><Relationship Id="rId84" Type="http://schemas.openxmlformats.org/officeDocument/2006/relationships/image" Target="../media/image46.png"/><Relationship Id="rId138" Type="http://schemas.openxmlformats.org/officeDocument/2006/relationships/customXml" Target="../ink/ink69.xml"/><Relationship Id="rId191" Type="http://schemas.openxmlformats.org/officeDocument/2006/relationships/image" Target="../media/image99.png"/><Relationship Id="rId205" Type="http://schemas.openxmlformats.org/officeDocument/2006/relationships/image" Target="../media/image106.png"/><Relationship Id="rId247" Type="http://schemas.openxmlformats.org/officeDocument/2006/relationships/customXml" Target="../ink/ink124.xml"/><Relationship Id="rId107" Type="http://schemas.openxmlformats.org/officeDocument/2006/relationships/image" Target="../media/image5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17" Type="http://schemas.openxmlformats.org/officeDocument/2006/relationships/image" Target="../media/image200.png"/><Relationship Id="rId21" Type="http://schemas.openxmlformats.org/officeDocument/2006/relationships/image" Target="../media/image152.png"/><Relationship Id="rId63" Type="http://schemas.openxmlformats.org/officeDocument/2006/relationships/image" Target="../media/image173.png"/><Relationship Id="rId159" Type="http://schemas.openxmlformats.org/officeDocument/2006/relationships/image" Target="../media/image221.png"/><Relationship Id="rId170" Type="http://schemas.openxmlformats.org/officeDocument/2006/relationships/customXml" Target="../ink/ink221.xml"/><Relationship Id="rId226" Type="http://schemas.openxmlformats.org/officeDocument/2006/relationships/customXml" Target="../ink/ink249.xml"/><Relationship Id="rId268" Type="http://schemas.openxmlformats.org/officeDocument/2006/relationships/customXml" Target="../ink/ink270.xml"/><Relationship Id="rId11" Type="http://schemas.openxmlformats.org/officeDocument/2006/relationships/image" Target="../media/image147.png"/><Relationship Id="rId32" Type="http://schemas.openxmlformats.org/officeDocument/2006/relationships/customXml" Target="../ink/ink152.xml"/><Relationship Id="rId53" Type="http://schemas.openxmlformats.org/officeDocument/2006/relationships/image" Target="../media/image168.png"/><Relationship Id="rId74" Type="http://schemas.openxmlformats.org/officeDocument/2006/relationships/customXml" Target="../ink/ink173.xml"/><Relationship Id="rId128" Type="http://schemas.openxmlformats.org/officeDocument/2006/relationships/customXml" Target="../ink/ink200.xml"/><Relationship Id="rId149" Type="http://schemas.openxmlformats.org/officeDocument/2006/relationships/image" Target="../media/image216.png"/><Relationship Id="rId5" Type="http://schemas.openxmlformats.org/officeDocument/2006/relationships/image" Target="../media/image144.png"/><Relationship Id="rId95" Type="http://schemas.openxmlformats.org/officeDocument/2006/relationships/image" Target="../media/image189.png"/><Relationship Id="rId160" Type="http://schemas.openxmlformats.org/officeDocument/2006/relationships/customXml" Target="../ink/ink216.xml"/><Relationship Id="rId181" Type="http://schemas.openxmlformats.org/officeDocument/2006/relationships/image" Target="../media/image232.png"/><Relationship Id="rId216" Type="http://schemas.openxmlformats.org/officeDocument/2006/relationships/customXml" Target="../ink/ink244.xml"/><Relationship Id="rId237" Type="http://schemas.openxmlformats.org/officeDocument/2006/relationships/image" Target="../media/image260.png"/><Relationship Id="rId258" Type="http://schemas.openxmlformats.org/officeDocument/2006/relationships/customXml" Target="../ink/ink265.xml"/><Relationship Id="rId22" Type="http://schemas.openxmlformats.org/officeDocument/2006/relationships/customXml" Target="../ink/ink147.xml"/><Relationship Id="rId43" Type="http://schemas.openxmlformats.org/officeDocument/2006/relationships/image" Target="../media/image163.png"/><Relationship Id="rId64" Type="http://schemas.openxmlformats.org/officeDocument/2006/relationships/customXml" Target="../ink/ink168.xml"/><Relationship Id="rId118" Type="http://schemas.openxmlformats.org/officeDocument/2006/relationships/customXml" Target="../ink/ink195.xml"/><Relationship Id="rId139" Type="http://schemas.openxmlformats.org/officeDocument/2006/relationships/image" Target="../media/image211.png"/><Relationship Id="rId85" Type="http://schemas.openxmlformats.org/officeDocument/2006/relationships/image" Target="../media/image184.png"/><Relationship Id="rId150" Type="http://schemas.openxmlformats.org/officeDocument/2006/relationships/customXml" Target="../ink/ink211.xml"/><Relationship Id="rId171" Type="http://schemas.openxmlformats.org/officeDocument/2006/relationships/image" Target="../media/image227.png"/><Relationship Id="rId192" Type="http://schemas.openxmlformats.org/officeDocument/2006/relationships/customXml" Target="../ink/ink232.xml"/><Relationship Id="rId206" Type="http://schemas.openxmlformats.org/officeDocument/2006/relationships/customXml" Target="../ink/ink239.xml"/><Relationship Id="rId227" Type="http://schemas.openxmlformats.org/officeDocument/2006/relationships/image" Target="../media/image255.png"/><Relationship Id="rId248" Type="http://schemas.openxmlformats.org/officeDocument/2006/relationships/customXml" Target="../ink/ink260.xml"/><Relationship Id="rId269" Type="http://schemas.openxmlformats.org/officeDocument/2006/relationships/image" Target="../media/image276.png"/><Relationship Id="rId12" Type="http://schemas.openxmlformats.org/officeDocument/2006/relationships/customXml" Target="../ink/ink142.xml"/><Relationship Id="rId33" Type="http://schemas.openxmlformats.org/officeDocument/2006/relationships/image" Target="../media/image158.png"/><Relationship Id="rId108" Type="http://schemas.openxmlformats.org/officeDocument/2006/relationships/customXml" Target="../ink/ink190.xml"/><Relationship Id="rId129" Type="http://schemas.openxmlformats.org/officeDocument/2006/relationships/image" Target="../media/image206.png"/><Relationship Id="rId54" Type="http://schemas.openxmlformats.org/officeDocument/2006/relationships/customXml" Target="../ink/ink163.xml"/><Relationship Id="rId75" Type="http://schemas.openxmlformats.org/officeDocument/2006/relationships/image" Target="../media/image179.png"/><Relationship Id="rId96" Type="http://schemas.openxmlformats.org/officeDocument/2006/relationships/customXml" Target="../ink/ink184.xml"/><Relationship Id="rId140" Type="http://schemas.openxmlformats.org/officeDocument/2006/relationships/customXml" Target="../ink/ink206.xml"/><Relationship Id="rId161" Type="http://schemas.openxmlformats.org/officeDocument/2006/relationships/image" Target="../media/image222.png"/><Relationship Id="rId182" Type="http://schemas.openxmlformats.org/officeDocument/2006/relationships/customXml" Target="../ink/ink227.xml"/><Relationship Id="rId217" Type="http://schemas.openxmlformats.org/officeDocument/2006/relationships/image" Target="../media/image250.png"/><Relationship Id="rId6" Type="http://schemas.openxmlformats.org/officeDocument/2006/relationships/customXml" Target="../ink/ink139.xml"/><Relationship Id="rId238" Type="http://schemas.openxmlformats.org/officeDocument/2006/relationships/customXml" Target="../ink/ink255.xml"/><Relationship Id="rId259" Type="http://schemas.openxmlformats.org/officeDocument/2006/relationships/image" Target="../media/image271.png"/><Relationship Id="rId23" Type="http://schemas.openxmlformats.org/officeDocument/2006/relationships/image" Target="../media/image153.png"/><Relationship Id="rId119" Type="http://schemas.openxmlformats.org/officeDocument/2006/relationships/image" Target="../media/image201.png"/><Relationship Id="rId44" Type="http://schemas.openxmlformats.org/officeDocument/2006/relationships/customXml" Target="../ink/ink158.xml"/><Relationship Id="rId65" Type="http://schemas.openxmlformats.org/officeDocument/2006/relationships/image" Target="../media/image174.png"/><Relationship Id="rId86" Type="http://schemas.openxmlformats.org/officeDocument/2006/relationships/customXml" Target="../ink/ink179.xml"/><Relationship Id="rId130" Type="http://schemas.openxmlformats.org/officeDocument/2006/relationships/customXml" Target="../ink/ink201.xml"/><Relationship Id="rId151" Type="http://schemas.openxmlformats.org/officeDocument/2006/relationships/image" Target="../media/image217.png"/><Relationship Id="rId172" Type="http://schemas.openxmlformats.org/officeDocument/2006/relationships/customXml" Target="../ink/ink222.xml"/><Relationship Id="rId193" Type="http://schemas.openxmlformats.org/officeDocument/2006/relationships/image" Target="../media/image238.png"/><Relationship Id="rId207" Type="http://schemas.openxmlformats.org/officeDocument/2006/relationships/image" Target="../media/image245.png"/><Relationship Id="rId228" Type="http://schemas.openxmlformats.org/officeDocument/2006/relationships/customXml" Target="../ink/ink250.xml"/><Relationship Id="rId249" Type="http://schemas.openxmlformats.org/officeDocument/2006/relationships/image" Target="../media/image266.png"/><Relationship Id="rId13" Type="http://schemas.openxmlformats.org/officeDocument/2006/relationships/image" Target="../media/image148.png"/><Relationship Id="rId109" Type="http://schemas.openxmlformats.org/officeDocument/2006/relationships/image" Target="../media/image196.png"/><Relationship Id="rId260" Type="http://schemas.openxmlformats.org/officeDocument/2006/relationships/customXml" Target="../ink/ink266.xml"/><Relationship Id="rId34" Type="http://schemas.openxmlformats.org/officeDocument/2006/relationships/customXml" Target="../ink/ink153.xml"/><Relationship Id="rId55" Type="http://schemas.openxmlformats.org/officeDocument/2006/relationships/image" Target="../media/image169.png"/><Relationship Id="rId76" Type="http://schemas.openxmlformats.org/officeDocument/2006/relationships/customXml" Target="../ink/ink174.xml"/><Relationship Id="rId97" Type="http://schemas.openxmlformats.org/officeDocument/2006/relationships/image" Target="../media/image190.png"/><Relationship Id="rId120" Type="http://schemas.openxmlformats.org/officeDocument/2006/relationships/customXml" Target="../ink/ink196.xml"/><Relationship Id="rId141" Type="http://schemas.openxmlformats.org/officeDocument/2006/relationships/image" Target="../media/image212.png"/><Relationship Id="rId7" Type="http://schemas.openxmlformats.org/officeDocument/2006/relationships/image" Target="../media/image145.png"/><Relationship Id="rId162" Type="http://schemas.openxmlformats.org/officeDocument/2006/relationships/customXml" Target="../ink/ink217.xml"/><Relationship Id="rId183" Type="http://schemas.openxmlformats.org/officeDocument/2006/relationships/image" Target="../media/image233.png"/><Relationship Id="rId218" Type="http://schemas.openxmlformats.org/officeDocument/2006/relationships/customXml" Target="../ink/ink245.xml"/><Relationship Id="rId239" Type="http://schemas.openxmlformats.org/officeDocument/2006/relationships/image" Target="../media/image261.png"/><Relationship Id="rId250" Type="http://schemas.openxmlformats.org/officeDocument/2006/relationships/customXml" Target="../ink/ink261.xml"/><Relationship Id="rId24" Type="http://schemas.openxmlformats.org/officeDocument/2006/relationships/customXml" Target="../ink/ink148.xml"/><Relationship Id="rId45" Type="http://schemas.openxmlformats.org/officeDocument/2006/relationships/image" Target="../media/image164.png"/><Relationship Id="rId66" Type="http://schemas.openxmlformats.org/officeDocument/2006/relationships/customXml" Target="../ink/ink169.xml"/><Relationship Id="rId87" Type="http://schemas.openxmlformats.org/officeDocument/2006/relationships/image" Target="../media/image185.png"/><Relationship Id="rId110" Type="http://schemas.openxmlformats.org/officeDocument/2006/relationships/customXml" Target="../ink/ink191.xml"/><Relationship Id="rId131" Type="http://schemas.openxmlformats.org/officeDocument/2006/relationships/image" Target="../media/image207.png"/><Relationship Id="rId152" Type="http://schemas.openxmlformats.org/officeDocument/2006/relationships/customXml" Target="../ink/ink212.xml"/><Relationship Id="rId173" Type="http://schemas.openxmlformats.org/officeDocument/2006/relationships/image" Target="../media/image228.png"/><Relationship Id="rId194" Type="http://schemas.openxmlformats.org/officeDocument/2006/relationships/customXml" Target="../ink/ink233.xml"/><Relationship Id="rId208" Type="http://schemas.openxmlformats.org/officeDocument/2006/relationships/customXml" Target="../ink/ink240.xml"/><Relationship Id="rId229" Type="http://schemas.openxmlformats.org/officeDocument/2006/relationships/image" Target="../media/image256.png"/><Relationship Id="rId240" Type="http://schemas.openxmlformats.org/officeDocument/2006/relationships/customXml" Target="../ink/ink256.xml"/><Relationship Id="rId261" Type="http://schemas.openxmlformats.org/officeDocument/2006/relationships/image" Target="../media/image272.png"/><Relationship Id="rId14" Type="http://schemas.openxmlformats.org/officeDocument/2006/relationships/customXml" Target="../ink/ink143.xml"/><Relationship Id="rId35" Type="http://schemas.openxmlformats.org/officeDocument/2006/relationships/image" Target="../media/image159.png"/><Relationship Id="rId56" Type="http://schemas.openxmlformats.org/officeDocument/2006/relationships/customXml" Target="../ink/ink164.xml"/><Relationship Id="rId77" Type="http://schemas.openxmlformats.org/officeDocument/2006/relationships/image" Target="../media/image180.png"/><Relationship Id="rId100" Type="http://schemas.openxmlformats.org/officeDocument/2006/relationships/customXml" Target="../ink/ink186.xml"/><Relationship Id="rId8" Type="http://schemas.openxmlformats.org/officeDocument/2006/relationships/customXml" Target="../ink/ink140.xml"/><Relationship Id="rId98" Type="http://schemas.openxmlformats.org/officeDocument/2006/relationships/customXml" Target="../ink/ink185.xml"/><Relationship Id="rId121" Type="http://schemas.openxmlformats.org/officeDocument/2006/relationships/image" Target="../media/image202.png"/><Relationship Id="rId142" Type="http://schemas.openxmlformats.org/officeDocument/2006/relationships/customXml" Target="../ink/ink207.xml"/><Relationship Id="rId163" Type="http://schemas.openxmlformats.org/officeDocument/2006/relationships/image" Target="../media/image223.png"/><Relationship Id="rId184" Type="http://schemas.openxmlformats.org/officeDocument/2006/relationships/customXml" Target="../ink/ink228.xml"/><Relationship Id="rId219" Type="http://schemas.openxmlformats.org/officeDocument/2006/relationships/image" Target="../media/image251.png"/><Relationship Id="rId230" Type="http://schemas.openxmlformats.org/officeDocument/2006/relationships/customXml" Target="../ink/ink251.xml"/><Relationship Id="rId251" Type="http://schemas.openxmlformats.org/officeDocument/2006/relationships/image" Target="../media/image267.png"/><Relationship Id="rId25" Type="http://schemas.openxmlformats.org/officeDocument/2006/relationships/image" Target="../media/image154.png"/><Relationship Id="rId46" Type="http://schemas.openxmlformats.org/officeDocument/2006/relationships/customXml" Target="../ink/ink159.xml"/><Relationship Id="rId67" Type="http://schemas.openxmlformats.org/officeDocument/2006/relationships/image" Target="../media/image175.png"/><Relationship Id="rId88" Type="http://schemas.openxmlformats.org/officeDocument/2006/relationships/customXml" Target="../ink/ink180.xml"/><Relationship Id="rId111" Type="http://schemas.openxmlformats.org/officeDocument/2006/relationships/image" Target="../media/image197.png"/><Relationship Id="rId132" Type="http://schemas.openxmlformats.org/officeDocument/2006/relationships/customXml" Target="../ink/ink202.xml"/><Relationship Id="rId153" Type="http://schemas.openxmlformats.org/officeDocument/2006/relationships/image" Target="../media/image218.png"/><Relationship Id="rId174" Type="http://schemas.openxmlformats.org/officeDocument/2006/relationships/customXml" Target="../ink/ink223.xml"/><Relationship Id="rId195" Type="http://schemas.openxmlformats.org/officeDocument/2006/relationships/image" Target="../media/image239.png"/><Relationship Id="rId209" Type="http://schemas.openxmlformats.org/officeDocument/2006/relationships/image" Target="../media/image246.png"/><Relationship Id="rId220" Type="http://schemas.openxmlformats.org/officeDocument/2006/relationships/customXml" Target="../ink/ink246.xml"/><Relationship Id="rId241" Type="http://schemas.openxmlformats.org/officeDocument/2006/relationships/image" Target="../media/image262.png"/><Relationship Id="rId15" Type="http://schemas.openxmlformats.org/officeDocument/2006/relationships/image" Target="../media/image149.png"/><Relationship Id="rId36" Type="http://schemas.openxmlformats.org/officeDocument/2006/relationships/customXml" Target="../ink/ink154.xml"/><Relationship Id="rId57" Type="http://schemas.openxmlformats.org/officeDocument/2006/relationships/image" Target="../media/image170.png"/><Relationship Id="rId262" Type="http://schemas.openxmlformats.org/officeDocument/2006/relationships/customXml" Target="../ink/ink267.xml"/><Relationship Id="rId78" Type="http://schemas.openxmlformats.org/officeDocument/2006/relationships/customXml" Target="../ink/ink175.xml"/><Relationship Id="rId99" Type="http://schemas.openxmlformats.org/officeDocument/2006/relationships/image" Target="../media/image191.png"/><Relationship Id="rId101" Type="http://schemas.openxmlformats.org/officeDocument/2006/relationships/image" Target="../media/image192.png"/><Relationship Id="rId122" Type="http://schemas.openxmlformats.org/officeDocument/2006/relationships/customXml" Target="../ink/ink197.xml"/><Relationship Id="rId143" Type="http://schemas.openxmlformats.org/officeDocument/2006/relationships/image" Target="../media/image213.png"/><Relationship Id="rId164" Type="http://schemas.openxmlformats.org/officeDocument/2006/relationships/customXml" Target="../ink/ink218.xml"/><Relationship Id="rId185" Type="http://schemas.openxmlformats.org/officeDocument/2006/relationships/image" Target="../media/image234.png"/><Relationship Id="rId9" Type="http://schemas.openxmlformats.org/officeDocument/2006/relationships/image" Target="../media/image146.png"/><Relationship Id="rId210" Type="http://schemas.openxmlformats.org/officeDocument/2006/relationships/customXml" Target="../ink/ink241.xml"/><Relationship Id="rId26" Type="http://schemas.openxmlformats.org/officeDocument/2006/relationships/customXml" Target="../ink/ink149.xml"/><Relationship Id="rId231" Type="http://schemas.openxmlformats.org/officeDocument/2006/relationships/image" Target="../media/image257.png"/><Relationship Id="rId252" Type="http://schemas.openxmlformats.org/officeDocument/2006/relationships/customXml" Target="../ink/ink262.xml"/><Relationship Id="rId47" Type="http://schemas.openxmlformats.org/officeDocument/2006/relationships/image" Target="../media/image165.png"/><Relationship Id="rId68" Type="http://schemas.openxmlformats.org/officeDocument/2006/relationships/customXml" Target="../ink/ink170.xml"/><Relationship Id="rId89" Type="http://schemas.openxmlformats.org/officeDocument/2006/relationships/image" Target="../media/image186.png"/><Relationship Id="rId112" Type="http://schemas.openxmlformats.org/officeDocument/2006/relationships/customXml" Target="../ink/ink192.xml"/><Relationship Id="rId133" Type="http://schemas.openxmlformats.org/officeDocument/2006/relationships/image" Target="../media/image208.png"/><Relationship Id="rId154" Type="http://schemas.openxmlformats.org/officeDocument/2006/relationships/customXml" Target="../ink/ink213.xml"/><Relationship Id="rId175" Type="http://schemas.openxmlformats.org/officeDocument/2006/relationships/image" Target="../media/image229.png"/><Relationship Id="rId196" Type="http://schemas.openxmlformats.org/officeDocument/2006/relationships/customXml" Target="../ink/ink234.xml"/><Relationship Id="rId200" Type="http://schemas.openxmlformats.org/officeDocument/2006/relationships/customXml" Target="../ink/ink236.xml"/><Relationship Id="rId16" Type="http://schemas.openxmlformats.org/officeDocument/2006/relationships/customXml" Target="../ink/ink144.xml"/><Relationship Id="rId221" Type="http://schemas.openxmlformats.org/officeDocument/2006/relationships/image" Target="../media/image252.png"/><Relationship Id="rId242" Type="http://schemas.openxmlformats.org/officeDocument/2006/relationships/customXml" Target="../ink/ink257.xml"/><Relationship Id="rId263" Type="http://schemas.openxmlformats.org/officeDocument/2006/relationships/image" Target="../media/image273.png"/><Relationship Id="rId37" Type="http://schemas.openxmlformats.org/officeDocument/2006/relationships/image" Target="../media/image160.png"/><Relationship Id="rId58" Type="http://schemas.openxmlformats.org/officeDocument/2006/relationships/customXml" Target="../ink/ink165.xml"/><Relationship Id="rId79" Type="http://schemas.openxmlformats.org/officeDocument/2006/relationships/image" Target="../media/image181.png"/><Relationship Id="rId102" Type="http://schemas.openxmlformats.org/officeDocument/2006/relationships/customXml" Target="../ink/ink187.xml"/><Relationship Id="rId123" Type="http://schemas.openxmlformats.org/officeDocument/2006/relationships/image" Target="../media/image203.png"/><Relationship Id="rId144" Type="http://schemas.openxmlformats.org/officeDocument/2006/relationships/customXml" Target="../ink/ink208.xml"/><Relationship Id="rId90" Type="http://schemas.openxmlformats.org/officeDocument/2006/relationships/customXml" Target="../ink/ink181.xml"/><Relationship Id="rId165" Type="http://schemas.openxmlformats.org/officeDocument/2006/relationships/image" Target="../media/image224.png"/><Relationship Id="rId186" Type="http://schemas.openxmlformats.org/officeDocument/2006/relationships/customXml" Target="../ink/ink229.xml"/><Relationship Id="rId211" Type="http://schemas.openxmlformats.org/officeDocument/2006/relationships/image" Target="../media/image247.png"/><Relationship Id="rId232" Type="http://schemas.openxmlformats.org/officeDocument/2006/relationships/customXml" Target="../ink/ink252.xml"/><Relationship Id="rId253" Type="http://schemas.openxmlformats.org/officeDocument/2006/relationships/image" Target="../media/image268.png"/><Relationship Id="rId27" Type="http://schemas.openxmlformats.org/officeDocument/2006/relationships/image" Target="../media/image155.png"/><Relationship Id="rId48" Type="http://schemas.openxmlformats.org/officeDocument/2006/relationships/customXml" Target="../ink/ink160.xml"/><Relationship Id="rId69" Type="http://schemas.openxmlformats.org/officeDocument/2006/relationships/image" Target="../media/image176.png"/><Relationship Id="rId113" Type="http://schemas.openxmlformats.org/officeDocument/2006/relationships/image" Target="../media/image198.png"/><Relationship Id="rId134" Type="http://schemas.openxmlformats.org/officeDocument/2006/relationships/customXml" Target="../ink/ink203.xml"/><Relationship Id="rId80" Type="http://schemas.openxmlformats.org/officeDocument/2006/relationships/customXml" Target="../ink/ink176.xml"/><Relationship Id="rId155" Type="http://schemas.openxmlformats.org/officeDocument/2006/relationships/image" Target="../media/image219.png"/><Relationship Id="rId176" Type="http://schemas.openxmlformats.org/officeDocument/2006/relationships/customXml" Target="../ink/ink224.xml"/><Relationship Id="rId197" Type="http://schemas.openxmlformats.org/officeDocument/2006/relationships/image" Target="../media/image240.png"/><Relationship Id="rId201" Type="http://schemas.openxmlformats.org/officeDocument/2006/relationships/image" Target="../media/image242.png"/><Relationship Id="rId222" Type="http://schemas.openxmlformats.org/officeDocument/2006/relationships/customXml" Target="../ink/ink247.xml"/><Relationship Id="rId243" Type="http://schemas.openxmlformats.org/officeDocument/2006/relationships/image" Target="../media/image263.png"/><Relationship Id="rId264" Type="http://schemas.openxmlformats.org/officeDocument/2006/relationships/customXml" Target="../ink/ink268.xml"/><Relationship Id="rId17" Type="http://schemas.openxmlformats.org/officeDocument/2006/relationships/image" Target="../media/image150.png"/><Relationship Id="rId38" Type="http://schemas.openxmlformats.org/officeDocument/2006/relationships/customXml" Target="../ink/ink155.xml"/><Relationship Id="rId59" Type="http://schemas.openxmlformats.org/officeDocument/2006/relationships/image" Target="../media/image171.png"/><Relationship Id="rId103" Type="http://schemas.openxmlformats.org/officeDocument/2006/relationships/image" Target="../media/image193.png"/><Relationship Id="rId124" Type="http://schemas.openxmlformats.org/officeDocument/2006/relationships/customXml" Target="../ink/ink198.xml"/><Relationship Id="rId70" Type="http://schemas.openxmlformats.org/officeDocument/2006/relationships/customXml" Target="../ink/ink171.xml"/><Relationship Id="rId91" Type="http://schemas.openxmlformats.org/officeDocument/2006/relationships/image" Target="../media/image187.png"/><Relationship Id="rId145" Type="http://schemas.openxmlformats.org/officeDocument/2006/relationships/image" Target="../media/image214.png"/><Relationship Id="rId166" Type="http://schemas.openxmlformats.org/officeDocument/2006/relationships/customXml" Target="../ink/ink219.xml"/><Relationship Id="rId187" Type="http://schemas.openxmlformats.org/officeDocument/2006/relationships/image" Target="../media/image235.png"/><Relationship Id="rId1" Type="http://schemas.openxmlformats.org/officeDocument/2006/relationships/slideLayout" Target="../slideLayouts/slideLayout2.xml"/><Relationship Id="rId212" Type="http://schemas.openxmlformats.org/officeDocument/2006/relationships/customXml" Target="../ink/ink242.xml"/><Relationship Id="rId233" Type="http://schemas.openxmlformats.org/officeDocument/2006/relationships/image" Target="../media/image258.png"/><Relationship Id="rId254" Type="http://schemas.openxmlformats.org/officeDocument/2006/relationships/customXml" Target="../ink/ink263.xml"/><Relationship Id="rId28" Type="http://schemas.openxmlformats.org/officeDocument/2006/relationships/customXml" Target="../ink/ink150.xml"/><Relationship Id="rId49" Type="http://schemas.openxmlformats.org/officeDocument/2006/relationships/image" Target="../media/image166.png"/><Relationship Id="rId114" Type="http://schemas.openxmlformats.org/officeDocument/2006/relationships/customXml" Target="../ink/ink193.xml"/><Relationship Id="rId60" Type="http://schemas.openxmlformats.org/officeDocument/2006/relationships/customXml" Target="../ink/ink166.xml"/><Relationship Id="rId81" Type="http://schemas.openxmlformats.org/officeDocument/2006/relationships/image" Target="../media/image182.png"/><Relationship Id="rId135" Type="http://schemas.openxmlformats.org/officeDocument/2006/relationships/image" Target="../media/image209.png"/><Relationship Id="rId156" Type="http://schemas.openxmlformats.org/officeDocument/2006/relationships/customXml" Target="../ink/ink214.xml"/><Relationship Id="rId177" Type="http://schemas.openxmlformats.org/officeDocument/2006/relationships/image" Target="../media/image230.png"/><Relationship Id="rId198" Type="http://schemas.openxmlformats.org/officeDocument/2006/relationships/customXml" Target="../ink/ink235.xml"/><Relationship Id="rId202" Type="http://schemas.openxmlformats.org/officeDocument/2006/relationships/customXml" Target="../ink/ink237.xml"/><Relationship Id="rId223" Type="http://schemas.openxmlformats.org/officeDocument/2006/relationships/image" Target="../media/image253.png"/><Relationship Id="rId244" Type="http://schemas.openxmlformats.org/officeDocument/2006/relationships/customXml" Target="../ink/ink258.xml"/><Relationship Id="rId18" Type="http://schemas.openxmlformats.org/officeDocument/2006/relationships/customXml" Target="../ink/ink145.xml"/><Relationship Id="rId39" Type="http://schemas.openxmlformats.org/officeDocument/2006/relationships/image" Target="../media/image161.png"/><Relationship Id="rId265" Type="http://schemas.openxmlformats.org/officeDocument/2006/relationships/image" Target="../media/image274.png"/><Relationship Id="rId50" Type="http://schemas.openxmlformats.org/officeDocument/2006/relationships/customXml" Target="../ink/ink161.xml"/><Relationship Id="rId104" Type="http://schemas.openxmlformats.org/officeDocument/2006/relationships/customXml" Target="../ink/ink188.xml"/><Relationship Id="rId125" Type="http://schemas.openxmlformats.org/officeDocument/2006/relationships/image" Target="../media/image204.png"/><Relationship Id="rId146" Type="http://schemas.openxmlformats.org/officeDocument/2006/relationships/customXml" Target="../ink/ink209.xml"/><Relationship Id="rId167" Type="http://schemas.openxmlformats.org/officeDocument/2006/relationships/image" Target="../media/image225.png"/><Relationship Id="rId188" Type="http://schemas.openxmlformats.org/officeDocument/2006/relationships/customXml" Target="../ink/ink230.xml"/><Relationship Id="rId71" Type="http://schemas.openxmlformats.org/officeDocument/2006/relationships/image" Target="../media/image177.png"/><Relationship Id="rId92" Type="http://schemas.openxmlformats.org/officeDocument/2006/relationships/customXml" Target="../ink/ink182.xml"/><Relationship Id="rId213" Type="http://schemas.openxmlformats.org/officeDocument/2006/relationships/image" Target="../media/image248.png"/><Relationship Id="rId234" Type="http://schemas.openxmlformats.org/officeDocument/2006/relationships/customXml" Target="../ink/ink253.xml"/><Relationship Id="rId2" Type="http://schemas.openxmlformats.org/officeDocument/2006/relationships/customXml" Target="../ink/ink137.xml"/><Relationship Id="rId29" Type="http://schemas.openxmlformats.org/officeDocument/2006/relationships/image" Target="../media/image156.png"/><Relationship Id="rId255" Type="http://schemas.openxmlformats.org/officeDocument/2006/relationships/image" Target="../media/image269.png"/><Relationship Id="rId40" Type="http://schemas.openxmlformats.org/officeDocument/2006/relationships/customXml" Target="../ink/ink156.xml"/><Relationship Id="rId115" Type="http://schemas.openxmlformats.org/officeDocument/2006/relationships/image" Target="../media/image199.png"/><Relationship Id="rId136" Type="http://schemas.openxmlformats.org/officeDocument/2006/relationships/customXml" Target="../ink/ink204.xml"/><Relationship Id="rId157" Type="http://schemas.openxmlformats.org/officeDocument/2006/relationships/image" Target="../media/image220.png"/><Relationship Id="rId178" Type="http://schemas.openxmlformats.org/officeDocument/2006/relationships/customXml" Target="../ink/ink225.xml"/><Relationship Id="rId61" Type="http://schemas.openxmlformats.org/officeDocument/2006/relationships/image" Target="../media/image172.png"/><Relationship Id="rId82" Type="http://schemas.openxmlformats.org/officeDocument/2006/relationships/customXml" Target="../ink/ink177.xml"/><Relationship Id="rId199" Type="http://schemas.openxmlformats.org/officeDocument/2006/relationships/image" Target="../media/image241.png"/><Relationship Id="rId203" Type="http://schemas.openxmlformats.org/officeDocument/2006/relationships/image" Target="../media/image243.png"/><Relationship Id="rId19" Type="http://schemas.openxmlformats.org/officeDocument/2006/relationships/image" Target="../media/image151.png"/><Relationship Id="rId224" Type="http://schemas.openxmlformats.org/officeDocument/2006/relationships/customXml" Target="../ink/ink248.xml"/><Relationship Id="rId245" Type="http://schemas.openxmlformats.org/officeDocument/2006/relationships/image" Target="../media/image264.png"/><Relationship Id="rId266" Type="http://schemas.openxmlformats.org/officeDocument/2006/relationships/customXml" Target="../ink/ink269.xml"/><Relationship Id="rId30" Type="http://schemas.openxmlformats.org/officeDocument/2006/relationships/customXml" Target="../ink/ink151.xml"/><Relationship Id="rId105" Type="http://schemas.openxmlformats.org/officeDocument/2006/relationships/image" Target="../media/image194.png"/><Relationship Id="rId126" Type="http://schemas.openxmlformats.org/officeDocument/2006/relationships/customXml" Target="../ink/ink199.xml"/><Relationship Id="rId147" Type="http://schemas.openxmlformats.org/officeDocument/2006/relationships/image" Target="../media/image215.png"/><Relationship Id="rId168" Type="http://schemas.openxmlformats.org/officeDocument/2006/relationships/customXml" Target="../ink/ink220.xml"/><Relationship Id="rId51" Type="http://schemas.openxmlformats.org/officeDocument/2006/relationships/image" Target="../media/image167.png"/><Relationship Id="rId72" Type="http://schemas.openxmlformats.org/officeDocument/2006/relationships/customXml" Target="../ink/ink172.xml"/><Relationship Id="rId93" Type="http://schemas.openxmlformats.org/officeDocument/2006/relationships/image" Target="../media/image188.png"/><Relationship Id="rId189" Type="http://schemas.openxmlformats.org/officeDocument/2006/relationships/image" Target="../media/image236.png"/><Relationship Id="rId3" Type="http://schemas.openxmlformats.org/officeDocument/2006/relationships/image" Target="../media/image143.png"/><Relationship Id="rId214" Type="http://schemas.openxmlformats.org/officeDocument/2006/relationships/customXml" Target="../ink/ink243.xml"/><Relationship Id="rId235" Type="http://schemas.openxmlformats.org/officeDocument/2006/relationships/image" Target="../media/image259.png"/><Relationship Id="rId256" Type="http://schemas.openxmlformats.org/officeDocument/2006/relationships/customXml" Target="../ink/ink264.xml"/><Relationship Id="rId116" Type="http://schemas.openxmlformats.org/officeDocument/2006/relationships/customXml" Target="../ink/ink194.xml"/><Relationship Id="rId137" Type="http://schemas.openxmlformats.org/officeDocument/2006/relationships/image" Target="../media/image210.png"/><Relationship Id="rId158" Type="http://schemas.openxmlformats.org/officeDocument/2006/relationships/customXml" Target="../ink/ink215.xml"/><Relationship Id="rId20" Type="http://schemas.openxmlformats.org/officeDocument/2006/relationships/customXml" Target="../ink/ink146.xml"/><Relationship Id="rId41" Type="http://schemas.openxmlformats.org/officeDocument/2006/relationships/image" Target="../media/image162.png"/><Relationship Id="rId62" Type="http://schemas.openxmlformats.org/officeDocument/2006/relationships/customXml" Target="../ink/ink167.xml"/><Relationship Id="rId83" Type="http://schemas.openxmlformats.org/officeDocument/2006/relationships/image" Target="../media/image183.png"/><Relationship Id="rId179" Type="http://schemas.openxmlformats.org/officeDocument/2006/relationships/image" Target="../media/image231.png"/><Relationship Id="rId190" Type="http://schemas.openxmlformats.org/officeDocument/2006/relationships/customXml" Target="../ink/ink231.xml"/><Relationship Id="rId204" Type="http://schemas.openxmlformats.org/officeDocument/2006/relationships/customXml" Target="../ink/ink238.xml"/><Relationship Id="rId225" Type="http://schemas.openxmlformats.org/officeDocument/2006/relationships/image" Target="../media/image254.png"/><Relationship Id="rId246" Type="http://schemas.openxmlformats.org/officeDocument/2006/relationships/customXml" Target="../ink/ink259.xml"/><Relationship Id="rId267" Type="http://schemas.openxmlformats.org/officeDocument/2006/relationships/image" Target="../media/image275.png"/><Relationship Id="rId106" Type="http://schemas.openxmlformats.org/officeDocument/2006/relationships/customXml" Target="../ink/ink189.xml"/><Relationship Id="rId127" Type="http://schemas.openxmlformats.org/officeDocument/2006/relationships/image" Target="../media/image205.png"/><Relationship Id="rId10" Type="http://schemas.openxmlformats.org/officeDocument/2006/relationships/customXml" Target="../ink/ink141.xml"/><Relationship Id="rId31" Type="http://schemas.openxmlformats.org/officeDocument/2006/relationships/image" Target="../media/image157.png"/><Relationship Id="rId52" Type="http://schemas.openxmlformats.org/officeDocument/2006/relationships/customXml" Target="../ink/ink162.xml"/><Relationship Id="rId73" Type="http://schemas.openxmlformats.org/officeDocument/2006/relationships/image" Target="../media/image178.png"/><Relationship Id="rId94" Type="http://schemas.openxmlformats.org/officeDocument/2006/relationships/customXml" Target="../ink/ink183.xml"/><Relationship Id="rId148" Type="http://schemas.openxmlformats.org/officeDocument/2006/relationships/customXml" Target="../ink/ink210.xml"/><Relationship Id="rId169" Type="http://schemas.openxmlformats.org/officeDocument/2006/relationships/image" Target="../media/image226.png"/><Relationship Id="rId4" Type="http://schemas.openxmlformats.org/officeDocument/2006/relationships/customXml" Target="../ink/ink138.xml"/><Relationship Id="rId180" Type="http://schemas.openxmlformats.org/officeDocument/2006/relationships/customXml" Target="../ink/ink226.xml"/><Relationship Id="rId215" Type="http://schemas.openxmlformats.org/officeDocument/2006/relationships/image" Target="../media/image249.png"/><Relationship Id="rId236" Type="http://schemas.openxmlformats.org/officeDocument/2006/relationships/customXml" Target="../ink/ink254.xml"/><Relationship Id="rId257" Type="http://schemas.openxmlformats.org/officeDocument/2006/relationships/image" Target="../media/image270.png"/><Relationship Id="rId42" Type="http://schemas.openxmlformats.org/officeDocument/2006/relationships/customXml" Target="../ink/ink157.xml"/><Relationship Id="rId84" Type="http://schemas.openxmlformats.org/officeDocument/2006/relationships/customXml" Target="../ink/ink178.xml"/><Relationship Id="rId138" Type="http://schemas.openxmlformats.org/officeDocument/2006/relationships/customXml" Target="../ink/ink205.xml"/><Relationship Id="rId191" Type="http://schemas.openxmlformats.org/officeDocument/2006/relationships/image" Target="../media/image237.png"/><Relationship Id="rId205" Type="http://schemas.openxmlformats.org/officeDocument/2006/relationships/image" Target="../media/image244.png"/><Relationship Id="rId247" Type="http://schemas.openxmlformats.org/officeDocument/2006/relationships/image" Target="../media/image265.png"/><Relationship Id="rId107" Type="http://schemas.openxmlformats.org/officeDocument/2006/relationships/image" Target="../media/image195.png"/></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pattonsgirl/Fall2021-CEG2350/blob/main/Exams/midterm-key.md"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6" Type="http://schemas.openxmlformats.org/officeDocument/2006/relationships/customXml" Target="../ink/ink283.xml"/><Relationship Id="rId117" Type="http://schemas.openxmlformats.org/officeDocument/2006/relationships/customXml" Target="../ink/ink329.xml"/><Relationship Id="rId21" Type="http://schemas.openxmlformats.org/officeDocument/2006/relationships/image" Target="../media/image286.png"/><Relationship Id="rId42" Type="http://schemas.openxmlformats.org/officeDocument/2006/relationships/customXml" Target="../ink/ink291.xml"/><Relationship Id="rId47" Type="http://schemas.openxmlformats.org/officeDocument/2006/relationships/image" Target="../media/image299.png"/><Relationship Id="rId63" Type="http://schemas.openxmlformats.org/officeDocument/2006/relationships/customXml" Target="../ink/ink302.xml"/><Relationship Id="rId68" Type="http://schemas.openxmlformats.org/officeDocument/2006/relationships/image" Target="../media/image309.png"/><Relationship Id="rId84" Type="http://schemas.openxmlformats.org/officeDocument/2006/relationships/image" Target="../media/image317.png"/><Relationship Id="rId89" Type="http://schemas.openxmlformats.org/officeDocument/2006/relationships/customXml" Target="../ink/ink315.xml"/><Relationship Id="rId112" Type="http://schemas.openxmlformats.org/officeDocument/2006/relationships/image" Target="../media/image331.png"/><Relationship Id="rId16" Type="http://schemas.openxmlformats.org/officeDocument/2006/relationships/customXml" Target="../ink/ink278.xml"/><Relationship Id="rId107" Type="http://schemas.openxmlformats.org/officeDocument/2006/relationships/customXml" Target="../ink/ink324.xml"/><Relationship Id="rId11" Type="http://schemas.openxmlformats.org/officeDocument/2006/relationships/image" Target="../media/image281.png"/><Relationship Id="rId32" Type="http://schemas.openxmlformats.org/officeDocument/2006/relationships/customXml" Target="../ink/ink286.xml"/><Relationship Id="rId37" Type="http://schemas.openxmlformats.org/officeDocument/2006/relationships/image" Target="../media/image294.png"/><Relationship Id="rId53" Type="http://schemas.openxmlformats.org/officeDocument/2006/relationships/image" Target="../media/image302.png"/><Relationship Id="rId58" Type="http://schemas.openxmlformats.org/officeDocument/2006/relationships/image" Target="../media/image304.png"/><Relationship Id="rId74" Type="http://schemas.openxmlformats.org/officeDocument/2006/relationships/image" Target="../media/image312.png"/><Relationship Id="rId79" Type="http://schemas.openxmlformats.org/officeDocument/2006/relationships/customXml" Target="../ink/ink310.xml"/><Relationship Id="rId102" Type="http://schemas.openxmlformats.org/officeDocument/2006/relationships/image" Target="../media/image326.png"/><Relationship Id="rId123" Type="http://schemas.openxmlformats.org/officeDocument/2006/relationships/customXml" Target="../ink/ink332.xml"/><Relationship Id="rId5" Type="http://schemas.openxmlformats.org/officeDocument/2006/relationships/image" Target="../media/image278.png"/><Relationship Id="rId90" Type="http://schemas.openxmlformats.org/officeDocument/2006/relationships/image" Target="../media/image320.png"/><Relationship Id="rId95" Type="http://schemas.openxmlformats.org/officeDocument/2006/relationships/customXml" Target="../ink/ink318.xml"/><Relationship Id="rId22" Type="http://schemas.openxmlformats.org/officeDocument/2006/relationships/customXml" Target="../ink/ink281.xml"/><Relationship Id="rId27" Type="http://schemas.openxmlformats.org/officeDocument/2006/relationships/image" Target="../media/image289.png"/><Relationship Id="rId43" Type="http://schemas.openxmlformats.org/officeDocument/2006/relationships/image" Target="../media/image297.png"/><Relationship Id="rId48" Type="http://schemas.openxmlformats.org/officeDocument/2006/relationships/customXml" Target="../ink/ink294.xml"/><Relationship Id="rId64" Type="http://schemas.openxmlformats.org/officeDocument/2006/relationships/image" Target="../media/image307.png"/><Relationship Id="rId69" Type="http://schemas.openxmlformats.org/officeDocument/2006/relationships/customXml" Target="../ink/ink305.xml"/><Relationship Id="rId113" Type="http://schemas.openxmlformats.org/officeDocument/2006/relationships/customXml" Target="../ink/ink327.xml"/><Relationship Id="rId118" Type="http://schemas.openxmlformats.org/officeDocument/2006/relationships/image" Target="../media/image334.png"/><Relationship Id="rId80" Type="http://schemas.openxmlformats.org/officeDocument/2006/relationships/image" Target="../media/image315.png"/><Relationship Id="rId85" Type="http://schemas.openxmlformats.org/officeDocument/2006/relationships/customXml" Target="../ink/ink313.xml"/><Relationship Id="rId12" Type="http://schemas.openxmlformats.org/officeDocument/2006/relationships/customXml" Target="../ink/ink276.xml"/><Relationship Id="rId17" Type="http://schemas.openxmlformats.org/officeDocument/2006/relationships/image" Target="../media/image284.png"/><Relationship Id="rId33" Type="http://schemas.openxmlformats.org/officeDocument/2006/relationships/image" Target="../media/image292.png"/><Relationship Id="rId38" Type="http://schemas.openxmlformats.org/officeDocument/2006/relationships/customXml" Target="../ink/ink289.xml"/><Relationship Id="rId59" Type="http://schemas.openxmlformats.org/officeDocument/2006/relationships/customXml" Target="../ink/ink300.xml"/><Relationship Id="rId103" Type="http://schemas.openxmlformats.org/officeDocument/2006/relationships/customXml" Target="../ink/ink322.xml"/><Relationship Id="rId108" Type="http://schemas.openxmlformats.org/officeDocument/2006/relationships/image" Target="../media/image329.png"/><Relationship Id="rId124" Type="http://schemas.openxmlformats.org/officeDocument/2006/relationships/image" Target="../media/image337.png"/><Relationship Id="rId54" Type="http://schemas.openxmlformats.org/officeDocument/2006/relationships/customXml" Target="../ink/ink297.xml"/><Relationship Id="rId70" Type="http://schemas.openxmlformats.org/officeDocument/2006/relationships/image" Target="../media/image310.png"/><Relationship Id="rId75" Type="http://schemas.openxmlformats.org/officeDocument/2006/relationships/customXml" Target="../ink/ink308.xml"/><Relationship Id="rId91" Type="http://schemas.openxmlformats.org/officeDocument/2006/relationships/customXml" Target="../ink/ink316.xml"/><Relationship Id="rId96" Type="http://schemas.openxmlformats.org/officeDocument/2006/relationships/image" Target="../media/image323.png"/><Relationship Id="rId1" Type="http://schemas.openxmlformats.org/officeDocument/2006/relationships/slideLayout" Target="../slideLayouts/slideLayout2.xml"/><Relationship Id="rId6" Type="http://schemas.openxmlformats.org/officeDocument/2006/relationships/customXml" Target="../ink/ink273.xml"/><Relationship Id="rId23" Type="http://schemas.openxmlformats.org/officeDocument/2006/relationships/image" Target="../media/image287.png"/><Relationship Id="rId28" Type="http://schemas.openxmlformats.org/officeDocument/2006/relationships/customXml" Target="../ink/ink284.xml"/><Relationship Id="rId49" Type="http://schemas.openxmlformats.org/officeDocument/2006/relationships/image" Target="../media/image300.png"/><Relationship Id="rId114" Type="http://schemas.openxmlformats.org/officeDocument/2006/relationships/image" Target="../media/image332.png"/><Relationship Id="rId119" Type="http://schemas.openxmlformats.org/officeDocument/2006/relationships/customXml" Target="../ink/ink330.xml"/><Relationship Id="rId44" Type="http://schemas.openxmlformats.org/officeDocument/2006/relationships/customXml" Target="../ink/ink292.xml"/><Relationship Id="rId60" Type="http://schemas.openxmlformats.org/officeDocument/2006/relationships/image" Target="../media/image305.png"/><Relationship Id="rId65" Type="http://schemas.openxmlformats.org/officeDocument/2006/relationships/customXml" Target="../ink/ink303.xml"/><Relationship Id="rId81" Type="http://schemas.openxmlformats.org/officeDocument/2006/relationships/customXml" Target="../ink/ink311.xml"/><Relationship Id="rId86" Type="http://schemas.openxmlformats.org/officeDocument/2006/relationships/image" Target="../media/image318.png"/><Relationship Id="rId4" Type="http://schemas.openxmlformats.org/officeDocument/2006/relationships/customXml" Target="../ink/ink272.xml"/><Relationship Id="rId9" Type="http://schemas.openxmlformats.org/officeDocument/2006/relationships/image" Target="../media/image280.png"/><Relationship Id="rId13" Type="http://schemas.openxmlformats.org/officeDocument/2006/relationships/image" Target="../media/image282.png"/><Relationship Id="rId18" Type="http://schemas.openxmlformats.org/officeDocument/2006/relationships/customXml" Target="../ink/ink279.xml"/><Relationship Id="rId39" Type="http://schemas.openxmlformats.org/officeDocument/2006/relationships/image" Target="../media/image295.png"/><Relationship Id="rId109" Type="http://schemas.openxmlformats.org/officeDocument/2006/relationships/customXml" Target="../ink/ink325.xml"/><Relationship Id="rId34" Type="http://schemas.openxmlformats.org/officeDocument/2006/relationships/customXml" Target="../ink/ink287.xml"/><Relationship Id="rId50" Type="http://schemas.openxmlformats.org/officeDocument/2006/relationships/customXml" Target="../ink/ink295.xml"/><Relationship Id="rId55" Type="http://schemas.openxmlformats.org/officeDocument/2006/relationships/customXml" Target="../ink/ink298.xml"/><Relationship Id="rId76" Type="http://schemas.openxmlformats.org/officeDocument/2006/relationships/image" Target="../media/image313.png"/><Relationship Id="rId97" Type="http://schemas.openxmlformats.org/officeDocument/2006/relationships/customXml" Target="../ink/ink319.xml"/><Relationship Id="rId104" Type="http://schemas.openxmlformats.org/officeDocument/2006/relationships/image" Target="../media/image327.png"/><Relationship Id="rId120" Type="http://schemas.openxmlformats.org/officeDocument/2006/relationships/image" Target="../media/image335.png"/><Relationship Id="rId7" Type="http://schemas.openxmlformats.org/officeDocument/2006/relationships/image" Target="../media/image279.png"/><Relationship Id="rId71" Type="http://schemas.openxmlformats.org/officeDocument/2006/relationships/customXml" Target="../ink/ink306.xml"/><Relationship Id="rId92" Type="http://schemas.openxmlformats.org/officeDocument/2006/relationships/image" Target="../media/image321.png"/><Relationship Id="rId2" Type="http://schemas.openxmlformats.org/officeDocument/2006/relationships/customXml" Target="../ink/ink271.xml"/><Relationship Id="rId29" Type="http://schemas.openxmlformats.org/officeDocument/2006/relationships/image" Target="../media/image290.png"/><Relationship Id="rId24" Type="http://schemas.openxmlformats.org/officeDocument/2006/relationships/customXml" Target="../ink/ink282.xml"/><Relationship Id="rId40" Type="http://schemas.openxmlformats.org/officeDocument/2006/relationships/customXml" Target="../ink/ink290.xml"/><Relationship Id="rId45" Type="http://schemas.openxmlformats.org/officeDocument/2006/relationships/image" Target="../media/image298.png"/><Relationship Id="rId66" Type="http://schemas.openxmlformats.org/officeDocument/2006/relationships/image" Target="../media/image308.png"/><Relationship Id="rId87" Type="http://schemas.openxmlformats.org/officeDocument/2006/relationships/customXml" Target="../ink/ink314.xml"/><Relationship Id="rId110" Type="http://schemas.openxmlformats.org/officeDocument/2006/relationships/image" Target="../media/image330.png"/><Relationship Id="rId115" Type="http://schemas.openxmlformats.org/officeDocument/2006/relationships/customXml" Target="../ink/ink328.xml"/><Relationship Id="rId61" Type="http://schemas.openxmlformats.org/officeDocument/2006/relationships/customXml" Target="../ink/ink301.xml"/><Relationship Id="rId82" Type="http://schemas.openxmlformats.org/officeDocument/2006/relationships/image" Target="../media/image316.png"/><Relationship Id="rId19" Type="http://schemas.openxmlformats.org/officeDocument/2006/relationships/image" Target="../media/image285.png"/><Relationship Id="rId14" Type="http://schemas.openxmlformats.org/officeDocument/2006/relationships/customXml" Target="../ink/ink277.xml"/><Relationship Id="rId30" Type="http://schemas.openxmlformats.org/officeDocument/2006/relationships/customXml" Target="../ink/ink285.xml"/><Relationship Id="rId35" Type="http://schemas.openxmlformats.org/officeDocument/2006/relationships/image" Target="../media/image293.png"/><Relationship Id="rId56" Type="http://schemas.openxmlformats.org/officeDocument/2006/relationships/image" Target="../media/image303.png"/><Relationship Id="rId77" Type="http://schemas.openxmlformats.org/officeDocument/2006/relationships/customXml" Target="../ink/ink309.xml"/><Relationship Id="rId100" Type="http://schemas.openxmlformats.org/officeDocument/2006/relationships/image" Target="../media/image325.png"/><Relationship Id="rId105" Type="http://schemas.openxmlformats.org/officeDocument/2006/relationships/customXml" Target="../ink/ink323.xml"/><Relationship Id="rId8" Type="http://schemas.openxmlformats.org/officeDocument/2006/relationships/customXml" Target="../ink/ink274.xml"/><Relationship Id="rId51" Type="http://schemas.openxmlformats.org/officeDocument/2006/relationships/image" Target="../media/image301.png"/><Relationship Id="rId72" Type="http://schemas.openxmlformats.org/officeDocument/2006/relationships/image" Target="../media/image311.png"/><Relationship Id="rId93" Type="http://schemas.openxmlformats.org/officeDocument/2006/relationships/customXml" Target="../ink/ink317.xml"/><Relationship Id="rId98" Type="http://schemas.openxmlformats.org/officeDocument/2006/relationships/image" Target="../media/image324.png"/><Relationship Id="rId121" Type="http://schemas.openxmlformats.org/officeDocument/2006/relationships/customXml" Target="../ink/ink331.xml"/><Relationship Id="rId3" Type="http://schemas.openxmlformats.org/officeDocument/2006/relationships/image" Target="../media/image277.png"/><Relationship Id="rId25" Type="http://schemas.openxmlformats.org/officeDocument/2006/relationships/image" Target="../media/image288.png"/><Relationship Id="rId46" Type="http://schemas.openxmlformats.org/officeDocument/2006/relationships/customXml" Target="../ink/ink293.xml"/><Relationship Id="rId67" Type="http://schemas.openxmlformats.org/officeDocument/2006/relationships/customXml" Target="../ink/ink304.xml"/><Relationship Id="rId116" Type="http://schemas.openxmlformats.org/officeDocument/2006/relationships/image" Target="../media/image333.png"/><Relationship Id="rId20" Type="http://schemas.openxmlformats.org/officeDocument/2006/relationships/customXml" Target="../ink/ink280.xml"/><Relationship Id="rId41" Type="http://schemas.openxmlformats.org/officeDocument/2006/relationships/image" Target="../media/image296.png"/><Relationship Id="rId62" Type="http://schemas.openxmlformats.org/officeDocument/2006/relationships/image" Target="../media/image306.png"/><Relationship Id="rId83" Type="http://schemas.openxmlformats.org/officeDocument/2006/relationships/customXml" Target="../ink/ink312.xml"/><Relationship Id="rId88" Type="http://schemas.openxmlformats.org/officeDocument/2006/relationships/image" Target="../media/image319.png"/><Relationship Id="rId111" Type="http://schemas.openxmlformats.org/officeDocument/2006/relationships/customXml" Target="../ink/ink326.xml"/><Relationship Id="rId15" Type="http://schemas.openxmlformats.org/officeDocument/2006/relationships/image" Target="../media/image283.png"/><Relationship Id="rId36" Type="http://schemas.openxmlformats.org/officeDocument/2006/relationships/customXml" Target="../ink/ink288.xml"/><Relationship Id="rId57" Type="http://schemas.openxmlformats.org/officeDocument/2006/relationships/customXml" Target="../ink/ink299.xml"/><Relationship Id="rId106" Type="http://schemas.openxmlformats.org/officeDocument/2006/relationships/image" Target="../media/image328.png"/><Relationship Id="rId10" Type="http://schemas.openxmlformats.org/officeDocument/2006/relationships/customXml" Target="../ink/ink275.xml"/><Relationship Id="rId31" Type="http://schemas.openxmlformats.org/officeDocument/2006/relationships/image" Target="../media/image291.png"/><Relationship Id="rId52" Type="http://schemas.openxmlformats.org/officeDocument/2006/relationships/customXml" Target="../ink/ink296.xml"/><Relationship Id="rId73" Type="http://schemas.openxmlformats.org/officeDocument/2006/relationships/customXml" Target="../ink/ink307.xml"/><Relationship Id="rId78" Type="http://schemas.openxmlformats.org/officeDocument/2006/relationships/image" Target="../media/image314.png"/><Relationship Id="rId94" Type="http://schemas.openxmlformats.org/officeDocument/2006/relationships/image" Target="../media/image322.png"/><Relationship Id="rId99" Type="http://schemas.openxmlformats.org/officeDocument/2006/relationships/customXml" Target="../ink/ink320.xml"/><Relationship Id="rId101" Type="http://schemas.openxmlformats.org/officeDocument/2006/relationships/customXml" Target="../ink/ink321.xml"/><Relationship Id="rId122" Type="http://schemas.openxmlformats.org/officeDocument/2006/relationships/image" Target="../media/image336.png"/></Relationships>
</file>

<file path=ppt/slides/_rels/slide21.xml.rels><?xml version="1.0" encoding="UTF-8" standalone="yes"?>
<Relationships xmlns="http://schemas.openxmlformats.org/package/2006/relationships"><Relationship Id="rId117" Type="http://schemas.openxmlformats.org/officeDocument/2006/relationships/image" Target="../media/image395.png"/><Relationship Id="rId21" Type="http://schemas.openxmlformats.org/officeDocument/2006/relationships/image" Target="../media/image347.png"/><Relationship Id="rId42" Type="http://schemas.openxmlformats.org/officeDocument/2006/relationships/customXml" Target="../ink/ink353.xml"/><Relationship Id="rId63" Type="http://schemas.openxmlformats.org/officeDocument/2006/relationships/image" Target="../media/image368.png"/><Relationship Id="rId84" Type="http://schemas.openxmlformats.org/officeDocument/2006/relationships/customXml" Target="../ink/ink374.xml"/><Relationship Id="rId138" Type="http://schemas.openxmlformats.org/officeDocument/2006/relationships/customXml" Target="../ink/ink401.xml"/><Relationship Id="rId159" Type="http://schemas.openxmlformats.org/officeDocument/2006/relationships/image" Target="../media/image416.png"/><Relationship Id="rId170" Type="http://schemas.openxmlformats.org/officeDocument/2006/relationships/customXml" Target="../ink/ink417.xml"/><Relationship Id="rId107" Type="http://schemas.openxmlformats.org/officeDocument/2006/relationships/image" Target="../media/image390.png"/><Relationship Id="rId11" Type="http://schemas.openxmlformats.org/officeDocument/2006/relationships/image" Target="../media/image342.png"/><Relationship Id="rId32" Type="http://schemas.openxmlformats.org/officeDocument/2006/relationships/customXml" Target="../ink/ink348.xml"/><Relationship Id="rId53" Type="http://schemas.openxmlformats.org/officeDocument/2006/relationships/image" Target="../media/image363.png"/><Relationship Id="rId74" Type="http://schemas.openxmlformats.org/officeDocument/2006/relationships/customXml" Target="../ink/ink369.xml"/><Relationship Id="rId128" Type="http://schemas.openxmlformats.org/officeDocument/2006/relationships/customXml" Target="../ink/ink396.xml"/><Relationship Id="rId149" Type="http://schemas.openxmlformats.org/officeDocument/2006/relationships/image" Target="../media/image411.png"/><Relationship Id="rId5" Type="http://schemas.openxmlformats.org/officeDocument/2006/relationships/image" Target="../media/image339.png"/><Relationship Id="rId95" Type="http://schemas.openxmlformats.org/officeDocument/2006/relationships/image" Target="../media/image384.png"/><Relationship Id="rId160" Type="http://schemas.openxmlformats.org/officeDocument/2006/relationships/customXml" Target="../ink/ink412.xml"/><Relationship Id="rId22" Type="http://schemas.openxmlformats.org/officeDocument/2006/relationships/customXml" Target="../ink/ink343.xml"/><Relationship Id="rId43" Type="http://schemas.openxmlformats.org/officeDocument/2006/relationships/image" Target="../media/image358.png"/><Relationship Id="rId64" Type="http://schemas.openxmlformats.org/officeDocument/2006/relationships/customXml" Target="../ink/ink364.xml"/><Relationship Id="rId118" Type="http://schemas.openxmlformats.org/officeDocument/2006/relationships/customXml" Target="../ink/ink391.xml"/><Relationship Id="rId139" Type="http://schemas.openxmlformats.org/officeDocument/2006/relationships/image" Target="../media/image406.png"/><Relationship Id="rId85" Type="http://schemas.openxmlformats.org/officeDocument/2006/relationships/image" Target="../media/image379.png"/><Relationship Id="rId150" Type="http://schemas.openxmlformats.org/officeDocument/2006/relationships/customXml" Target="../ink/ink407.xml"/><Relationship Id="rId171" Type="http://schemas.openxmlformats.org/officeDocument/2006/relationships/image" Target="../media/image422.png"/><Relationship Id="rId12" Type="http://schemas.openxmlformats.org/officeDocument/2006/relationships/customXml" Target="../ink/ink338.xml"/><Relationship Id="rId33" Type="http://schemas.openxmlformats.org/officeDocument/2006/relationships/image" Target="../media/image353.png"/><Relationship Id="rId108" Type="http://schemas.openxmlformats.org/officeDocument/2006/relationships/customXml" Target="../ink/ink386.xml"/><Relationship Id="rId129" Type="http://schemas.openxmlformats.org/officeDocument/2006/relationships/image" Target="../media/image401.png"/><Relationship Id="rId54" Type="http://schemas.openxmlformats.org/officeDocument/2006/relationships/customXml" Target="../ink/ink359.xml"/><Relationship Id="rId75" Type="http://schemas.openxmlformats.org/officeDocument/2006/relationships/image" Target="../media/image374.png"/><Relationship Id="rId96" Type="http://schemas.openxmlformats.org/officeDocument/2006/relationships/customXml" Target="../ink/ink380.xml"/><Relationship Id="rId140" Type="http://schemas.openxmlformats.org/officeDocument/2006/relationships/customXml" Target="../ink/ink402.xml"/><Relationship Id="rId161" Type="http://schemas.openxmlformats.org/officeDocument/2006/relationships/image" Target="../media/image417.png"/><Relationship Id="rId6" Type="http://schemas.openxmlformats.org/officeDocument/2006/relationships/customXml" Target="../ink/ink335.xml"/><Relationship Id="rId23" Type="http://schemas.openxmlformats.org/officeDocument/2006/relationships/image" Target="../media/image348.png"/><Relationship Id="rId28" Type="http://schemas.openxmlformats.org/officeDocument/2006/relationships/customXml" Target="../ink/ink346.xml"/><Relationship Id="rId49" Type="http://schemas.openxmlformats.org/officeDocument/2006/relationships/image" Target="../media/image361.png"/><Relationship Id="rId114" Type="http://schemas.openxmlformats.org/officeDocument/2006/relationships/customXml" Target="../ink/ink389.xml"/><Relationship Id="rId119" Type="http://schemas.openxmlformats.org/officeDocument/2006/relationships/image" Target="../media/image396.png"/><Relationship Id="rId44" Type="http://schemas.openxmlformats.org/officeDocument/2006/relationships/customXml" Target="../ink/ink354.xml"/><Relationship Id="rId60" Type="http://schemas.openxmlformats.org/officeDocument/2006/relationships/customXml" Target="../ink/ink362.xml"/><Relationship Id="rId65" Type="http://schemas.openxmlformats.org/officeDocument/2006/relationships/image" Target="../media/image369.png"/><Relationship Id="rId81" Type="http://schemas.openxmlformats.org/officeDocument/2006/relationships/image" Target="../media/image377.png"/><Relationship Id="rId86" Type="http://schemas.openxmlformats.org/officeDocument/2006/relationships/customXml" Target="../ink/ink375.xml"/><Relationship Id="rId130" Type="http://schemas.openxmlformats.org/officeDocument/2006/relationships/customXml" Target="../ink/ink397.xml"/><Relationship Id="rId135" Type="http://schemas.openxmlformats.org/officeDocument/2006/relationships/image" Target="../media/image404.png"/><Relationship Id="rId151" Type="http://schemas.openxmlformats.org/officeDocument/2006/relationships/image" Target="../media/image412.png"/><Relationship Id="rId156" Type="http://schemas.openxmlformats.org/officeDocument/2006/relationships/customXml" Target="../ink/ink410.xml"/><Relationship Id="rId177" Type="http://schemas.openxmlformats.org/officeDocument/2006/relationships/image" Target="../media/image425.png"/><Relationship Id="rId172" Type="http://schemas.openxmlformats.org/officeDocument/2006/relationships/customXml" Target="../ink/ink418.xml"/><Relationship Id="rId13" Type="http://schemas.openxmlformats.org/officeDocument/2006/relationships/image" Target="../media/image343.png"/><Relationship Id="rId18" Type="http://schemas.openxmlformats.org/officeDocument/2006/relationships/customXml" Target="../ink/ink341.xml"/><Relationship Id="rId39" Type="http://schemas.openxmlformats.org/officeDocument/2006/relationships/image" Target="../media/image356.png"/><Relationship Id="rId109" Type="http://schemas.openxmlformats.org/officeDocument/2006/relationships/image" Target="../media/image391.png"/><Relationship Id="rId34" Type="http://schemas.openxmlformats.org/officeDocument/2006/relationships/customXml" Target="../ink/ink349.xml"/><Relationship Id="rId50" Type="http://schemas.openxmlformats.org/officeDocument/2006/relationships/customXml" Target="../ink/ink357.xml"/><Relationship Id="rId55" Type="http://schemas.openxmlformats.org/officeDocument/2006/relationships/image" Target="../media/image364.png"/><Relationship Id="rId76" Type="http://schemas.openxmlformats.org/officeDocument/2006/relationships/customXml" Target="../ink/ink370.xml"/><Relationship Id="rId97" Type="http://schemas.openxmlformats.org/officeDocument/2006/relationships/image" Target="../media/image385.png"/><Relationship Id="rId104" Type="http://schemas.openxmlformats.org/officeDocument/2006/relationships/customXml" Target="../ink/ink384.xml"/><Relationship Id="rId120" Type="http://schemas.openxmlformats.org/officeDocument/2006/relationships/customXml" Target="../ink/ink392.xml"/><Relationship Id="rId125" Type="http://schemas.openxmlformats.org/officeDocument/2006/relationships/image" Target="../media/image399.png"/><Relationship Id="rId141" Type="http://schemas.openxmlformats.org/officeDocument/2006/relationships/image" Target="../media/image407.png"/><Relationship Id="rId146" Type="http://schemas.openxmlformats.org/officeDocument/2006/relationships/customXml" Target="../ink/ink405.xml"/><Relationship Id="rId167" Type="http://schemas.openxmlformats.org/officeDocument/2006/relationships/image" Target="../media/image420.png"/><Relationship Id="rId7" Type="http://schemas.openxmlformats.org/officeDocument/2006/relationships/image" Target="../media/image340.png"/><Relationship Id="rId71" Type="http://schemas.openxmlformats.org/officeDocument/2006/relationships/image" Target="../media/image372.png"/><Relationship Id="rId92" Type="http://schemas.openxmlformats.org/officeDocument/2006/relationships/customXml" Target="../ink/ink378.xml"/><Relationship Id="rId162" Type="http://schemas.openxmlformats.org/officeDocument/2006/relationships/customXml" Target="../ink/ink413.xml"/><Relationship Id="rId2" Type="http://schemas.openxmlformats.org/officeDocument/2006/relationships/customXml" Target="../ink/ink333.xml"/><Relationship Id="rId29" Type="http://schemas.openxmlformats.org/officeDocument/2006/relationships/image" Target="../media/image351.png"/><Relationship Id="rId24" Type="http://schemas.openxmlformats.org/officeDocument/2006/relationships/customXml" Target="../ink/ink344.xml"/><Relationship Id="rId40" Type="http://schemas.openxmlformats.org/officeDocument/2006/relationships/customXml" Target="../ink/ink352.xml"/><Relationship Id="rId45" Type="http://schemas.openxmlformats.org/officeDocument/2006/relationships/image" Target="../media/image359.png"/><Relationship Id="rId66" Type="http://schemas.openxmlformats.org/officeDocument/2006/relationships/customXml" Target="../ink/ink365.xml"/><Relationship Id="rId87" Type="http://schemas.openxmlformats.org/officeDocument/2006/relationships/image" Target="../media/image380.png"/><Relationship Id="rId110" Type="http://schemas.openxmlformats.org/officeDocument/2006/relationships/customXml" Target="../ink/ink387.xml"/><Relationship Id="rId115" Type="http://schemas.openxmlformats.org/officeDocument/2006/relationships/image" Target="../media/image394.png"/><Relationship Id="rId131" Type="http://schemas.openxmlformats.org/officeDocument/2006/relationships/image" Target="../media/image402.png"/><Relationship Id="rId136" Type="http://schemas.openxmlformats.org/officeDocument/2006/relationships/customXml" Target="../ink/ink400.xml"/><Relationship Id="rId157" Type="http://schemas.openxmlformats.org/officeDocument/2006/relationships/image" Target="../media/image415.png"/><Relationship Id="rId178" Type="http://schemas.openxmlformats.org/officeDocument/2006/relationships/customXml" Target="../ink/ink421.xml"/><Relationship Id="rId61" Type="http://schemas.openxmlformats.org/officeDocument/2006/relationships/image" Target="../media/image367.png"/><Relationship Id="rId82" Type="http://schemas.openxmlformats.org/officeDocument/2006/relationships/customXml" Target="../ink/ink373.xml"/><Relationship Id="rId152" Type="http://schemas.openxmlformats.org/officeDocument/2006/relationships/customXml" Target="../ink/ink408.xml"/><Relationship Id="rId173" Type="http://schemas.openxmlformats.org/officeDocument/2006/relationships/image" Target="../media/image423.png"/><Relationship Id="rId19" Type="http://schemas.openxmlformats.org/officeDocument/2006/relationships/image" Target="../media/image346.png"/><Relationship Id="rId14" Type="http://schemas.openxmlformats.org/officeDocument/2006/relationships/customXml" Target="../ink/ink339.xml"/><Relationship Id="rId30" Type="http://schemas.openxmlformats.org/officeDocument/2006/relationships/customXml" Target="../ink/ink347.xml"/><Relationship Id="rId35" Type="http://schemas.openxmlformats.org/officeDocument/2006/relationships/image" Target="../media/image354.png"/><Relationship Id="rId56" Type="http://schemas.openxmlformats.org/officeDocument/2006/relationships/customXml" Target="../ink/ink360.xml"/><Relationship Id="rId77" Type="http://schemas.openxmlformats.org/officeDocument/2006/relationships/image" Target="../media/image375.png"/><Relationship Id="rId100" Type="http://schemas.openxmlformats.org/officeDocument/2006/relationships/customXml" Target="../ink/ink382.xml"/><Relationship Id="rId105" Type="http://schemas.openxmlformats.org/officeDocument/2006/relationships/image" Target="../media/image389.png"/><Relationship Id="rId126" Type="http://schemas.openxmlformats.org/officeDocument/2006/relationships/customXml" Target="../ink/ink395.xml"/><Relationship Id="rId147" Type="http://schemas.openxmlformats.org/officeDocument/2006/relationships/image" Target="../media/image410.png"/><Relationship Id="rId168" Type="http://schemas.openxmlformats.org/officeDocument/2006/relationships/customXml" Target="../ink/ink416.xml"/><Relationship Id="rId8" Type="http://schemas.openxmlformats.org/officeDocument/2006/relationships/customXml" Target="../ink/ink336.xml"/><Relationship Id="rId51" Type="http://schemas.openxmlformats.org/officeDocument/2006/relationships/image" Target="../media/image362.png"/><Relationship Id="rId72" Type="http://schemas.openxmlformats.org/officeDocument/2006/relationships/customXml" Target="../ink/ink368.xml"/><Relationship Id="rId93" Type="http://schemas.openxmlformats.org/officeDocument/2006/relationships/image" Target="../media/image383.png"/><Relationship Id="rId98" Type="http://schemas.openxmlformats.org/officeDocument/2006/relationships/customXml" Target="../ink/ink381.xml"/><Relationship Id="rId121" Type="http://schemas.openxmlformats.org/officeDocument/2006/relationships/image" Target="../media/image397.png"/><Relationship Id="rId142" Type="http://schemas.openxmlformats.org/officeDocument/2006/relationships/customXml" Target="../ink/ink403.xml"/><Relationship Id="rId163" Type="http://schemas.openxmlformats.org/officeDocument/2006/relationships/image" Target="../media/image418.png"/><Relationship Id="rId3" Type="http://schemas.openxmlformats.org/officeDocument/2006/relationships/image" Target="../media/image338.png"/><Relationship Id="rId25" Type="http://schemas.openxmlformats.org/officeDocument/2006/relationships/image" Target="../media/image349.png"/><Relationship Id="rId46" Type="http://schemas.openxmlformats.org/officeDocument/2006/relationships/customXml" Target="../ink/ink355.xml"/><Relationship Id="rId67" Type="http://schemas.openxmlformats.org/officeDocument/2006/relationships/image" Target="../media/image370.png"/><Relationship Id="rId116" Type="http://schemas.openxmlformats.org/officeDocument/2006/relationships/customXml" Target="../ink/ink390.xml"/><Relationship Id="rId137" Type="http://schemas.openxmlformats.org/officeDocument/2006/relationships/image" Target="../media/image405.png"/><Relationship Id="rId158" Type="http://schemas.openxmlformats.org/officeDocument/2006/relationships/customXml" Target="../ink/ink411.xml"/><Relationship Id="rId20" Type="http://schemas.openxmlformats.org/officeDocument/2006/relationships/customXml" Target="../ink/ink342.xml"/><Relationship Id="rId41" Type="http://schemas.openxmlformats.org/officeDocument/2006/relationships/image" Target="../media/image357.png"/><Relationship Id="rId62" Type="http://schemas.openxmlformats.org/officeDocument/2006/relationships/customXml" Target="../ink/ink363.xml"/><Relationship Id="rId83" Type="http://schemas.openxmlformats.org/officeDocument/2006/relationships/image" Target="../media/image378.png"/><Relationship Id="rId88" Type="http://schemas.openxmlformats.org/officeDocument/2006/relationships/customXml" Target="../ink/ink376.xml"/><Relationship Id="rId111" Type="http://schemas.openxmlformats.org/officeDocument/2006/relationships/image" Target="../media/image392.png"/><Relationship Id="rId132" Type="http://schemas.openxmlformats.org/officeDocument/2006/relationships/customXml" Target="../ink/ink398.xml"/><Relationship Id="rId153" Type="http://schemas.openxmlformats.org/officeDocument/2006/relationships/image" Target="../media/image413.png"/><Relationship Id="rId174" Type="http://schemas.openxmlformats.org/officeDocument/2006/relationships/customXml" Target="../ink/ink419.xml"/><Relationship Id="rId179" Type="http://schemas.openxmlformats.org/officeDocument/2006/relationships/image" Target="../media/image426.png"/><Relationship Id="rId15" Type="http://schemas.openxmlformats.org/officeDocument/2006/relationships/image" Target="../media/image344.png"/><Relationship Id="rId36" Type="http://schemas.openxmlformats.org/officeDocument/2006/relationships/customXml" Target="../ink/ink350.xml"/><Relationship Id="rId57" Type="http://schemas.openxmlformats.org/officeDocument/2006/relationships/image" Target="../media/image365.png"/><Relationship Id="rId106" Type="http://schemas.openxmlformats.org/officeDocument/2006/relationships/customXml" Target="../ink/ink385.xml"/><Relationship Id="rId127" Type="http://schemas.openxmlformats.org/officeDocument/2006/relationships/image" Target="../media/image400.png"/><Relationship Id="rId10" Type="http://schemas.openxmlformats.org/officeDocument/2006/relationships/customXml" Target="../ink/ink337.xml"/><Relationship Id="rId31" Type="http://schemas.openxmlformats.org/officeDocument/2006/relationships/image" Target="../media/image352.png"/><Relationship Id="rId52" Type="http://schemas.openxmlformats.org/officeDocument/2006/relationships/customXml" Target="../ink/ink358.xml"/><Relationship Id="rId73" Type="http://schemas.openxmlformats.org/officeDocument/2006/relationships/image" Target="../media/image373.png"/><Relationship Id="rId78" Type="http://schemas.openxmlformats.org/officeDocument/2006/relationships/customXml" Target="../ink/ink371.xml"/><Relationship Id="rId94" Type="http://schemas.openxmlformats.org/officeDocument/2006/relationships/customXml" Target="../ink/ink379.xml"/><Relationship Id="rId99" Type="http://schemas.openxmlformats.org/officeDocument/2006/relationships/image" Target="../media/image386.png"/><Relationship Id="rId101" Type="http://schemas.openxmlformats.org/officeDocument/2006/relationships/image" Target="../media/image387.png"/><Relationship Id="rId122" Type="http://schemas.openxmlformats.org/officeDocument/2006/relationships/customXml" Target="../ink/ink393.xml"/><Relationship Id="rId143" Type="http://schemas.openxmlformats.org/officeDocument/2006/relationships/image" Target="../media/image408.png"/><Relationship Id="rId148" Type="http://schemas.openxmlformats.org/officeDocument/2006/relationships/customXml" Target="../ink/ink406.xml"/><Relationship Id="rId164" Type="http://schemas.openxmlformats.org/officeDocument/2006/relationships/customXml" Target="../ink/ink414.xml"/><Relationship Id="rId169" Type="http://schemas.openxmlformats.org/officeDocument/2006/relationships/image" Target="../media/image421.png"/><Relationship Id="rId4" Type="http://schemas.openxmlformats.org/officeDocument/2006/relationships/customXml" Target="../ink/ink334.xml"/><Relationship Id="rId9" Type="http://schemas.openxmlformats.org/officeDocument/2006/relationships/image" Target="../media/image341.png"/><Relationship Id="rId26" Type="http://schemas.openxmlformats.org/officeDocument/2006/relationships/customXml" Target="../ink/ink345.xml"/><Relationship Id="rId47" Type="http://schemas.openxmlformats.org/officeDocument/2006/relationships/image" Target="../media/image360.png"/><Relationship Id="rId68" Type="http://schemas.openxmlformats.org/officeDocument/2006/relationships/customXml" Target="../ink/ink366.xml"/><Relationship Id="rId89" Type="http://schemas.openxmlformats.org/officeDocument/2006/relationships/image" Target="../media/image381.png"/><Relationship Id="rId112" Type="http://schemas.openxmlformats.org/officeDocument/2006/relationships/customXml" Target="../ink/ink388.xml"/><Relationship Id="rId133" Type="http://schemas.openxmlformats.org/officeDocument/2006/relationships/image" Target="../media/image403.png"/><Relationship Id="rId154" Type="http://schemas.openxmlformats.org/officeDocument/2006/relationships/customXml" Target="../ink/ink409.xml"/><Relationship Id="rId175" Type="http://schemas.openxmlformats.org/officeDocument/2006/relationships/image" Target="../media/image424.png"/><Relationship Id="rId16" Type="http://schemas.openxmlformats.org/officeDocument/2006/relationships/customXml" Target="../ink/ink340.xml"/><Relationship Id="rId37" Type="http://schemas.openxmlformats.org/officeDocument/2006/relationships/image" Target="../media/image355.png"/><Relationship Id="rId58" Type="http://schemas.openxmlformats.org/officeDocument/2006/relationships/customXml" Target="../ink/ink361.xml"/><Relationship Id="rId79" Type="http://schemas.openxmlformats.org/officeDocument/2006/relationships/image" Target="../media/image376.png"/><Relationship Id="rId102" Type="http://schemas.openxmlformats.org/officeDocument/2006/relationships/customXml" Target="../ink/ink383.xml"/><Relationship Id="rId123" Type="http://schemas.openxmlformats.org/officeDocument/2006/relationships/image" Target="../media/image398.png"/><Relationship Id="rId144" Type="http://schemas.openxmlformats.org/officeDocument/2006/relationships/customXml" Target="../ink/ink404.xml"/><Relationship Id="rId90" Type="http://schemas.openxmlformats.org/officeDocument/2006/relationships/customXml" Target="../ink/ink377.xml"/><Relationship Id="rId165" Type="http://schemas.openxmlformats.org/officeDocument/2006/relationships/image" Target="../media/image419.png"/><Relationship Id="rId27" Type="http://schemas.openxmlformats.org/officeDocument/2006/relationships/image" Target="../media/image350.png"/><Relationship Id="rId48" Type="http://schemas.openxmlformats.org/officeDocument/2006/relationships/customXml" Target="../ink/ink356.xml"/><Relationship Id="rId69" Type="http://schemas.openxmlformats.org/officeDocument/2006/relationships/image" Target="../media/image371.png"/><Relationship Id="rId113" Type="http://schemas.openxmlformats.org/officeDocument/2006/relationships/image" Target="../media/image393.png"/><Relationship Id="rId134" Type="http://schemas.openxmlformats.org/officeDocument/2006/relationships/customXml" Target="../ink/ink399.xml"/><Relationship Id="rId80" Type="http://schemas.openxmlformats.org/officeDocument/2006/relationships/customXml" Target="../ink/ink372.xml"/><Relationship Id="rId155" Type="http://schemas.openxmlformats.org/officeDocument/2006/relationships/image" Target="../media/image414.png"/><Relationship Id="rId176" Type="http://schemas.openxmlformats.org/officeDocument/2006/relationships/customXml" Target="../ink/ink420.xml"/><Relationship Id="rId17" Type="http://schemas.openxmlformats.org/officeDocument/2006/relationships/image" Target="../media/image345.png"/><Relationship Id="rId38" Type="http://schemas.openxmlformats.org/officeDocument/2006/relationships/customXml" Target="../ink/ink351.xml"/><Relationship Id="rId59" Type="http://schemas.openxmlformats.org/officeDocument/2006/relationships/image" Target="../media/image366.png"/><Relationship Id="rId103" Type="http://schemas.openxmlformats.org/officeDocument/2006/relationships/image" Target="../media/image388.png"/><Relationship Id="rId124" Type="http://schemas.openxmlformats.org/officeDocument/2006/relationships/customXml" Target="../ink/ink394.xml"/><Relationship Id="rId70" Type="http://schemas.openxmlformats.org/officeDocument/2006/relationships/customXml" Target="../ink/ink367.xml"/><Relationship Id="rId91" Type="http://schemas.openxmlformats.org/officeDocument/2006/relationships/image" Target="../media/image382.png"/><Relationship Id="rId145" Type="http://schemas.openxmlformats.org/officeDocument/2006/relationships/image" Target="../media/image409.png"/><Relationship Id="rId166" Type="http://schemas.openxmlformats.org/officeDocument/2006/relationships/customXml" Target="../ink/ink4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17" Type="http://schemas.openxmlformats.org/officeDocument/2006/relationships/image" Target="../media/image484.png"/><Relationship Id="rId21" Type="http://schemas.openxmlformats.org/officeDocument/2006/relationships/image" Target="../media/image436.png"/><Relationship Id="rId42" Type="http://schemas.openxmlformats.org/officeDocument/2006/relationships/customXml" Target="../ink/ink442.xml"/><Relationship Id="rId63" Type="http://schemas.openxmlformats.org/officeDocument/2006/relationships/image" Target="../media/image457.png"/><Relationship Id="rId84" Type="http://schemas.openxmlformats.org/officeDocument/2006/relationships/customXml" Target="../ink/ink463.xml"/><Relationship Id="rId138" Type="http://schemas.openxmlformats.org/officeDocument/2006/relationships/customXml" Target="../ink/ink490.xml"/><Relationship Id="rId159" Type="http://schemas.openxmlformats.org/officeDocument/2006/relationships/customXml" Target="../ink/ink501.xml"/><Relationship Id="rId107" Type="http://schemas.openxmlformats.org/officeDocument/2006/relationships/image" Target="../media/image479.png"/><Relationship Id="rId11" Type="http://schemas.openxmlformats.org/officeDocument/2006/relationships/image" Target="../media/image431.png"/><Relationship Id="rId32" Type="http://schemas.openxmlformats.org/officeDocument/2006/relationships/customXml" Target="../ink/ink437.xml"/><Relationship Id="rId53" Type="http://schemas.openxmlformats.org/officeDocument/2006/relationships/image" Target="../media/image452.png"/><Relationship Id="rId74" Type="http://schemas.openxmlformats.org/officeDocument/2006/relationships/customXml" Target="../ink/ink458.xml"/><Relationship Id="rId128" Type="http://schemas.openxmlformats.org/officeDocument/2006/relationships/customXml" Target="../ink/ink485.xml"/><Relationship Id="rId149" Type="http://schemas.openxmlformats.org/officeDocument/2006/relationships/image" Target="../media/image500.png"/><Relationship Id="rId5" Type="http://schemas.openxmlformats.org/officeDocument/2006/relationships/image" Target="../media/image428.png"/><Relationship Id="rId95" Type="http://schemas.openxmlformats.org/officeDocument/2006/relationships/image" Target="../media/image473.png"/><Relationship Id="rId160" Type="http://schemas.openxmlformats.org/officeDocument/2006/relationships/image" Target="../media/image505.png"/><Relationship Id="rId22" Type="http://schemas.openxmlformats.org/officeDocument/2006/relationships/customXml" Target="../ink/ink432.xml"/><Relationship Id="rId43" Type="http://schemas.openxmlformats.org/officeDocument/2006/relationships/image" Target="../media/image447.png"/><Relationship Id="rId64" Type="http://schemas.openxmlformats.org/officeDocument/2006/relationships/customXml" Target="../ink/ink453.xml"/><Relationship Id="rId118" Type="http://schemas.openxmlformats.org/officeDocument/2006/relationships/customXml" Target="../ink/ink480.xml"/><Relationship Id="rId139" Type="http://schemas.openxmlformats.org/officeDocument/2006/relationships/image" Target="../media/image495.png"/><Relationship Id="rId80" Type="http://schemas.openxmlformats.org/officeDocument/2006/relationships/customXml" Target="../ink/ink461.xml"/><Relationship Id="rId85" Type="http://schemas.openxmlformats.org/officeDocument/2006/relationships/image" Target="../media/image468.png"/><Relationship Id="rId150" Type="http://schemas.openxmlformats.org/officeDocument/2006/relationships/customXml" Target="../ink/ink496.xml"/><Relationship Id="rId155" Type="http://schemas.openxmlformats.org/officeDocument/2006/relationships/customXml" Target="../ink/ink499.xml"/><Relationship Id="rId12" Type="http://schemas.openxmlformats.org/officeDocument/2006/relationships/customXml" Target="../ink/ink427.xml"/><Relationship Id="rId17" Type="http://schemas.openxmlformats.org/officeDocument/2006/relationships/image" Target="../media/image434.png"/><Relationship Id="rId33" Type="http://schemas.openxmlformats.org/officeDocument/2006/relationships/image" Target="../media/image442.png"/><Relationship Id="rId38" Type="http://schemas.openxmlformats.org/officeDocument/2006/relationships/customXml" Target="../ink/ink440.xml"/><Relationship Id="rId59" Type="http://schemas.openxmlformats.org/officeDocument/2006/relationships/image" Target="../media/image455.png"/><Relationship Id="rId103" Type="http://schemas.openxmlformats.org/officeDocument/2006/relationships/image" Target="../media/image477.png"/><Relationship Id="rId108" Type="http://schemas.openxmlformats.org/officeDocument/2006/relationships/customXml" Target="../ink/ink475.xml"/><Relationship Id="rId124" Type="http://schemas.openxmlformats.org/officeDocument/2006/relationships/customXml" Target="../ink/ink483.xml"/><Relationship Id="rId129" Type="http://schemas.openxmlformats.org/officeDocument/2006/relationships/image" Target="../media/image490.png"/><Relationship Id="rId54" Type="http://schemas.openxmlformats.org/officeDocument/2006/relationships/customXml" Target="../ink/ink448.xml"/><Relationship Id="rId70" Type="http://schemas.openxmlformats.org/officeDocument/2006/relationships/customXml" Target="../ink/ink456.xml"/><Relationship Id="rId75" Type="http://schemas.openxmlformats.org/officeDocument/2006/relationships/image" Target="../media/image463.png"/><Relationship Id="rId91" Type="http://schemas.openxmlformats.org/officeDocument/2006/relationships/image" Target="../media/image471.png"/><Relationship Id="rId96" Type="http://schemas.openxmlformats.org/officeDocument/2006/relationships/customXml" Target="../ink/ink469.xml"/><Relationship Id="rId140" Type="http://schemas.openxmlformats.org/officeDocument/2006/relationships/customXml" Target="../ink/ink491.xml"/><Relationship Id="rId145" Type="http://schemas.openxmlformats.org/officeDocument/2006/relationships/image" Target="../media/image498.png"/><Relationship Id="rId1" Type="http://schemas.openxmlformats.org/officeDocument/2006/relationships/slideLayout" Target="../slideLayouts/slideLayout2.xml"/><Relationship Id="rId6" Type="http://schemas.openxmlformats.org/officeDocument/2006/relationships/customXml" Target="../ink/ink424.xml"/><Relationship Id="rId23" Type="http://schemas.openxmlformats.org/officeDocument/2006/relationships/image" Target="../media/image437.png"/><Relationship Id="rId28" Type="http://schemas.openxmlformats.org/officeDocument/2006/relationships/customXml" Target="../ink/ink435.xml"/><Relationship Id="rId49" Type="http://schemas.openxmlformats.org/officeDocument/2006/relationships/image" Target="../media/image450.png"/><Relationship Id="rId114" Type="http://schemas.openxmlformats.org/officeDocument/2006/relationships/customXml" Target="../ink/ink478.xml"/><Relationship Id="rId119" Type="http://schemas.openxmlformats.org/officeDocument/2006/relationships/image" Target="../media/image485.png"/><Relationship Id="rId44" Type="http://schemas.openxmlformats.org/officeDocument/2006/relationships/customXml" Target="../ink/ink443.xml"/><Relationship Id="rId60" Type="http://schemas.openxmlformats.org/officeDocument/2006/relationships/customXml" Target="../ink/ink451.xml"/><Relationship Id="rId65" Type="http://schemas.openxmlformats.org/officeDocument/2006/relationships/image" Target="../media/image458.png"/><Relationship Id="rId81" Type="http://schemas.openxmlformats.org/officeDocument/2006/relationships/image" Target="../media/image466.png"/><Relationship Id="rId86" Type="http://schemas.openxmlformats.org/officeDocument/2006/relationships/customXml" Target="../ink/ink464.xml"/><Relationship Id="rId130" Type="http://schemas.openxmlformats.org/officeDocument/2006/relationships/customXml" Target="../ink/ink486.xml"/><Relationship Id="rId135" Type="http://schemas.openxmlformats.org/officeDocument/2006/relationships/image" Target="../media/image493.png"/><Relationship Id="rId151" Type="http://schemas.openxmlformats.org/officeDocument/2006/relationships/customXml" Target="../ink/ink497.xml"/><Relationship Id="rId156" Type="http://schemas.openxmlformats.org/officeDocument/2006/relationships/image" Target="../media/image503.png"/><Relationship Id="rId13" Type="http://schemas.openxmlformats.org/officeDocument/2006/relationships/image" Target="../media/image432.png"/><Relationship Id="rId18" Type="http://schemas.openxmlformats.org/officeDocument/2006/relationships/customXml" Target="../ink/ink430.xml"/><Relationship Id="rId39" Type="http://schemas.openxmlformats.org/officeDocument/2006/relationships/image" Target="../media/image445.png"/><Relationship Id="rId109" Type="http://schemas.openxmlformats.org/officeDocument/2006/relationships/image" Target="../media/image480.png"/><Relationship Id="rId34" Type="http://schemas.openxmlformats.org/officeDocument/2006/relationships/customXml" Target="../ink/ink438.xml"/><Relationship Id="rId50" Type="http://schemas.openxmlformats.org/officeDocument/2006/relationships/customXml" Target="../ink/ink446.xml"/><Relationship Id="rId55" Type="http://schemas.openxmlformats.org/officeDocument/2006/relationships/image" Target="../media/image453.png"/><Relationship Id="rId76" Type="http://schemas.openxmlformats.org/officeDocument/2006/relationships/customXml" Target="../ink/ink459.xml"/><Relationship Id="rId97" Type="http://schemas.openxmlformats.org/officeDocument/2006/relationships/image" Target="../media/image474.png"/><Relationship Id="rId104" Type="http://schemas.openxmlformats.org/officeDocument/2006/relationships/customXml" Target="../ink/ink473.xml"/><Relationship Id="rId120" Type="http://schemas.openxmlformats.org/officeDocument/2006/relationships/customXml" Target="../ink/ink481.xml"/><Relationship Id="rId125" Type="http://schemas.openxmlformats.org/officeDocument/2006/relationships/image" Target="../media/image488.png"/><Relationship Id="rId141" Type="http://schemas.openxmlformats.org/officeDocument/2006/relationships/image" Target="../media/image496.png"/><Relationship Id="rId146" Type="http://schemas.openxmlformats.org/officeDocument/2006/relationships/customXml" Target="../ink/ink494.xml"/><Relationship Id="rId7" Type="http://schemas.openxmlformats.org/officeDocument/2006/relationships/image" Target="../media/image429.png"/><Relationship Id="rId71" Type="http://schemas.openxmlformats.org/officeDocument/2006/relationships/image" Target="../media/image461.png"/><Relationship Id="rId92" Type="http://schemas.openxmlformats.org/officeDocument/2006/relationships/customXml" Target="../ink/ink467.xml"/><Relationship Id="rId2" Type="http://schemas.openxmlformats.org/officeDocument/2006/relationships/customXml" Target="../ink/ink422.xml"/><Relationship Id="rId29" Type="http://schemas.openxmlformats.org/officeDocument/2006/relationships/image" Target="../media/image440.png"/><Relationship Id="rId24" Type="http://schemas.openxmlformats.org/officeDocument/2006/relationships/customXml" Target="../ink/ink433.xml"/><Relationship Id="rId40" Type="http://schemas.openxmlformats.org/officeDocument/2006/relationships/customXml" Target="../ink/ink441.xml"/><Relationship Id="rId45" Type="http://schemas.openxmlformats.org/officeDocument/2006/relationships/image" Target="../media/image448.png"/><Relationship Id="rId66" Type="http://schemas.openxmlformats.org/officeDocument/2006/relationships/customXml" Target="../ink/ink454.xml"/><Relationship Id="rId87" Type="http://schemas.openxmlformats.org/officeDocument/2006/relationships/image" Target="../media/image469.png"/><Relationship Id="rId110" Type="http://schemas.openxmlformats.org/officeDocument/2006/relationships/customXml" Target="../ink/ink476.xml"/><Relationship Id="rId115" Type="http://schemas.openxmlformats.org/officeDocument/2006/relationships/image" Target="../media/image483.png"/><Relationship Id="rId131" Type="http://schemas.openxmlformats.org/officeDocument/2006/relationships/image" Target="../media/image491.png"/><Relationship Id="rId136" Type="http://schemas.openxmlformats.org/officeDocument/2006/relationships/customXml" Target="../ink/ink489.xml"/><Relationship Id="rId157" Type="http://schemas.openxmlformats.org/officeDocument/2006/relationships/customXml" Target="../ink/ink500.xml"/><Relationship Id="rId61" Type="http://schemas.openxmlformats.org/officeDocument/2006/relationships/image" Target="../media/image456.png"/><Relationship Id="rId82" Type="http://schemas.openxmlformats.org/officeDocument/2006/relationships/customXml" Target="../ink/ink462.xml"/><Relationship Id="rId152" Type="http://schemas.openxmlformats.org/officeDocument/2006/relationships/image" Target="../media/image501.png"/><Relationship Id="rId19" Type="http://schemas.openxmlformats.org/officeDocument/2006/relationships/image" Target="../media/image435.png"/><Relationship Id="rId14" Type="http://schemas.openxmlformats.org/officeDocument/2006/relationships/customXml" Target="../ink/ink428.xml"/><Relationship Id="rId30" Type="http://schemas.openxmlformats.org/officeDocument/2006/relationships/customXml" Target="../ink/ink436.xml"/><Relationship Id="rId35" Type="http://schemas.openxmlformats.org/officeDocument/2006/relationships/image" Target="../media/image443.png"/><Relationship Id="rId56" Type="http://schemas.openxmlformats.org/officeDocument/2006/relationships/customXml" Target="../ink/ink449.xml"/><Relationship Id="rId77" Type="http://schemas.openxmlformats.org/officeDocument/2006/relationships/image" Target="../media/image464.png"/><Relationship Id="rId100" Type="http://schemas.openxmlformats.org/officeDocument/2006/relationships/customXml" Target="../ink/ink471.xml"/><Relationship Id="rId105" Type="http://schemas.openxmlformats.org/officeDocument/2006/relationships/image" Target="../media/image478.png"/><Relationship Id="rId126" Type="http://schemas.openxmlformats.org/officeDocument/2006/relationships/customXml" Target="../ink/ink484.xml"/><Relationship Id="rId147" Type="http://schemas.openxmlformats.org/officeDocument/2006/relationships/image" Target="../media/image499.png"/><Relationship Id="rId8" Type="http://schemas.openxmlformats.org/officeDocument/2006/relationships/customXml" Target="../ink/ink425.xml"/><Relationship Id="rId51" Type="http://schemas.openxmlformats.org/officeDocument/2006/relationships/image" Target="../media/image451.png"/><Relationship Id="rId72" Type="http://schemas.openxmlformats.org/officeDocument/2006/relationships/customXml" Target="../ink/ink457.xml"/><Relationship Id="rId93" Type="http://schemas.openxmlformats.org/officeDocument/2006/relationships/image" Target="../media/image472.png"/><Relationship Id="rId98" Type="http://schemas.openxmlformats.org/officeDocument/2006/relationships/customXml" Target="../ink/ink470.xml"/><Relationship Id="rId121" Type="http://schemas.openxmlformats.org/officeDocument/2006/relationships/image" Target="../media/image486.png"/><Relationship Id="rId142" Type="http://schemas.openxmlformats.org/officeDocument/2006/relationships/customXml" Target="../ink/ink492.xml"/><Relationship Id="rId3" Type="http://schemas.openxmlformats.org/officeDocument/2006/relationships/image" Target="../media/image427.png"/><Relationship Id="rId25" Type="http://schemas.openxmlformats.org/officeDocument/2006/relationships/image" Target="../media/image438.png"/><Relationship Id="rId46" Type="http://schemas.openxmlformats.org/officeDocument/2006/relationships/customXml" Target="../ink/ink444.xml"/><Relationship Id="rId67" Type="http://schemas.openxmlformats.org/officeDocument/2006/relationships/image" Target="../media/image459.png"/><Relationship Id="rId116" Type="http://schemas.openxmlformats.org/officeDocument/2006/relationships/customXml" Target="../ink/ink479.xml"/><Relationship Id="rId137" Type="http://schemas.openxmlformats.org/officeDocument/2006/relationships/image" Target="../media/image494.png"/><Relationship Id="rId158" Type="http://schemas.openxmlformats.org/officeDocument/2006/relationships/image" Target="../media/image504.png"/><Relationship Id="rId20" Type="http://schemas.openxmlformats.org/officeDocument/2006/relationships/customXml" Target="../ink/ink431.xml"/><Relationship Id="rId41" Type="http://schemas.openxmlformats.org/officeDocument/2006/relationships/image" Target="../media/image446.png"/><Relationship Id="rId62" Type="http://schemas.openxmlformats.org/officeDocument/2006/relationships/customXml" Target="../ink/ink452.xml"/><Relationship Id="rId83" Type="http://schemas.openxmlformats.org/officeDocument/2006/relationships/image" Target="../media/image467.png"/><Relationship Id="rId88" Type="http://schemas.openxmlformats.org/officeDocument/2006/relationships/customXml" Target="../ink/ink465.xml"/><Relationship Id="rId111" Type="http://schemas.openxmlformats.org/officeDocument/2006/relationships/image" Target="../media/image481.png"/><Relationship Id="rId132" Type="http://schemas.openxmlformats.org/officeDocument/2006/relationships/customXml" Target="../ink/ink487.xml"/><Relationship Id="rId153" Type="http://schemas.openxmlformats.org/officeDocument/2006/relationships/customXml" Target="../ink/ink498.xml"/><Relationship Id="rId15" Type="http://schemas.openxmlformats.org/officeDocument/2006/relationships/image" Target="../media/image433.png"/><Relationship Id="rId36" Type="http://schemas.openxmlformats.org/officeDocument/2006/relationships/customXml" Target="../ink/ink439.xml"/><Relationship Id="rId57" Type="http://schemas.openxmlformats.org/officeDocument/2006/relationships/image" Target="../media/image454.png"/><Relationship Id="rId106" Type="http://schemas.openxmlformats.org/officeDocument/2006/relationships/customXml" Target="../ink/ink474.xml"/><Relationship Id="rId127" Type="http://schemas.openxmlformats.org/officeDocument/2006/relationships/image" Target="../media/image489.png"/><Relationship Id="rId10" Type="http://schemas.openxmlformats.org/officeDocument/2006/relationships/customXml" Target="../ink/ink426.xml"/><Relationship Id="rId31" Type="http://schemas.openxmlformats.org/officeDocument/2006/relationships/image" Target="../media/image441.png"/><Relationship Id="rId52" Type="http://schemas.openxmlformats.org/officeDocument/2006/relationships/customXml" Target="../ink/ink447.xml"/><Relationship Id="rId73" Type="http://schemas.openxmlformats.org/officeDocument/2006/relationships/image" Target="../media/image462.png"/><Relationship Id="rId78" Type="http://schemas.openxmlformats.org/officeDocument/2006/relationships/customXml" Target="../ink/ink460.xml"/><Relationship Id="rId94" Type="http://schemas.openxmlformats.org/officeDocument/2006/relationships/customXml" Target="../ink/ink468.xml"/><Relationship Id="rId99" Type="http://schemas.openxmlformats.org/officeDocument/2006/relationships/image" Target="../media/image475.png"/><Relationship Id="rId101" Type="http://schemas.openxmlformats.org/officeDocument/2006/relationships/image" Target="../media/image476.png"/><Relationship Id="rId122" Type="http://schemas.openxmlformats.org/officeDocument/2006/relationships/customXml" Target="../ink/ink482.xml"/><Relationship Id="rId143" Type="http://schemas.openxmlformats.org/officeDocument/2006/relationships/image" Target="../media/image497.png"/><Relationship Id="rId148" Type="http://schemas.openxmlformats.org/officeDocument/2006/relationships/customXml" Target="../ink/ink495.xml"/><Relationship Id="rId4" Type="http://schemas.openxmlformats.org/officeDocument/2006/relationships/customXml" Target="../ink/ink423.xml"/><Relationship Id="rId9" Type="http://schemas.openxmlformats.org/officeDocument/2006/relationships/image" Target="../media/image430.png"/><Relationship Id="rId26" Type="http://schemas.openxmlformats.org/officeDocument/2006/relationships/customXml" Target="../ink/ink434.xml"/><Relationship Id="rId47" Type="http://schemas.openxmlformats.org/officeDocument/2006/relationships/image" Target="../media/image449.png"/><Relationship Id="rId68" Type="http://schemas.openxmlformats.org/officeDocument/2006/relationships/customXml" Target="../ink/ink455.xml"/><Relationship Id="rId89" Type="http://schemas.openxmlformats.org/officeDocument/2006/relationships/image" Target="../media/image470.png"/><Relationship Id="rId112" Type="http://schemas.openxmlformats.org/officeDocument/2006/relationships/customXml" Target="../ink/ink477.xml"/><Relationship Id="rId133" Type="http://schemas.openxmlformats.org/officeDocument/2006/relationships/image" Target="../media/image492.png"/><Relationship Id="rId154" Type="http://schemas.openxmlformats.org/officeDocument/2006/relationships/image" Target="../media/image502.png"/><Relationship Id="rId16" Type="http://schemas.openxmlformats.org/officeDocument/2006/relationships/customXml" Target="../ink/ink429.xml"/><Relationship Id="rId37" Type="http://schemas.openxmlformats.org/officeDocument/2006/relationships/image" Target="../media/image444.png"/><Relationship Id="rId58" Type="http://schemas.openxmlformats.org/officeDocument/2006/relationships/customXml" Target="../ink/ink450.xml"/><Relationship Id="rId79" Type="http://schemas.openxmlformats.org/officeDocument/2006/relationships/image" Target="../media/image465.png"/><Relationship Id="rId102" Type="http://schemas.openxmlformats.org/officeDocument/2006/relationships/customXml" Target="../ink/ink472.xml"/><Relationship Id="rId123" Type="http://schemas.openxmlformats.org/officeDocument/2006/relationships/image" Target="../media/image487.png"/><Relationship Id="rId144" Type="http://schemas.openxmlformats.org/officeDocument/2006/relationships/customXml" Target="../ink/ink493.xml"/><Relationship Id="rId90" Type="http://schemas.openxmlformats.org/officeDocument/2006/relationships/customXml" Target="../ink/ink466.xml"/><Relationship Id="rId27" Type="http://schemas.openxmlformats.org/officeDocument/2006/relationships/image" Target="../media/image439.png"/><Relationship Id="rId48" Type="http://schemas.openxmlformats.org/officeDocument/2006/relationships/customXml" Target="../ink/ink445.xml"/><Relationship Id="rId69" Type="http://schemas.openxmlformats.org/officeDocument/2006/relationships/image" Target="../media/image460.png"/><Relationship Id="rId113" Type="http://schemas.openxmlformats.org/officeDocument/2006/relationships/image" Target="../media/image482.png"/><Relationship Id="rId134" Type="http://schemas.openxmlformats.org/officeDocument/2006/relationships/customXml" Target="../ink/ink48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6" Type="http://schemas.openxmlformats.org/officeDocument/2006/relationships/image" Target="../media/image517.png"/><Relationship Id="rId21" Type="http://schemas.openxmlformats.org/officeDocument/2006/relationships/customXml" Target="../ink/ink511.xml"/><Relationship Id="rId42" Type="http://schemas.openxmlformats.org/officeDocument/2006/relationships/image" Target="../media/image525.png"/><Relationship Id="rId47" Type="http://schemas.openxmlformats.org/officeDocument/2006/relationships/customXml" Target="../ink/ink524.xml"/><Relationship Id="rId63" Type="http://schemas.openxmlformats.org/officeDocument/2006/relationships/customXml" Target="../ink/ink532.xml"/><Relationship Id="rId68" Type="http://schemas.openxmlformats.org/officeDocument/2006/relationships/image" Target="../media/image538.png"/><Relationship Id="rId7" Type="http://schemas.openxmlformats.org/officeDocument/2006/relationships/customXml" Target="../ink/ink504.xml"/><Relationship Id="rId71" Type="http://schemas.openxmlformats.org/officeDocument/2006/relationships/customXml" Target="../ink/ink536.xml"/><Relationship Id="rId2" Type="http://schemas.openxmlformats.org/officeDocument/2006/relationships/notesSlide" Target="../notesSlides/notesSlide5.xml"/><Relationship Id="rId16" Type="http://schemas.openxmlformats.org/officeDocument/2006/relationships/image" Target="../media/image512.png"/><Relationship Id="rId29" Type="http://schemas.openxmlformats.org/officeDocument/2006/relationships/customXml" Target="../ink/ink515.xml"/><Relationship Id="rId11" Type="http://schemas.openxmlformats.org/officeDocument/2006/relationships/customXml" Target="../ink/ink506.xml"/><Relationship Id="rId24" Type="http://schemas.openxmlformats.org/officeDocument/2006/relationships/image" Target="../media/image516.png"/><Relationship Id="rId32" Type="http://schemas.openxmlformats.org/officeDocument/2006/relationships/image" Target="../media/image520.png"/><Relationship Id="rId37" Type="http://schemas.openxmlformats.org/officeDocument/2006/relationships/customXml" Target="../ink/ink519.xml"/><Relationship Id="rId40" Type="http://schemas.openxmlformats.org/officeDocument/2006/relationships/image" Target="../media/image524.png"/><Relationship Id="rId45" Type="http://schemas.openxmlformats.org/officeDocument/2006/relationships/customXml" Target="../ink/ink523.xml"/><Relationship Id="rId53" Type="http://schemas.openxmlformats.org/officeDocument/2006/relationships/customXml" Target="../ink/ink527.xml"/><Relationship Id="rId58" Type="http://schemas.openxmlformats.org/officeDocument/2006/relationships/image" Target="../media/image533.png"/><Relationship Id="rId66" Type="http://schemas.openxmlformats.org/officeDocument/2006/relationships/image" Target="../media/image537.png"/><Relationship Id="rId5" Type="http://schemas.openxmlformats.org/officeDocument/2006/relationships/customXml" Target="../ink/ink503.xml"/><Relationship Id="rId61" Type="http://schemas.openxmlformats.org/officeDocument/2006/relationships/customXml" Target="../ink/ink531.xml"/><Relationship Id="rId19" Type="http://schemas.openxmlformats.org/officeDocument/2006/relationships/customXml" Target="../ink/ink510.xml"/><Relationship Id="rId14" Type="http://schemas.openxmlformats.org/officeDocument/2006/relationships/image" Target="../media/image511.png"/><Relationship Id="rId22" Type="http://schemas.openxmlformats.org/officeDocument/2006/relationships/image" Target="../media/image515.png"/><Relationship Id="rId27" Type="http://schemas.openxmlformats.org/officeDocument/2006/relationships/customXml" Target="../ink/ink514.xml"/><Relationship Id="rId30" Type="http://schemas.openxmlformats.org/officeDocument/2006/relationships/image" Target="../media/image519.png"/><Relationship Id="rId35" Type="http://schemas.openxmlformats.org/officeDocument/2006/relationships/customXml" Target="../ink/ink518.xml"/><Relationship Id="rId43" Type="http://schemas.openxmlformats.org/officeDocument/2006/relationships/customXml" Target="../ink/ink522.xml"/><Relationship Id="rId48" Type="http://schemas.openxmlformats.org/officeDocument/2006/relationships/image" Target="../media/image528.png"/><Relationship Id="rId56" Type="http://schemas.openxmlformats.org/officeDocument/2006/relationships/image" Target="../media/image532.png"/><Relationship Id="rId64" Type="http://schemas.openxmlformats.org/officeDocument/2006/relationships/image" Target="../media/image536.png"/><Relationship Id="rId69" Type="http://schemas.openxmlformats.org/officeDocument/2006/relationships/customXml" Target="../ink/ink535.xml"/><Relationship Id="rId8" Type="http://schemas.openxmlformats.org/officeDocument/2006/relationships/image" Target="../media/image508.png"/><Relationship Id="rId51" Type="http://schemas.openxmlformats.org/officeDocument/2006/relationships/customXml" Target="../ink/ink526.xml"/><Relationship Id="rId72" Type="http://schemas.openxmlformats.org/officeDocument/2006/relationships/image" Target="../media/image540.png"/><Relationship Id="rId3" Type="http://schemas.openxmlformats.org/officeDocument/2006/relationships/customXml" Target="../ink/ink502.xml"/><Relationship Id="rId12" Type="http://schemas.openxmlformats.org/officeDocument/2006/relationships/image" Target="../media/image510.png"/><Relationship Id="rId17" Type="http://schemas.openxmlformats.org/officeDocument/2006/relationships/customXml" Target="../ink/ink509.xml"/><Relationship Id="rId25" Type="http://schemas.openxmlformats.org/officeDocument/2006/relationships/customXml" Target="../ink/ink513.xml"/><Relationship Id="rId33" Type="http://schemas.openxmlformats.org/officeDocument/2006/relationships/customXml" Target="../ink/ink517.xml"/><Relationship Id="rId38" Type="http://schemas.openxmlformats.org/officeDocument/2006/relationships/image" Target="../media/image523.png"/><Relationship Id="rId46" Type="http://schemas.openxmlformats.org/officeDocument/2006/relationships/image" Target="../media/image527.png"/><Relationship Id="rId59" Type="http://schemas.openxmlformats.org/officeDocument/2006/relationships/customXml" Target="../ink/ink530.xml"/><Relationship Id="rId67" Type="http://schemas.openxmlformats.org/officeDocument/2006/relationships/customXml" Target="../ink/ink534.xml"/><Relationship Id="rId20" Type="http://schemas.openxmlformats.org/officeDocument/2006/relationships/image" Target="../media/image514.png"/><Relationship Id="rId41" Type="http://schemas.openxmlformats.org/officeDocument/2006/relationships/customXml" Target="../ink/ink521.xml"/><Relationship Id="rId54" Type="http://schemas.openxmlformats.org/officeDocument/2006/relationships/image" Target="../media/image531.png"/><Relationship Id="rId62" Type="http://schemas.openxmlformats.org/officeDocument/2006/relationships/image" Target="../media/image535.png"/><Relationship Id="rId70" Type="http://schemas.openxmlformats.org/officeDocument/2006/relationships/image" Target="../media/image539.png"/><Relationship Id="rId1" Type="http://schemas.openxmlformats.org/officeDocument/2006/relationships/slideLayout" Target="../slideLayouts/slideLayout2.xml"/><Relationship Id="rId6" Type="http://schemas.openxmlformats.org/officeDocument/2006/relationships/image" Target="../media/image507.png"/><Relationship Id="rId15" Type="http://schemas.openxmlformats.org/officeDocument/2006/relationships/customXml" Target="../ink/ink508.xml"/><Relationship Id="rId23" Type="http://schemas.openxmlformats.org/officeDocument/2006/relationships/customXml" Target="../ink/ink512.xml"/><Relationship Id="rId28" Type="http://schemas.openxmlformats.org/officeDocument/2006/relationships/image" Target="../media/image518.png"/><Relationship Id="rId36" Type="http://schemas.openxmlformats.org/officeDocument/2006/relationships/image" Target="../media/image522.png"/><Relationship Id="rId49" Type="http://schemas.openxmlformats.org/officeDocument/2006/relationships/customXml" Target="../ink/ink525.xml"/><Relationship Id="rId57" Type="http://schemas.openxmlformats.org/officeDocument/2006/relationships/customXml" Target="../ink/ink529.xml"/><Relationship Id="rId10" Type="http://schemas.openxmlformats.org/officeDocument/2006/relationships/image" Target="../media/image509.png"/><Relationship Id="rId31" Type="http://schemas.openxmlformats.org/officeDocument/2006/relationships/customXml" Target="../ink/ink516.xml"/><Relationship Id="rId44" Type="http://schemas.openxmlformats.org/officeDocument/2006/relationships/image" Target="../media/image526.png"/><Relationship Id="rId52" Type="http://schemas.openxmlformats.org/officeDocument/2006/relationships/image" Target="../media/image530.png"/><Relationship Id="rId60" Type="http://schemas.openxmlformats.org/officeDocument/2006/relationships/image" Target="../media/image534.png"/><Relationship Id="rId65" Type="http://schemas.openxmlformats.org/officeDocument/2006/relationships/customXml" Target="../ink/ink533.xml"/><Relationship Id="rId4" Type="http://schemas.openxmlformats.org/officeDocument/2006/relationships/image" Target="../media/image506.png"/><Relationship Id="rId9" Type="http://schemas.openxmlformats.org/officeDocument/2006/relationships/customXml" Target="../ink/ink505.xml"/><Relationship Id="rId13" Type="http://schemas.openxmlformats.org/officeDocument/2006/relationships/customXml" Target="../ink/ink507.xml"/><Relationship Id="rId18" Type="http://schemas.openxmlformats.org/officeDocument/2006/relationships/image" Target="../media/image513.png"/><Relationship Id="rId39" Type="http://schemas.openxmlformats.org/officeDocument/2006/relationships/customXml" Target="../ink/ink520.xml"/><Relationship Id="rId34" Type="http://schemas.openxmlformats.org/officeDocument/2006/relationships/image" Target="../media/image521.png"/><Relationship Id="rId50" Type="http://schemas.openxmlformats.org/officeDocument/2006/relationships/image" Target="../media/image529.png"/><Relationship Id="rId55" Type="http://schemas.openxmlformats.org/officeDocument/2006/relationships/customXml" Target="../ink/ink52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17" Type="http://schemas.openxmlformats.org/officeDocument/2006/relationships/image" Target="../media/image3950.png"/><Relationship Id="rId21" Type="http://schemas.openxmlformats.org/officeDocument/2006/relationships/image" Target="../media/image3470.png"/><Relationship Id="rId42" Type="http://schemas.openxmlformats.org/officeDocument/2006/relationships/customXml" Target="../ink/ink557.xml"/><Relationship Id="rId63" Type="http://schemas.openxmlformats.org/officeDocument/2006/relationships/image" Target="../media/image3680.png"/><Relationship Id="rId84" Type="http://schemas.openxmlformats.org/officeDocument/2006/relationships/customXml" Target="../ink/ink578.xml"/><Relationship Id="rId138" Type="http://schemas.openxmlformats.org/officeDocument/2006/relationships/customXml" Target="../ink/ink605.xml"/><Relationship Id="rId159" Type="http://schemas.openxmlformats.org/officeDocument/2006/relationships/image" Target="../media/image4160.png"/><Relationship Id="rId170" Type="http://schemas.openxmlformats.org/officeDocument/2006/relationships/customXml" Target="../ink/ink621.xml"/><Relationship Id="rId107" Type="http://schemas.openxmlformats.org/officeDocument/2006/relationships/image" Target="../media/image3900.png"/><Relationship Id="rId11" Type="http://schemas.openxmlformats.org/officeDocument/2006/relationships/image" Target="../media/image3420.png"/><Relationship Id="rId32" Type="http://schemas.openxmlformats.org/officeDocument/2006/relationships/customXml" Target="../ink/ink552.xml"/><Relationship Id="rId53" Type="http://schemas.openxmlformats.org/officeDocument/2006/relationships/image" Target="../media/image3630.png"/><Relationship Id="rId74" Type="http://schemas.openxmlformats.org/officeDocument/2006/relationships/customXml" Target="../ink/ink573.xml"/><Relationship Id="rId128" Type="http://schemas.openxmlformats.org/officeDocument/2006/relationships/customXml" Target="../ink/ink600.xml"/><Relationship Id="rId149" Type="http://schemas.openxmlformats.org/officeDocument/2006/relationships/image" Target="../media/image4110.png"/><Relationship Id="rId5" Type="http://schemas.openxmlformats.org/officeDocument/2006/relationships/image" Target="../media/image3390.png"/><Relationship Id="rId95" Type="http://schemas.openxmlformats.org/officeDocument/2006/relationships/image" Target="../media/image3840.png"/><Relationship Id="rId160" Type="http://schemas.openxmlformats.org/officeDocument/2006/relationships/customXml" Target="../ink/ink616.xml"/><Relationship Id="rId22" Type="http://schemas.openxmlformats.org/officeDocument/2006/relationships/customXml" Target="../ink/ink547.xml"/><Relationship Id="rId43" Type="http://schemas.openxmlformats.org/officeDocument/2006/relationships/image" Target="../media/image3580.png"/><Relationship Id="rId64" Type="http://schemas.openxmlformats.org/officeDocument/2006/relationships/customXml" Target="../ink/ink568.xml"/><Relationship Id="rId118" Type="http://schemas.openxmlformats.org/officeDocument/2006/relationships/customXml" Target="../ink/ink595.xml"/><Relationship Id="rId139" Type="http://schemas.openxmlformats.org/officeDocument/2006/relationships/image" Target="../media/image4060.png"/><Relationship Id="rId85" Type="http://schemas.openxmlformats.org/officeDocument/2006/relationships/image" Target="../media/image3790.png"/><Relationship Id="rId150" Type="http://schemas.openxmlformats.org/officeDocument/2006/relationships/customXml" Target="../ink/ink611.xml"/><Relationship Id="rId171" Type="http://schemas.openxmlformats.org/officeDocument/2006/relationships/image" Target="../media/image4220.png"/><Relationship Id="rId12" Type="http://schemas.openxmlformats.org/officeDocument/2006/relationships/customXml" Target="../ink/ink542.xml"/><Relationship Id="rId33" Type="http://schemas.openxmlformats.org/officeDocument/2006/relationships/image" Target="../media/image3530.png"/><Relationship Id="rId108" Type="http://schemas.openxmlformats.org/officeDocument/2006/relationships/customXml" Target="../ink/ink590.xml"/><Relationship Id="rId129" Type="http://schemas.openxmlformats.org/officeDocument/2006/relationships/image" Target="../media/image4010.png"/><Relationship Id="rId54" Type="http://schemas.openxmlformats.org/officeDocument/2006/relationships/customXml" Target="../ink/ink563.xml"/><Relationship Id="rId75" Type="http://schemas.openxmlformats.org/officeDocument/2006/relationships/image" Target="../media/image3740.png"/><Relationship Id="rId96" Type="http://schemas.openxmlformats.org/officeDocument/2006/relationships/customXml" Target="../ink/ink584.xml"/><Relationship Id="rId140" Type="http://schemas.openxmlformats.org/officeDocument/2006/relationships/customXml" Target="../ink/ink606.xml"/><Relationship Id="rId161" Type="http://schemas.openxmlformats.org/officeDocument/2006/relationships/image" Target="../media/image4170.png"/><Relationship Id="rId6" Type="http://schemas.openxmlformats.org/officeDocument/2006/relationships/customXml" Target="../ink/ink539.xml"/><Relationship Id="rId23" Type="http://schemas.openxmlformats.org/officeDocument/2006/relationships/image" Target="../media/image3480.png"/><Relationship Id="rId28" Type="http://schemas.openxmlformats.org/officeDocument/2006/relationships/customXml" Target="../ink/ink550.xml"/><Relationship Id="rId49" Type="http://schemas.openxmlformats.org/officeDocument/2006/relationships/image" Target="../media/image3610.png"/><Relationship Id="rId114" Type="http://schemas.openxmlformats.org/officeDocument/2006/relationships/customXml" Target="../ink/ink593.xml"/><Relationship Id="rId119" Type="http://schemas.openxmlformats.org/officeDocument/2006/relationships/image" Target="../media/image3960.png"/><Relationship Id="rId44" Type="http://schemas.openxmlformats.org/officeDocument/2006/relationships/customXml" Target="../ink/ink558.xml"/><Relationship Id="rId60" Type="http://schemas.openxmlformats.org/officeDocument/2006/relationships/customXml" Target="../ink/ink566.xml"/><Relationship Id="rId65" Type="http://schemas.openxmlformats.org/officeDocument/2006/relationships/image" Target="../media/image3690.png"/><Relationship Id="rId81" Type="http://schemas.openxmlformats.org/officeDocument/2006/relationships/image" Target="../media/image3770.png"/><Relationship Id="rId86" Type="http://schemas.openxmlformats.org/officeDocument/2006/relationships/customXml" Target="../ink/ink579.xml"/><Relationship Id="rId130" Type="http://schemas.openxmlformats.org/officeDocument/2006/relationships/customXml" Target="../ink/ink601.xml"/><Relationship Id="rId135" Type="http://schemas.openxmlformats.org/officeDocument/2006/relationships/image" Target="../media/image4040.png"/><Relationship Id="rId151" Type="http://schemas.openxmlformats.org/officeDocument/2006/relationships/image" Target="../media/image4120.png"/><Relationship Id="rId156" Type="http://schemas.openxmlformats.org/officeDocument/2006/relationships/customXml" Target="../ink/ink614.xml"/><Relationship Id="rId177" Type="http://schemas.openxmlformats.org/officeDocument/2006/relationships/image" Target="../media/image4250.png"/><Relationship Id="rId172" Type="http://schemas.openxmlformats.org/officeDocument/2006/relationships/customXml" Target="../ink/ink622.xml"/><Relationship Id="rId13" Type="http://schemas.openxmlformats.org/officeDocument/2006/relationships/image" Target="../media/image3430.png"/><Relationship Id="rId18" Type="http://schemas.openxmlformats.org/officeDocument/2006/relationships/customXml" Target="../ink/ink545.xml"/><Relationship Id="rId39" Type="http://schemas.openxmlformats.org/officeDocument/2006/relationships/image" Target="../media/image3560.png"/><Relationship Id="rId109" Type="http://schemas.openxmlformats.org/officeDocument/2006/relationships/image" Target="../media/image3910.png"/><Relationship Id="rId34" Type="http://schemas.openxmlformats.org/officeDocument/2006/relationships/customXml" Target="../ink/ink553.xml"/><Relationship Id="rId50" Type="http://schemas.openxmlformats.org/officeDocument/2006/relationships/customXml" Target="../ink/ink561.xml"/><Relationship Id="rId55" Type="http://schemas.openxmlformats.org/officeDocument/2006/relationships/image" Target="../media/image3640.png"/><Relationship Id="rId76" Type="http://schemas.openxmlformats.org/officeDocument/2006/relationships/customXml" Target="../ink/ink574.xml"/><Relationship Id="rId97" Type="http://schemas.openxmlformats.org/officeDocument/2006/relationships/image" Target="../media/image3850.png"/><Relationship Id="rId104" Type="http://schemas.openxmlformats.org/officeDocument/2006/relationships/customXml" Target="../ink/ink588.xml"/><Relationship Id="rId120" Type="http://schemas.openxmlformats.org/officeDocument/2006/relationships/customXml" Target="../ink/ink596.xml"/><Relationship Id="rId125" Type="http://schemas.openxmlformats.org/officeDocument/2006/relationships/image" Target="../media/image3990.png"/><Relationship Id="rId141" Type="http://schemas.openxmlformats.org/officeDocument/2006/relationships/image" Target="../media/image4070.png"/><Relationship Id="rId146" Type="http://schemas.openxmlformats.org/officeDocument/2006/relationships/customXml" Target="../ink/ink609.xml"/><Relationship Id="rId167" Type="http://schemas.openxmlformats.org/officeDocument/2006/relationships/image" Target="../media/image4200.png"/><Relationship Id="rId7" Type="http://schemas.openxmlformats.org/officeDocument/2006/relationships/image" Target="../media/image3400.png"/><Relationship Id="rId71" Type="http://schemas.openxmlformats.org/officeDocument/2006/relationships/image" Target="../media/image3720.png"/><Relationship Id="rId92" Type="http://schemas.openxmlformats.org/officeDocument/2006/relationships/customXml" Target="../ink/ink582.xml"/><Relationship Id="rId162" Type="http://schemas.openxmlformats.org/officeDocument/2006/relationships/customXml" Target="../ink/ink617.xml"/><Relationship Id="rId2" Type="http://schemas.openxmlformats.org/officeDocument/2006/relationships/customXml" Target="../ink/ink537.xml"/><Relationship Id="rId29" Type="http://schemas.openxmlformats.org/officeDocument/2006/relationships/image" Target="../media/image3510.png"/><Relationship Id="rId24" Type="http://schemas.openxmlformats.org/officeDocument/2006/relationships/customXml" Target="../ink/ink548.xml"/><Relationship Id="rId40" Type="http://schemas.openxmlformats.org/officeDocument/2006/relationships/customXml" Target="../ink/ink556.xml"/><Relationship Id="rId45" Type="http://schemas.openxmlformats.org/officeDocument/2006/relationships/image" Target="../media/image3590.png"/><Relationship Id="rId66" Type="http://schemas.openxmlformats.org/officeDocument/2006/relationships/customXml" Target="../ink/ink569.xml"/><Relationship Id="rId87" Type="http://schemas.openxmlformats.org/officeDocument/2006/relationships/image" Target="../media/image3800.png"/><Relationship Id="rId110" Type="http://schemas.openxmlformats.org/officeDocument/2006/relationships/customXml" Target="../ink/ink591.xml"/><Relationship Id="rId115" Type="http://schemas.openxmlformats.org/officeDocument/2006/relationships/image" Target="../media/image3940.png"/><Relationship Id="rId131" Type="http://schemas.openxmlformats.org/officeDocument/2006/relationships/image" Target="../media/image4020.png"/><Relationship Id="rId136" Type="http://schemas.openxmlformats.org/officeDocument/2006/relationships/customXml" Target="../ink/ink604.xml"/><Relationship Id="rId157" Type="http://schemas.openxmlformats.org/officeDocument/2006/relationships/image" Target="../media/image4150.png"/><Relationship Id="rId178" Type="http://schemas.openxmlformats.org/officeDocument/2006/relationships/customXml" Target="../ink/ink625.xml"/><Relationship Id="rId61" Type="http://schemas.openxmlformats.org/officeDocument/2006/relationships/image" Target="../media/image3670.png"/><Relationship Id="rId82" Type="http://schemas.openxmlformats.org/officeDocument/2006/relationships/customXml" Target="../ink/ink577.xml"/><Relationship Id="rId152" Type="http://schemas.openxmlformats.org/officeDocument/2006/relationships/customXml" Target="../ink/ink612.xml"/><Relationship Id="rId173" Type="http://schemas.openxmlformats.org/officeDocument/2006/relationships/image" Target="../media/image4230.png"/><Relationship Id="rId19" Type="http://schemas.openxmlformats.org/officeDocument/2006/relationships/image" Target="../media/image3460.png"/><Relationship Id="rId14" Type="http://schemas.openxmlformats.org/officeDocument/2006/relationships/customXml" Target="../ink/ink543.xml"/><Relationship Id="rId30" Type="http://schemas.openxmlformats.org/officeDocument/2006/relationships/customXml" Target="../ink/ink551.xml"/><Relationship Id="rId35" Type="http://schemas.openxmlformats.org/officeDocument/2006/relationships/image" Target="../media/image3540.png"/><Relationship Id="rId56" Type="http://schemas.openxmlformats.org/officeDocument/2006/relationships/customXml" Target="../ink/ink564.xml"/><Relationship Id="rId77" Type="http://schemas.openxmlformats.org/officeDocument/2006/relationships/image" Target="../media/image3750.png"/><Relationship Id="rId100" Type="http://schemas.openxmlformats.org/officeDocument/2006/relationships/customXml" Target="../ink/ink586.xml"/><Relationship Id="rId105" Type="http://schemas.openxmlformats.org/officeDocument/2006/relationships/image" Target="../media/image3890.png"/><Relationship Id="rId126" Type="http://schemas.openxmlformats.org/officeDocument/2006/relationships/customXml" Target="../ink/ink599.xml"/><Relationship Id="rId147" Type="http://schemas.openxmlformats.org/officeDocument/2006/relationships/image" Target="../media/image4100.png"/><Relationship Id="rId168" Type="http://schemas.openxmlformats.org/officeDocument/2006/relationships/customXml" Target="../ink/ink620.xml"/><Relationship Id="rId8" Type="http://schemas.openxmlformats.org/officeDocument/2006/relationships/customXml" Target="../ink/ink540.xml"/><Relationship Id="rId51" Type="http://schemas.openxmlformats.org/officeDocument/2006/relationships/image" Target="../media/image3620.png"/><Relationship Id="rId72" Type="http://schemas.openxmlformats.org/officeDocument/2006/relationships/customXml" Target="../ink/ink572.xml"/><Relationship Id="rId93" Type="http://schemas.openxmlformats.org/officeDocument/2006/relationships/image" Target="../media/image3830.png"/><Relationship Id="rId98" Type="http://schemas.openxmlformats.org/officeDocument/2006/relationships/customXml" Target="../ink/ink585.xml"/><Relationship Id="rId121" Type="http://schemas.openxmlformats.org/officeDocument/2006/relationships/image" Target="../media/image3970.png"/><Relationship Id="rId142" Type="http://schemas.openxmlformats.org/officeDocument/2006/relationships/customXml" Target="../ink/ink607.xml"/><Relationship Id="rId163" Type="http://schemas.openxmlformats.org/officeDocument/2006/relationships/image" Target="../media/image4180.png"/><Relationship Id="rId3" Type="http://schemas.openxmlformats.org/officeDocument/2006/relationships/image" Target="../media/image3380.png"/><Relationship Id="rId25" Type="http://schemas.openxmlformats.org/officeDocument/2006/relationships/image" Target="../media/image3490.png"/><Relationship Id="rId46" Type="http://schemas.openxmlformats.org/officeDocument/2006/relationships/customXml" Target="../ink/ink559.xml"/><Relationship Id="rId67" Type="http://schemas.openxmlformats.org/officeDocument/2006/relationships/image" Target="../media/image3700.png"/><Relationship Id="rId116" Type="http://schemas.openxmlformats.org/officeDocument/2006/relationships/customXml" Target="../ink/ink594.xml"/><Relationship Id="rId137" Type="http://schemas.openxmlformats.org/officeDocument/2006/relationships/image" Target="../media/image4050.png"/><Relationship Id="rId158" Type="http://schemas.openxmlformats.org/officeDocument/2006/relationships/customXml" Target="../ink/ink615.xml"/><Relationship Id="rId20" Type="http://schemas.openxmlformats.org/officeDocument/2006/relationships/customXml" Target="../ink/ink546.xml"/><Relationship Id="rId41" Type="http://schemas.openxmlformats.org/officeDocument/2006/relationships/image" Target="../media/image3570.png"/><Relationship Id="rId62" Type="http://schemas.openxmlformats.org/officeDocument/2006/relationships/customXml" Target="../ink/ink567.xml"/><Relationship Id="rId83" Type="http://schemas.openxmlformats.org/officeDocument/2006/relationships/image" Target="../media/image3780.png"/><Relationship Id="rId88" Type="http://schemas.openxmlformats.org/officeDocument/2006/relationships/customXml" Target="../ink/ink580.xml"/><Relationship Id="rId111" Type="http://schemas.openxmlformats.org/officeDocument/2006/relationships/image" Target="../media/image3920.png"/><Relationship Id="rId132" Type="http://schemas.openxmlformats.org/officeDocument/2006/relationships/customXml" Target="../ink/ink602.xml"/><Relationship Id="rId153" Type="http://schemas.openxmlformats.org/officeDocument/2006/relationships/image" Target="../media/image4130.png"/><Relationship Id="rId174" Type="http://schemas.openxmlformats.org/officeDocument/2006/relationships/customXml" Target="../ink/ink623.xml"/><Relationship Id="rId179" Type="http://schemas.openxmlformats.org/officeDocument/2006/relationships/image" Target="../media/image4260.png"/><Relationship Id="rId15" Type="http://schemas.openxmlformats.org/officeDocument/2006/relationships/image" Target="../media/image3440.png"/><Relationship Id="rId36" Type="http://schemas.openxmlformats.org/officeDocument/2006/relationships/customXml" Target="../ink/ink554.xml"/><Relationship Id="rId57" Type="http://schemas.openxmlformats.org/officeDocument/2006/relationships/image" Target="../media/image3650.png"/><Relationship Id="rId106" Type="http://schemas.openxmlformats.org/officeDocument/2006/relationships/customXml" Target="../ink/ink589.xml"/><Relationship Id="rId127" Type="http://schemas.openxmlformats.org/officeDocument/2006/relationships/image" Target="../media/image4000.png"/><Relationship Id="rId10" Type="http://schemas.openxmlformats.org/officeDocument/2006/relationships/customXml" Target="../ink/ink541.xml"/><Relationship Id="rId31" Type="http://schemas.openxmlformats.org/officeDocument/2006/relationships/image" Target="../media/image3520.png"/><Relationship Id="rId52" Type="http://schemas.openxmlformats.org/officeDocument/2006/relationships/customXml" Target="../ink/ink562.xml"/><Relationship Id="rId73" Type="http://schemas.openxmlformats.org/officeDocument/2006/relationships/image" Target="../media/image3730.png"/><Relationship Id="rId78" Type="http://schemas.openxmlformats.org/officeDocument/2006/relationships/customXml" Target="../ink/ink575.xml"/><Relationship Id="rId94" Type="http://schemas.openxmlformats.org/officeDocument/2006/relationships/customXml" Target="../ink/ink583.xml"/><Relationship Id="rId99" Type="http://schemas.openxmlformats.org/officeDocument/2006/relationships/image" Target="../media/image3860.png"/><Relationship Id="rId101" Type="http://schemas.openxmlformats.org/officeDocument/2006/relationships/image" Target="../media/image3870.png"/><Relationship Id="rId122" Type="http://schemas.openxmlformats.org/officeDocument/2006/relationships/customXml" Target="../ink/ink597.xml"/><Relationship Id="rId143" Type="http://schemas.openxmlformats.org/officeDocument/2006/relationships/image" Target="../media/image4080.png"/><Relationship Id="rId148" Type="http://schemas.openxmlformats.org/officeDocument/2006/relationships/customXml" Target="../ink/ink610.xml"/><Relationship Id="rId164" Type="http://schemas.openxmlformats.org/officeDocument/2006/relationships/customXml" Target="../ink/ink618.xml"/><Relationship Id="rId169" Type="http://schemas.openxmlformats.org/officeDocument/2006/relationships/image" Target="../media/image4210.png"/><Relationship Id="rId4" Type="http://schemas.openxmlformats.org/officeDocument/2006/relationships/customXml" Target="../ink/ink538.xml"/><Relationship Id="rId9" Type="http://schemas.openxmlformats.org/officeDocument/2006/relationships/image" Target="../media/image3410.png"/><Relationship Id="rId26" Type="http://schemas.openxmlformats.org/officeDocument/2006/relationships/customXml" Target="../ink/ink549.xml"/><Relationship Id="rId47" Type="http://schemas.openxmlformats.org/officeDocument/2006/relationships/image" Target="../media/image3600.png"/><Relationship Id="rId68" Type="http://schemas.openxmlformats.org/officeDocument/2006/relationships/customXml" Target="../ink/ink570.xml"/><Relationship Id="rId89" Type="http://schemas.openxmlformats.org/officeDocument/2006/relationships/image" Target="../media/image3810.png"/><Relationship Id="rId112" Type="http://schemas.openxmlformats.org/officeDocument/2006/relationships/customXml" Target="../ink/ink592.xml"/><Relationship Id="rId133" Type="http://schemas.openxmlformats.org/officeDocument/2006/relationships/image" Target="../media/image4030.png"/><Relationship Id="rId154" Type="http://schemas.openxmlformats.org/officeDocument/2006/relationships/customXml" Target="../ink/ink613.xml"/><Relationship Id="rId175" Type="http://schemas.openxmlformats.org/officeDocument/2006/relationships/image" Target="../media/image4240.png"/><Relationship Id="rId16" Type="http://schemas.openxmlformats.org/officeDocument/2006/relationships/customXml" Target="../ink/ink544.xml"/><Relationship Id="rId37" Type="http://schemas.openxmlformats.org/officeDocument/2006/relationships/image" Target="../media/image3550.png"/><Relationship Id="rId58" Type="http://schemas.openxmlformats.org/officeDocument/2006/relationships/customXml" Target="../ink/ink565.xml"/><Relationship Id="rId79" Type="http://schemas.openxmlformats.org/officeDocument/2006/relationships/image" Target="../media/image3760.png"/><Relationship Id="rId102" Type="http://schemas.openxmlformats.org/officeDocument/2006/relationships/customXml" Target="../ink/ink587.xml"/><Relationship Id="rId123" Type="http://schemas.openxmlformats.org/officeDocument/2006/relationships/image" Target="../media/image3980.png"/><Relationship Id="rId144" Type="http://schemas.openxmlformats.org/officeDocument/2006/relationships/customXml" Target="../ink/ink608.xml"/><Relationship Id="rId90" Type="http://schemas.openxmlformats.org/officeDocument/2006/relationships/customXml" Target="../ink/ink581.xml"/><Relationship Id="rId165" Type="http://schemas.openxmlformats.org/officeDocument/2006/relationships/image" Target="../media/image4190.png"/><Relationship Id="rId27" Type="http://schemas.openxmlformats.org/officeDocument/2006/relationships/image" Target="../media/image3500.png"/><Relationship Id="rId48" Type="http://schemas.openxmlformats.org/officeDocument/2006/relationships/customXml" Target="../ink/ink560.xml"/><Relationship Id="rId69" Type="http://schemas.openxmlformats.org/officeDocument/2006/relationships/image" Target="../media/image3710.png"/><Relationship Id="rId113" Type="http://schemas.openxmlformats.org/officeDocument/2006/relationships/image" Target="../media/image3930.png"/><Relationship Id="rId134" Type="http://schemas.openxmlformats.org/officeDocument/2006/relationships/customXml" Target="../ink/ink603.xml"/><Relationship Id="rId80" Type="http://schemas.openxmlformats.org/officeDocument/2006/relationships/customXml" Target="../ink/ink576.xml"/><Relationship Id="rId155" Type="http://schemas.openxmlformats.org/officeDocument/2006/relationships/image" Target="../media/image4140.png"/><Relationship Id="rId176" Type="http://schemas.openxmlformats.org/officeDocument/2006/relationships/customXml" Target="../ink/ink624.xml"/><Relationship Id="rId17" Type="http://schemas.openxmlformats.org/officeDocument/2006/relationships/image" Target="../media/image3450.png"/><Relationship Id="rId38" Type="http://schemas.openxmlformats.org/officeDocument/2006/relationships/customXml" Target="../ink/ink555.xml"/><Relationship Id="rId59" Type="http://schemas.openxmlformats.org/officeDocument/2006/relationships/image" Target="../media/image3660.png"/><Relationship Id="rId103" Type="http://schemas.openxmlformats.org/officeDocument/2006/relationships/image" Target="../media/image3880.png"/><Relationship Id="rId124" Type="http://schemas.openxmlformats.org/officeDocument/2006/relationships/customXml" Target="../ink/ink598.xml"/><Relationship Id="rId70" Type="http://schemas.openxmlformats.org/officeDocument/2006/relationships/customXml" Target="../ink/ink571.xml"/><Relationship Id="rId91" Type="http://schemas.openxmlformats.org/officeDocument/2006/relationships/image" Target="../media/image3820.png"/><Relationship Id="rId145" Type="http://schemas.openxmlformats.org/officeDocument/2006/relationships/image" Target="../media/image4090.png"/><Relationship Id="rId166" Type="http://schemas.openxmlformats.org/officeDocument/2006/relationships/customXml" Target="../ink/ink6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58AFCB-D3A1-4545-B05F-7577CB83A1F1}"/>
              </a:ext>
            </a:extLst>
          </p:cNvPr>
          <p:cNvSpPr>
            <a:spLocks noGrp="1"/>
          </p:cNvSpPr>
          <p:nvPr>
            <p:ph type="ctrTitle"/>
          </p:nvPr>
        </p:nvSpPr>
        <p:spPr/>
        <p:txBody>
          <a:bodyPr/>
          <a:lstStyle/>
          <a:p>
            <a:r>
              <a:rPr lang="en-US" dirty="0"/>
              <a:t>Week 09</a:t>
            </a:r>
          </a:p>
        </p:txBody>
      </p:sp>
      <p:sp>
        <p:nvSpPr>
          <p:cNvPr id="5" name="Subtitle 4">
            <a:extLst>
              <a:ext uri="{FF2B5EF4-FFF2-40B4-BE49-F238E27FC236}">
                <a16:creationId xmlns:a16="http://schemas.microsoft.com/office/drawing/2014/main" id="{F4114FA1-0177-4442-B6EF-437664BFD1F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55989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8EA44-1B89-4740-82B7-20A80128339B}"/>
              </a:ext>
            </a:extLst>
          </p:cNvPr>
          <p:cNvSpPr>
            <a:spLocks noGrp="1"/>
          </p:cNvSpPr>
          <p:nvPr>
            <p:ph type="title"/>
          </p:nvPr>
        </p:nvSpPr>
        <p:spPr/>
        <p:txBody>
          <a:bodyPr/>
          <a:lstStyle/>
          <a:p>
            <a:r>
              <a:rPr lang="en-US"/>
              <a:t>Schematic of a disk</a:t>
            </a:r>
          </a:p>
        </p:txBody>
      </p:sp>
      <p:grpSp>
        <p:nvGrpSpPr>
          <p:cNvPr id="159" name="Group 158">
            <a:extLst>
              <a:ext uri="{FF2B5EF4-FFF2-40B4-BE49-F238E27FC236}">
                <a16:creationId xmlns:a16="http://schemas.microsoft.com/office/drawing/2014/main" id="{F2159BC3-D42A-4DB7-84F7-21E4397ABE84}"/>
              </a:ext>
            </a:extLst>
          </p:cNvPr>
          <p:cNvGrpSpPr/>
          <p:nvPr/>
        </p:nvGrpSpPr>
        <p:grpSpPr>
          <a:xfrm>
            <a:off x="1349280" y="1785428"/>
            <a:ext cx="8738280" cy="4287600"/>
            <a:chOff x="1349280" y="1785428"/>
            <a:chExt cx="8738280" cy="428760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586A653-394E-480B-87B6-6C67444DA135}"/>
                    </a:ext>
                  </a:extLst>
                </p14:cNvPr>
                <p14:cNvContentPartPr/>
                <p14:nvPr/>
              </p14:nvContentPartPr>
              <p14:xfrm>
                <a:off x="1349280" y="2262428"/>
                <a:ext cx="263520" cy="3810600"/>
              </p14:xfrm>
            </p:contentPart>
          </mc:Choice>
          <mc:Fallback xmlns="">
            <p:pic>
              <p:nvPicPr>
                <p:cNvPr id="4" name="Ink 3">
                  <a:extLst>
                    <a:ext uri="{FF2B5EF4-FFF2-40B4-BE49-F238E27FC236}">
                      <a16:creationId xmlns:a16="http://schemas.microsoft.com/office/drawing/2014/main" id="{3586A653-394E-480B-87B6-6C67444DA135}"/>
                    </a:ext>
                  </a:extLst>
                </p:cNvPr>
                <p:cNvPicPr/>
                <p:nvPr/>
              </p:nvPicPr>
              <p:blipFill>
                <a:blip r:embed="rId4"/>
                <a:stretch>
                  <a:fillRect/>
                </a:stretch>
              </p:blipFill>
              <p:spPr>
                <a:xfrm>
                  <a:off x="1340280" y="2253428"/>
                  <a:ext cx="281160" cy="3828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693030FC-8AE2-4800-99FB-BCA3F5D46C6C}"/>
                    </a:ext>
                  </a:extLst>
                </p14:cNvPr>
                <p14:cNvContentPartPr/>
                <p14:nvPr/>
              </p14:nvContentPartPr>
              <p14:xfrm>
                <a:off x="1463760" y="1785428"/>
                <a:ext cx="8526960" cy="239040"/>
              </p14:xfrm>
            </p:contentPart>
          </mc:Choice>
          <mc:Fallback xmlns="">
            <p:pic>
              <p:nvPicPr>
                <p:cNvPr id="5" name="Ink 4">
                  <a:extLst>
                    <a:ext uri="{FF2B5EF4-FFF2-40B4-BE49-F238E27FC236}">
                      <a16:creationId xmlns:a16="http://schemas.microsoft.com/office/drawing/2014/main" id="{693030FC-8AE2-4800-99FB-BCA3F5D46C6C}"/>
                    </a:ext>
                  </a:extLst>
                </p:cNvPr>
                <p:cNvPicPr/>
                <p:nvPr/>
              </p:nvPicPr>
              <p:blipFill>
                <a:blip r:embed="rId6"/>
                <a:stretch>
                  <a:fillRect/>
                </a:stretch>
              </p:blipFill>
              <p:spPr>
                <a:xfrm>
                  <a:off x="1454760" y="1776788"/>
                  <a:ext cx="854460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91BE672F-0408-469E-89C2-307AF06AD37B}"/>
                    </a:ext>
                  </a:extLst>
                </p14:cNvPr>
                <p14:cNvContentPartPr/>
                <p14:nvPr/>
              </p14:nvContentPartPr>
              <p14:xfrm>
                <a:off x="2040840" y="5294348"/>
                <a:ext cx="8046720" cy="698040"/>
              </p14:xfrm>
            </p:contentPart>
          </mc:Choice>
          <mc:Fallback xmlns="">
            <p:pic>
              <p:nvPicPr>
                <p:cNvPr id="6" name="Ink 5">
                  <a:extLst>
                    <a:ext uri="{FF2B5EF4-FFF2-40B4-BE49-F238E27FC236}">
                      <a16:creationId xmlns:a16="http://schemas.microsoft.com/office/drawing/2014/main" id="{91BE672F-0408-469E-89C2-307AF06AD37B}"/>
                    </a:ext>
                  </a:extLst>
                </p:cNvPr>
                <p:cNvPicPr/>
                <p:nvPr/>
              </p:nvPicPr>
              <p:blipFill>
                <a:blip r:embed="rId8"/>
                <a:stretch>
                  <a:fillRect/>
                </a:stretch>
              </p:blipFill>
              <p:spPr>
                <a:xfrm>
                  <a:off x="2031840" y="5285348"/>
                  <a:ext cx="8064360" cy="715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6888CFCC-D07A-4419-BF06-EDDE5E093569}"/>
                    </a:ext>
                  </a:extLst>
                </p14:cNvPr>
                <p14:cNvContentPartPr/>
                <p14:nvPr/>
              </p14:nvContentPartPr>
              <p14:xfrm>
                <a:off x="9823680" y="1966508"/>
                <a:ext cx="231480" cy="3907800"/>
              </p14:xfrm>
            </p:contentPart>
          </mc:Choice>
          <mc:Fallback xmlns="">
            <p:pic>
              <p:nvPicPr>
                <p:cNvPr id="7" name="Ink 6">
                  <a:extLst>
                    <a:ext uri="{FF2B5EF4-FFF2-40B4-BE49-F238E27FC236}">
                      <a16:creationId xmlns:a16="http://schemas.microsoft.com/office/drawing/2014/main" id="{6888CFCC-D07A-4419-BF06-EDDE5E093569}"/>
                    </a:ext>
                  </a:extLst>
                </p:cNvPr>
                <p:cNvPicPr/>
                <p:nvPr/>
              </p:nvPicPr>
              <p:blipFill>
                <a:blip r:embed="rId10"/>
                <a:stretch>
                  <a:fillRect/>
                </a:stretch>
              </p:blipFill>
              <p:spPr>
                <a:xfrm>
                  <a:off x="9814680" y="1957508"/>
                  <a:ext cx="249120" cy="3925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204BB083-3623-474C-B785-657AEBB32D97}"/>
                    </a:ext>
                  </a:extLst>
                </p14:cNvPr>
                <p14:cNvContentPartPr/>
                <p14:nvPr/>
              </p14:nvContentPartPr>
              <p14:xfrm>
                <a:off x="1637640" y="2187548"/>
                <a:ext cx="77760" cy="447840"/>
              </p14:xfrm>
            </p:contentPart>
          </mc:Choice>
          <mc:Fallback xmlns="">
            <p:pic>
              <p:nvPicPr>
                <p:cNvPr id="9" name="Ink 8">
                  <a:extLst>
                    <a:ext uri="{FF2B5EF4-FFF2-40B4-BE49-F238E27FC236}">
                      <a16:creationId xmlns:a16="http://schemas.microsoft.com/office/drawing/2014/main" id="{204BB083-3623-474C-B785-657AEBB32D97}"/>
                    </a:ext>
                  </a:extLst>
                </p:cNvPr>
                <p:cNvPicPr/>
                <p:nvPr/>
              </p:nvPicPr>
              <p:blipFill>
                <a:blip r:embed="rId12"/>
                <a:stretch>
                  <a:fillRect/>
                </a:stretch>
              </p:blipFill>
              <p:spPr>
                <a:xfrm>
                  <a:off x="1628640" y="2178908"/>
                  <a:ext cx="95400" cy="465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D73F3F1D-459C-4C10-A83B-8606F1F14C22}"/>
                    </a:ext>
                  </a:extLst>
                </p14:cNvPr>
                <p14:cNvContentPartPr/>
                <p14:nvPr/>
              </p14:nvContentPartPr>
              <p14:xfrm>
                <a:off x="1661040" y="1954628"/>
                <a:ext cx="7449840" cy="219960"/>
              </p14:xfrm>
            </p:contentPart>
          </mc:Choice>
          <mc:Fallback xmlns="">
            <p:pic>
              <p:nvPicPr>
                <p:cNvPr id="10" name="Ink 9">
                  <a:extLst>
                    <a:ext uri="{FF2B5EF4-FFF2-40B4-BE49-F238E27FC236}">
                      <a16:creationId xmlns:a16="http://schemas.microsoft.com/office/drawing/2014/main" id="{D73F3F1D-459C-4C10-A83B-8606F1F14C22}"/>
                    </a:ext>
                  </a:extLst>
                </p:cNvPr>
                <p:cNvPicPr/>
                <p:nvPr/>
              </p:nvPicPr>
              <p:blipFill>
                <a:blip r:embed="rId14"/>
                <a:stretch>
                  <a:fillRect/>
                </a:stretch>
              </p:blipFill>
              <p:spPr>
                <a:xfrm>
                  <a:off x="1652400" y="1945628"/>
                  <a:ext cx="746748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FE12D39E-7ACB-4FE5-B3C1-914133993CDF}"/>
                    </a:ext>
                  </a:extLst>
                </p14:cNvPr>
                <p14:cNvContentPartPr/>
                <p14:nvPr/>
              </p14:nvContentPartPr>
              <p14:xfrm>
                <a:off x="1715400" y="2443868"/>
                <a:ext cx="7619400" cy="409680"/>
              </p14:xfrm>
            </p:contentPart>
          </mc:Choice>
          <mc:Fallback xmlns="">
            <p:pic>
              <p:nvPicPr>
                <p:cNvPr id="12" name="Ink 11">
                  <a:extLst>
                    <a:ext uri="{FF2B5EF4-FFF2-40B4-BE49-F238E27FC236}">
                      <a16:creationId xmlns:a16="http://schemas.microsoft.com/office/drawing/2014/main" id="{FE12D39E-7ACB-4FE5-B3C1-914133993CDF}"/>
                    </a:ext>
                  </a:extLst>
                </p:cNvPr>
                <p:cNvPicPr/>
                <p:nvPr/>
              </p:nvPicPr>
              <p:blipFill>
                <a:blip r:embed="rId16"/>
                <a:stretch>
                  <a:fillRect/>
                </a:stretch>
              </p:blipFill>
              <p:spPr>
                <a:xfrm>
                  <a:off x="1706400" y="2434868"/>
                  <a:ext cx="7637040" cy="427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B737CA02-B293-4DAA-86ED-A65B4D1FF440}"/>
                    </a:ext>
                  </a:extLst>
                </p14:cNvPr>
                <p14:cNvContentPartPr/>
                <p14:nvPr/>
              </p14:nvContentPartPr>
              <p14:xfrm>
                <a:off x="9118800" y="1987748"/>
                <a:ext cx="82800" cy="357120"/>
              </p14:xfrm>
            </p:contentPart>
          </mc:Choice>
          <mc:Fallback xmlns="">
            <p:pic>
              <p:nvPicPr>
                <p:cNvPr id="13" name="Ink 12">
                  <a:extLst>
                    <a:ext uri="{FF2B5EF4-FFF2-40B4-BE49-F238E27FC236}">
                      <a16:creationId xmlns:a16="http://schemas.microsoft.com/office/drawing/2014/main" id="{B737CA02-B293-4DAA-86ED-A65B4D1FF440}"/>
                    </a:ext>
                  </a:extLst>
                </p:cNvPr>
                <p:cNvPicPr/>
                <p:nvPr/>
              </p:nvPicPr>
              <p:blipFill>
                <a:blip r:embed="rId18"/>
                <a:stretch>
                  <a:fillRect/>
                </a:stretch>
              </p:blipFill>
              <p:spPr>
                <a:xfrm>
                  <a:off x="9109800" y="1978748"/>
                  <a:ext cx="100440" cy="3747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771A1F42-A3CF-4B17-A3B8-02E962D1893B}"/>
                    </a:ext>
                  </a:extLst>
                </p14:cNvPr>
                <p14:cNvContentPartPr/>
                <p14:nvPr/>
              </p14:nvContentPartPr>
              <p14:xfrm>
                <a:off x="1904400" y="2398148"/>
                <a:ext cx="117720" cy="248040"/>
              </p14:xfrm>
            </p:contentPart>
          </mc:Choice>
          <mc:Fallback xmlns="">
            <p:pic>
              <p:nvPicPr>
                <p:cNvPr id="15" name="Ink 14">
                  <a:extLst>
                    <a:ext uri="{FF2B5EF4-FFF2-40B4-BE49-F238E27FC236}">
                      <a16:creationId xmlns:a16="http://schemas.microsoft.com/office/drawing/2014/main" id="{771A1F42-A3CF-4B17-A3B8-02E962D1893B}"/>
                    </a:ext>
                  </a:extLst>
                </p:cNvPr>
                <p:cNvPicPr/>
                <p:nvPr/>
              </p:nvPicPr>
              <p:blipFill>
                <a:blip r:embed="rId20"/>
                <a:stretch>
                  <a:fillRect/>
                </a:stretch>
              </p:blipFill>
              <p:spPr>
                <a:xfrm>
                  <a:off x="1895760" y="2389148"/>
                  <a:ext cx="13536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6" name="Ink 15">
                  <a:extLst>
                    <a:ext uri="{FF2B5EF4-FFF2-40B4-BE49-F238E27FC236}">
                      <a16:creationId xmlns:a16="http://schemas.microsoft.com/office/drawing/2014/main" id="{E856149F-0D60-421F-A260-BC76167211CC}"/>
                    </a:ext>
                  </a:extLst>
                </p14:cNvPr>
                <p14:cNvContentPartPr/>
                <p14:nvPr/>
              </p14:nvContentPartPr>
              <p14:xfrm>
                <a:off x="2119320" y="2487068"/>
                <a:ext cx="118080" cy="128520"/>
              </p14:xfrm>
            </p:contentPart>
          </mc:Choice>
          <mc:Fallback xmlns="">
            <p:pic>
              <p:nvPicPr>
                <p:cNvPr id="16" name="Ink 15">
                  <a:extLst>
                    <a:ext uri="{FF2B5EF4-FFF2-40B4-BE49-F238E27FC236}">
                      <a16:creationId xmlns:a16="http://schemas.microsoft.com/office/drawing/2014/main" id="{E856149F-0D60-421F-A260-BC76167211CC}"/>
                    </a:ext>
                  </a:extLst>
                </p:cNvPr>
                <p:cNvPicPr/>
                <p:nvPr/>
              </p:nvPicPr>
              <p:blipFill>
                <a:blip r:embed="rId22"/>
                <a:stretch>
                  <a:fillRect/>
                </a:stretch>
              </p:blipFill>
              <p:spPr>
                <a:xfrm>
                  <a:off x="2110320" y="2478428"/>
                  <a:ext cx="13572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7" name="Ink 16">
                  <a:extLst>
                    <a:ext uri="{FF2B5EF4-FFF2-40B4-BE49-F238E27FC236}">
                      <a16:creationId xmlns:a16="http://schemas.microsoft.com/office/drawing/2014/main" id="{84478C56-835F-4819-801A-0A35C2BE1109}"/>
                    </a:ext>
                  </a:extLst>
                </p14:cNvPr>
                <p14:cNvContentPartPr/>
                <p14:nvPr/>
              </p14:nvContentPartPr>
              <p14:xfrm>
                <a:off x="2296800" y="2392748"/>
                <a:ext cx="105120" cy="176040"/>
              </p14:xfrm>
            </p:contentPart>
          </mc:Choice>
          <mc:Fallback xmlns="">
            <p:pic>
              <p:nvPicPr>
                <p:cNvPr id="17" name="Ink 16">
                  <a:extLst>
                    <a:ext uri="{FF2B5EF4-FFF2-40B4-BE49-F238E27FC236}">
                      <a16:creationId xmlns:a16="http://schemas.microsoft.com/office/drawing/2014/main" id="{84478C56-835F-4819-801A-0A35C2BE1109}"/>
                    </a:ext>
                  </a:extLst>
                </p:cNvPr>
                <p:cNvPicPr/>
                <p:nvPr/>
              </p:nvPicPr>
              <p:blipFill>
                <a:blip r:embed="rId24"/>
                <a:stretch>
                  <a:fillRect/>
                </a:stretch>
              </p:blipFill>
              <p:spPr>
                <a:xfrm>
                  <a:off x="2288160" y="2384108"/>
                  <a:ext cx="12276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8" name="Ink 17">
                  <a:extLst>
                    <a:ext uri="{FF2B5EF4-FFF2-40B4-BE49-F238E27FC236}">
                      <a16:creationId xmlns:a16="http://schemas.microsoft.com/office/drawing/2014/main" id="{E571FE68-EE85-4825-8BB1-5CE6A1C9B719}"/>
                    </a:ext>
                  </a:extLst>
                </p14:cNvPr>
                <p14:cNvContentPartPr/>
                <p14:nvPr/>
              </p14:nvContentPartPr>
              <p14:xfrm>
                <a:off x="2468160" y="2339108"/>
                <a:ext cx="51120" cy="212400"/>
              </p14:xfrm>
            </p:contentPart>
          </mc:Choice>
          <mc:Fallback xmlns="">
            <p:pic>
              <p:nvPicPr>
                <p:cNvPr id="18" name="Ink 17">
                  <a:extLst>
                    <a:ext uri="{FF2B5EF4-FFF2-40B4-BE49-F238E27FC236}">
                      <a16:creationId xmlns:a16="http://schemas.microsoft.com/office/drawing/2014/main" id="{E571FE68-EE85-4825-8BB1-5CE6A1C9B719}"/>
                    </a:ext>
                  </a:extLst>
                </p:cNvPr>
                <p:cNvPicPr/>
                <p:nvPr/>
              </p:nvPicPr>
              <p:blipFill>
                <a:blip r:embed="rId26"/>
                <a:stretch>
                  <a:fillRect/>
                </a:stretch>
              </p:blipFill>
              <p:spPr>
                <a:xfrm>
                  <a:off x="2459160" y="2330108"/>
                  <a:ext cx="6876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9" name="Ink 18">
                  <a:extLst>
                    <a:ext uri="{FF2B5EF4-FFF2-40B4-BE49-F238E27FC236}">
                      <a16:creationId xmlns:a16="http://schemas.microsoft.com/office/drawing/2014/main" id="{E215ACA7-AC4C-4E78-BCC6-9E85713A6547}"/>
                    </a:ext>
                  </a:extLst>
                </p14:cNvPr>
                <p14:cNvContentPartPr/>
                <p14:nvPr/>
              </p14:nvContentPartPr>
              <p14:xfrm>
                <a:off x="2471400" y="2398868"/>
                <a:ext cx="160920" cy="123480"/>
              </p14:xfrm>
            </p:contentPart>
          </mc:Choice>
          <mc:Fallback xmlns="">
            <p:pic>
              <p:nvPicPr>
                <p:cNvPr id="19" name="Ink 18">
                  <a:extLst>
                    <a:ext uri="{FF2B5EF4-FFF2-40B4-BE49-F238E27FC236}">
                      <a16:creationId xmlns:a16="http://schemas.microsoft.com/office/drawing/2014/main" id="{E215ACA7-AC4C-4E78-BCC6-9E85713A6547}"/>
                    </a:ext>
                  </a:extLst>
                </p:cNvPr>
                <p:cNvPicPr/>
                <p:nvPr/>
              </p:nvPicPr>
              <p:blipFill>
                <a:blip r:embed="rId28"/>
                <a:stretch>
                  <a:fillRect/>
                </a:stretch>
              </p:blipFill>
              <p:spPr>
                <a:xfrm>
                  <a:off x="2462760" y="2389868"/>
                  <a:ext cx="17856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0" name="Ink 19">
                  <a:extLst>
                    <a:ext uri="{FF2B5EF4-FFF2-40B4-BE49-F238E27FC236}">
                      <a16:creationId xmlns:a16="http://schemas.microsoft.com/office/drawing/2014/main" id="{624E048F-DF5A-4EEC-8B61-A24C5C6F6D5E}"/>
                    </a:ext>
                  </a:extLst>
                </p14:cNvPr>
                <p14:cNvContentPartPr/>
                <p14:nvPr/>
              </p14:nvContentPartPr>
              <p14:xfrm>
                <a:off x="2654280" y="2309948"/>
                <a:ext cx="1800" cy="8280"/>
              </p14:xfrm>
            </p:contentPart>
          </mc:Choice>
          <mc:Fallback xmlns="">
            <p:pic>
              <p:nvPicPr>
                <p:cNvPr id="20" name="Ink 19">
                  <a:extLst>
                    <a:ext uri="{FF2B5EF4-FFF2-40B4-BE49-F238E27FC236}">
                      <a16:creationId xmlns:a16="http://schemas.microsoft.com/office/drawing/2014/main" id="{624E048F-DF5A-4EEC-8B61-A24C5C6F6D5E}"/>
                    </a:ext>
                  </a:extLst>
                </p:cNvPr>
                <p:cNvPicPr/>
                <p:nvPr/>
              </p:nvPicPr>
              <p:blipFill>
                <a:blip r:embed="rId30"/>
                <a:stretch>
                  <a:fillRect/>
                </a:stretch>
              </p:blipFill>
              <p:spPr>
                <a:xfrm>
                  <a:off x="2645280" y="2301308"/>
                  <a:ext cx="1944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1" name="Ink 20">
                  <a:extLst>
                    <a:ext uri="{FF2B5EF4-FFF2-40B4-BE49-F238E27FC236}">
                      <a16:creationId xmlns:a16="http://schemas.microsoft.com/office/drawing/2014/main" id="{02BDE894-9EEB-489E-8388-1811468A1A50}"/>
                    </a:ext>
                  </a:extLst>
                </p14:cNvPr>
                <p14:cNvContentPartPr/>
                <p14:nvPr/>
              </p14:nvContentPartPr>
              <p14:xfrm>
                <a:off x="2696760" y="2272508"/>
                <a:ext cx="94680" cy="234360"/>
              </p14:xfrm>
            </p:contentPart>
          </mc:Choice>
          <mc:Fallback xmlns="">
            <p:pic>
              <p:nvPicPr>
                <p:cNvPr id="21" name="Ink 20">
                  <a:extLst>
                    <a:ext uri="{FF2B5EF4-FFF2-40B4-BE49-F238E27FC236}">
                      <a16:creationId xmlns:a16="http://schemas.microsoft.com/office/drawing/2014/main" id="{02BDE894-9EEB-489E-8388-1811468A1A50}"/>
                    </a:ext>
                  </a:extLst>
                </p:cNvPr>
                <p:cNvPicPr/>
                <p:nvPr/>
              </p:nvPicPr>
              <p:blipFill>
                <a:blip r:embed="rId32"/>
                <a:stretch>
                  <a:fillRect/>
                </a:stretch>
              </p:blipFill>
              <p:spPr>
                <a:xfrm>
                  <a:off x="2687760" y="2263508"/>
                  <a:ext cx="11232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2" name="Ink 21">
                  <a:extLst>
                    <a:ext uri="{FF2B5EF4-FFF2-40B4-BE49-F238E27FC236}">
                      <a16:creationId xmlns:a16="http://schemas.microsoft.com/office/drawing/2014/main" id="{A1DC75E1-2884-4E99-B462-8D932F80AD84}"/>
                    </a:ext>
                  </a:extLst>
                </p14:cNvPr>
                <p14:cNvContentPartPr/>
                <p14:nvPr/>
              </p14:nvContentPartPr>
              <p14:xfrm>
                <a:off x="2835000" y="2269628"/>
                <a:ext cx="47160" cy="238320"/>
              </p14:xfrm>
            </p:contentPart>
          </mc:Choice>
          <mc:Fallback xmlns="">
            <p:pic>
              <p:nvPicPr>
                <p:cNvPr id="22" name="Ink 21">
                  <a:extLst>
                    <a:ext uri="{FF2B5EF4-FFF2-40B4-BE49-F238E27FC236}">
                      <a16:creationId xmlns:a16="http://schemas.microsoft.com/office/drawing/2014/main" id="{A1DC75E1-2884-4E99-B462-8D932F80AD84}"/>
                    </a:ext>
                  </a:extLst>
                </p:cNvPr>
                <p:cNvPicPr/>
                <p:nvPr/>
              </p:nvPicPr>
              <p:blipFill>
                <a:blip r:embed="rId34"/>
                <a:stretch>
                  <a:fillRect/>
                </a:stretch>
              </p:blipFill>
              <p:spPr>
                <a:xfrm>
                  <a:off x="2826000" y="2260628"/>
                  <a:ext cx="64800"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 name="Ink 22">
                  <a:extLst>
                    <a:ext uri="{FF2B5EF4-FFF2-40B4-BE49-F238E27FC236}">
                      <a16:creationId xmlns:a16="http://schemas.microsoft.com/office/drawing/2014/main" id="{454115EC-5C33-4977-B7B4-8A63434289BE}"/>
                    </a:ext>
                  </a:extLst>
                </p14:cNvPr>
                <p14:cNvContentPartPr/>
                <p14:nvPr/>
              </p14:nvContentPartPr>
              <p14:xfrm>
                <a:off x="2913840" y="2324708"/>
                <a:ext cx="123480" cy="167760"/>
              </p14:xfrm>
            </p:contentPart>
          </mc:Choice>
          <mc:Fallback xmlns="">
            <p:pic>
              <p:nvPicPr>
                <p:cNvPr id="23" name="Ink 22">
                  <a:extLst>
                    <a:ext uri="{FF2B5EF4-FFF2-40B4-BE49-F238E27FC236}">
                      <a16:creationId xmlns:a16="http://schemas.microsoft.com/office/drawing/2014/main" id="{454115EC-5C33-4977-B7B4-8A63434289BE}"/>
                    </a:ext>
                  </a:extLst>
                </p:cNvPr>
                <p:cNvPicPr/>
                <p:nvPr/>
              </p:nvPicPr>
              <p:blipFill>
                <a:blip r:embed="rId36"/>
                <a:stretch>
                  <a:fillRect/>
                </a:stretch>
              </p:blipFill>
              <p:spPr>
                <a:xfrm>
                  <a:off x="2905200" y="2315708"/>
                  <a:ext cx="14112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4" name="Ink 23">
                  <a:extLst>
                    <a:ext uri="{FF2B5EF4-FFF2-40B4-BE49-F238E27FC236}">
                      <a16:creationId xmlns:a16="http://schemas.microsoft.com/office/drawing/2014/main" id="{95691439-08D2-401E-88D0-5DEF42B05B96}"/>
                    </a:ext>
                  </a:extLst>
                </p14:cNvPr>
                <p14:cNvContentPartPr/>
                <p14:nvPr/>
              </p14:nvContentPartPr>
              <p14:xfrm>
                <a:off x="3049560" y="2290148"/>
                <a:ext cx="107640" cy="180000"/>
              </p14:xfrm>
            </p:contentPart>
          </mc:Choice>
          <mc:Fallback xmlns="">
            <p:pic>
              <p:nvPicPr>
                <p:cNvPr id="24" name="Ink 23">
                  <a:extLst>
                    <a:ext uri="{FF2B5EF4-FFF2-40B4-BE49-F238E27FC236}">
                      <a16:creationId xmlns:a16="http://schemas.microsoft.com/office/drawing/2014/main" id="{95691439-08D2-401E-88D0-5DEF42B05B96}"/>
                    </a:ext>
                  </a:extLst>
                </p:cNvPr>
                <p:cNvPicPr/>
                <p:nvPr/>
              </p:nvPicPr>
              <p:blipFill>
                <a:blip r:embed="rId38"/>
                <a:stretch>
                  <a:fillRect/>
                </a:stretch>
              </p:blipFill>
              <p:spPr>
                <a:xfrm>
                  <a:off x="3040560" y="2281508"/>
                  <a:ext cx="12528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5" name="Ink 24">
                  <a:extLst>
                    <a:ext uri="{FF2B5EF4-FFF2-40B4-BE49-F238E27FC236}">
                      <a16:creationId xmlns:a16="http://schemas.microsoft.com/office/drawing/2014/main" id="{DE87521A-7F69-4DC6-927D-E2B7AA780BEC}"/>
                    </a:ext>
                  </a:extLst>
                </p14:cNvPr>
                <p14:cNvContentPartPr/>
                <p14:nvPr/>
              </p14:nvContentPartPr>
              <p14:xfrm>
                <a:off x="3411720" y="2218148"/>
                <a:ext cx="52200" cy="253080"/>
              </p14:xfrm>
            </p:contentPart>
          </mc:Choice>
          <mc:Fallback xmlns="">
            <p:pic>
              <p:nvPicPr>
                <p:cNvPr id="25" name="Ink 24">
                  <a:extLst>
                    <a:ext uri="{FF2B5EF4-FFF2-40B4-BE49-F238E27FC236}">
                      <a16:creationId xmlns:a16="http://schemas.microsoft.com/office/drawing/2014/main" id="{DE87521A-7F69-4DC6-927D-E2B7AA780BEC}"/>
                    </a:ext>
                  </a:extLst>
                </p:cNvPr>
                <p:cNvPicPr/>
                <p:nvPr/>
              </p:nvPicPr>
              <p:blipFill>
                <a:blip r:embed="rId40"/>
                <a:stretch>
                  <a:fillRect/>
                </a:stretch>
              </p:blipFill>
              <p:spPr>
                <a:xfrm>
                  <a:off x="3403080" y="2209508"/>
                  <a:ext cx="6984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6" name="Ink 25">
                  <a:extLst>
                    <a:ext uri="{FF2B5EF4-FFF2-40B4-BE49-F238E27FC236}">
                      <a16:creationId xmlns:a16="http://schemas.microsoft.com/office/drawing/2014/main" id="{CA044E4A-F3A6-4B52-A67D-40C6FAA7643A}"/>
                    </a:ext>
                  </a:extLst>
                </p14:cNvPr>
                <p14:cNvContentPartPr/>
                <p14:nvPr/>
              </p14:nvContentPartPr>
              <p14:xfrm>
                <a:off x="3403440" y="2275748"/>
                <a:ext cx="83880" cy="34920"/>
              </p14:xfrm>
            </p:contentPart>
          </mc:Choice>
          <mc:Fallback xmlns="">
            <p:pic>
              <p:nvPicPr>
                <p:cNvPr id="26" name="Ink 25">
                  <a:extLst>
                    <a:ext uri="{FF2B5EF4-FFF2-40B4-BE49-F238E27FC236}">
                      <a16:creationId xmlns:a16="http://schemas.microsoft.com/office/drawing/2014/main" id="{CA044E4A-F3A6-4B52-A67D-40C6FAA7643A}"/>
                    </a:ext>
                  </a:extLst>
                </p:cNvPr>
                <p:cNvPicPr/>
                <p:nvPr/>
              </p:nvPicPr>
              <p:blipFill>
                <a:blip r:embed="rId42"/>
                <a:stretch>
                  <a:fillRect/>
                </a:stretch>
              </p:blipFill>
              <p:spPr>
                <a:xfrm>
                  <a:off x="3394440" y="2267108"/>
                  <a:ext cx="10152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7" name="Ink 26">
                  <a:extLst>
                    <a:ext uri="{FF2B5EF4-FFF2-40B4-BE49-F238E27FC236}">
                      <a16:creationId xmlns:a16="http://schemas.microsoft.com/office/drawing/2014/main" id="{FDC097FC-331F-4680-84DB-CF9D5C728AB1}"/>
                    </a:ext>
                  </a:extLst>
                </p14:cNvPr>
                <p14:cNvContentPartPr/>
                <p14:nvPr/>
              </p14:nvContentPartPr>
              <p14:xfrm>
                <a:off x="3498480" y="2264588"/>
                <a:ext cx="154440" cy="183240"/>
              </p14:xfrm>
            </p:contentPart>
          </mc:Choice>
          <mc:Fallback xmlns="">
            <p:pic>
              <p:nvPicPr>
                <p:cNvPr id="27" name="Ink 26">
                  <a:extLst>
                    <a:ext uri="{FF2B5EF4-FFF2-40B4-BE49-F238E27FC236}">
                      <a16:creationId xmlns:a16="http://schemas.microsoft.com/office/drawing/2014/main" id="{FDC097FC-331F-4680-84DB-CF9D5C728AB1}"/>
                    </a:ext>
                  </a:extLst>
                </p:cNvPr>
                <p:cNvPicPr/>
                <p:nvPr/>
              </p:nvPicPr>
              <p:blipFill>
                <a:blip r:embed="rId44"/>
                <a:stretch>
                  <a:fillRect/>
                </a:stretch>
              </p:blipFill>
              <p:spPr>
                <a:xfrm>
                  <a:off x="3489480" y="2255948"/>
                  <a:ext cx="17208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8" name="Ink 27">
                  <a:extLst>
                    <a:ext uri="{FF2B5EF4-FFF2-40B4-BE49-F238E27FC236}">
                      <a16:creationId xmlns:a16="http://schemas.microsoft.com/office/drawing/2014/main" id="{67CC3B3E-CAE0-4D2B-BEEB-7DCA0C4EB3C2}"/>
                    </a:ext>
                  </a:extLst>
                </p14:cNvPr>
                <p14:cNvContentPartPr/>
                <p14:nvPr/>
              </p14:nvContentPartPr>
              <p14:xfrm>
                <a:off x="3661920" y="2224628"/>
                <a:ext cx="43200" cy="197640"/>
              </p14:xfrm>
            </p:contentPart>
          </mc:Choice>
          <mc:Fallback xmlns="">
            <p:pic>
              <p:nvPicPr>
                <p:cNvPr id="28" name="Ink 27">
                  <a:extLst>
                    <a:ext uri="{FF2B5EF4-FFF2-40B4-BE49-F238E27FC236}">
                      <a16:creationId xmlns:a16="http://schemas.microsoft.com/office/drawing/2014/main" id="{67CC3B3E-CAE0-4D2B-BEEB-7DCA0C4EB3C2}"/>
                    </a:ext>
                  </a:extLst>
                </p:cNvPr>
                <p:cNvPicPr/>
                <p:nvPr/>
              </p:nvPicPr>
              <p:blipFill>
                <a:blip r:embed="rId46"/>
                <a:stretch>
                  <a:fillRect/>
                </a:stretch>
              </p:blipFill>
              <p:spPr>
                <a:xfrm>
                  <a:off x="3653280" y="2215988"/>
                  <a:ext cx="6084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9" name="Ink 28">
                  <a:extLst>
                    <a:ext uri="{FF2B5EF4-FFF2-40B4-BE49-F238E27FC236}">
                      <a16:creationId xmlns:a16="http://schemas.microsoft.com/office/drawing/2014/main" id="{7BBBD27D-135C-48E9-BA54-155CC6662F7E}"/>
                    </a:ext>
                  </a:extLst>
                </p14:cNvPr>
                <p14:cNvContentPartPr/>
                <p14:nvPr/>
              </p14:nvContentPartPr>
              <p14:xfrm>
                <a:off x="3687480" y="2283308"/>
                <a:ext cx="89640" cy="163800"/>
              </p14:xfrm>
            </p:contentPart>
          </mc:Choice>
          <mc:Fallback xmlns="">
            <p:pic>
              <p:nvPicPr>
                <p:cNvPr id="29" name="Ink 28">
                  <a:extLst>
                    <a:ext uri="{FF2B5EF4-FFF2-40B4-BE49-F238E27FC236}">
                      <a16:creationId xmlns:a16="http://schemas.microsoft.com/office/drawing/2014/main" id="{7BBBD27D-135C-48E9-BA54-155CC6662F7E}"/>
                    </a:ext>
                  </a:extLst>
                </p:cNvPr>
                <p:cNvPicPr/>
                <p:nvPr/>
              </p:nvPicPr>
              <p:blipFill>
                <a:blip r:embed="rId48"/>
                <a:stretch>
                  <a:fillRect/>
                </a:stretch>
              </p:blipFill>
              <p:spPr>
                <a:xfrm>
                  <a:off x="3678840" y="2274308"/>
                  <a:ext cx="10728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0" name="Ink 29">
                  <a:extLst>
                    <a:ext uri="{FF2B5EF4-FFF2-40B4-BE49-F238E27FC236}">
                      <a16:creationId xmlns:a16="http://schemas.microsoft.com/office/drawing/2014/main" id="{0A432871-C001-40C7-8648-92D248FAC468}"/>
                    </a:ext>
                  </a:extLst>
                </p14:cNvPr>
                <p14:cNvContentPartPr/>
                <p14:nvPr/>
              </p14:nvContentPartPr>
              <p14:xfrm>
                <a:off x="3828240" y="2135708"/>
                <a:ext cx="57240" cy="277200"/>
              </p14:xfrm>
            </p:contentPart>
          </mc:Choice>
          <mc:Fallback xmlns="">
            <p:pic>
              <p:nvPicPr>
                <p:cNvPr id="30" name="Ink 29">
                  <a:extLst>
                    <a:ext uri="{FF2B5EF4-FFF2-40B4-BE49-F238E27FC236}">
                      <a16:creationId xmlns:a16="http://schemas.microsoft.com/office/drawing/2014/main" id="{0A432871-C001-40C7-8648-92D248FAC468}"/>
                    </a:ext>
                  </a:extLst>
                </p:cNvPr>
                <p:cNvPicPr/>
                <p:nvPr/>
              </p:nvPicPr>
              <p:blipFill>
                <a:blip r:embed="rId50"/>
                <a:stretch>
                  <a:fillRect/>
                </a:stretch>
              </p:blipFill>
              <p:spPr>
                <a:xfrm>
                  <a:off x="3819600" y="2127068"/>
                  <a:ext cx="7488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1" name="Ink 30">
                  <a:extLst>
                    <a:ext uri="{FF2B5EF4-FFF2-40B4-BE49-F238E27FC236}">
                      <a16:creationId xmlns:a16="http://schemas.microsoft.com/office/drawing/2014/main" id="{6C52AC30-C4F4-4997-9A5E-B0D8650F05C7}"/>
                    </a:ext>
                  </a:extLst>
                </p14:cNvPr>
                <p14:cNvContentPartPr/>
                <p14:nvPr/>
              </p14:nvContentPartPr>
              <p14:xfrm>
                <a:off x="3928680" y="2259548"/>
                <a:ext cx="81720" cy="179640"/>
              </p14:xfrm>
            </p:contentPart>
          </mc:Choice>
          <mc:Fallback xmlns="">
            <p:pic>
              <p:nvPicPr>
                <p:cNvPr id="31" name="Ink 30">
                  <a:extLst>
                    <a:ext uri="{FF2B5EF4-FFF2-40B4-BE49-F238E27FC236}">
                      <a16:creationId xmlns:a16="http://schemas.microsoft.com/office/drawing/2014/main" id="{6C52AC30-C4F4-4997-9A5E-B0D8650F05C7}"/>
                    </a:ext>
                  </a:extLst>
                </p:cNvPr>
                <p:cNvPicPr/>
                <p:nvPr/>
              </p:nvPicPr>
              <p:blipFill>
                <a:blip r:embed="rId52"/>
                <a:stretch>
                  <a:fillRect/>
                </a:stretch>
              </p:blipFill>
              <p:spPr>
                <a:xfrm>
                  <a:off x="3919680" y="2250548"/>
                  <a:ext cx="9936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3" name="Ink 32">
                  <a:extLst>
                    <a:ext uri="{FF2B5EF4-FFF2-40B4-BE49-F238E27FC236}">
                      <a16:creationId xmlns:a16="http://schemas.microsoft.com/office/drawing/2014/main" id="{15B565E9-135F-4CC5-8E67-1229F076250E}"/>
                    </a:ext>
                  </a:extLst>
                </p14:cNvPr>
                <p14:cNvContentPartPr/>
                <p14:nvPr/>
              </p14:nvContentPartPr>
              <p14:xfrm>
                <a:off x="1780560" y="2973428"/>
                <a:ext cx="242280" cy="1941480"/>
              </p14:xfrm>
            </p:contentPart>
          </mc:Choice>
          <mc:Fallback xmlns="">
            <p:pic>
              <p:nvPicPr>
                <p:cNvPr id="33" name="Ink 32">
                  <a:extLst>
                    <a:ext uri="{FF2B5EF4-FFF2-40B4-BE49-F238E27FC236}">
                      <a16:creationId xmlns:a16="http://schemas.microsoft.com/office/drawing/2014/main" id="{15B565E9-135F-4CC5-8E67-1229F076250E}"/>
                    </a:ext>
                  </a:extLst>
                </p:cNvPr>
                <p:cNvPicPr/>
                <p:nvPr/>
              </p:nvPicPr>
              <p:blipFill>
                <a:blip r:embed="rId54"/>
                <a:stretch>
                  <a:fillRect/>
                </a:stretch>
              </p:blipFill>
              <p:spPr>
                <a:xfrm>
                  <a:off x="1771920" y="2964428"/>
                  <a:ext cx="259920" cy="19591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4" name="Ink 33">
                  <a:extLst>
                    <a:ext uri="{FF2B5EF4-FFF2-40B4-BE49-F238E27FC236}">
                      <a16:creationId xmlns:a16="http://schemas.microsoft.com/office/drawing/2014/main" id="{5B419FE2-CF76-4E0E-8093-E2AAF807FD1D}"/>
                    </a:ext>
                  </a:extLst>
                </p14:cNvPr>
                <p14:cNvContentPartPr/>
                <p14:nvPr/>
              </p14:nvContentPartPr>
              <p14:xfrm>
                <a:off x="2058120" y="5188868"/>
                <a:ext cx="110880" cy="600120"/>
              </p14:xfrm>
            </p:contentPart>
          </mc:Choice>
          <mc:Fallback xmlns="">
            <p:pic>
              <p:nvPicPr>
                <p:cNvPr id="34" name="Ink 33">
                  <a:extLst>
                    <a:ext uri="{FF2B5EF4-FFF2-40B4-BE49-F238E27FC236}">
                      <a16:creationId xmlns:a16="http://schemas.microsoft.com/office/drawing/2014/main" id="{5B419FE2-CF76-4E0E-8093-E2AAF807FD1D}"/>
                    </a:ext>
                  </a:extLst>
                </p:cNvPr>
                <p:cNvPicPr/>
                <p:nvPr/>
              </p:nvPicPr>
              <p:blipFill>
                <a:blip r:embed="rId56"/>
                <a:stretch>
                  <a:fillRect/>
                </a:stretch>
              </p:blipFill>
              <p:spPr>
                <a:xfrm>
                  <a:off x="2049120" y="5179868"/>
                  <a:ext cx="128520" cy="61776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5" name="Ink 34">
                  <a:extLst>
                    <a:ext uri="{FF2B5EF4-FFF2-40B4-BE49-F238E27FC236}">
                      <a16:creationId xmlns:a16="http://schemas.microsoft.com/office/drawing/2014/main" id="{BF6A517E-FDE7-4BED-A295-5DE9F4B581E6}"/>
                    </a:ext>
                  </a:extLst>
                </p14:cNvPr>
                <p14:cNvContentPartPr/>
                <p14:nvPr/>
              </p14:nvContentPartPr>
              <p14:xfrm>
                <a:off x="2045520" y="4888628"/>
                <a:ext cx="69120" cy="444600"/>
              </p14:xfrm>
            </p:contentPart>
          </mc:Choice>
          <mc:Fallback xmlns="">
            <p:pic>
              <p:nvPicPr>
                <p:cNvPr id="35" name="Ink 34">
                  <a:extLst>
                    <a:ext uri="{FF2B5EF4-FFF2-40B4-BE49-F238E27FC236}">
                      <a16:creationId xmlns:a16="http://schemas.microsoft.com/office/drawing/2014/main" id="{BF6A517E-FDE7-4BED-A295-5DE9F4B581E6}"/>
                    </a:ext>
                  </a:extLst>
                </p:cNvPr>
                <p:cNvPicPr/>
                <p:nvPr/>
              </p:nvPicPr>
              <p:blipFill>
                <a:blip r:embed="rId58"/>
                <a:stretch>
                  <a:fillRect/>
                </a:stretch>
              </p:blipFill>
              <p:spPr>
                <a:xfrm>
                  <a:off x="2036880" y="4879988"/>
                  <a:ext cx="86760" cy="4622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6" name="Ink 35">
                  <a:extLst>
                    <a:ext uri="{FF2B5EF4-FFF2-40B4-BE49-F238E27FC236}">
                      <a16:creationId xmlns:a16="http://schemas.microsoft.com/office/drawing/2014/main" id="{A3A6E570-110A-4F6B-BC26-3B09F3004509}"/>
                    </a:ext>
                  </a:extLst>
                </p14:cNvPr>
                <p14:cNvContentPartPr/>
                <p14:nvPr/>
              </p14:nvContentPartPr>
              <p14:xfrm>
                <a:off x="1788840" y="2829428"/>
                <a:ext cx="2795400" cy="171360"/>
              </p14:xfrm>
            </p:contentPart>
          </mc:Choice>
          <mc:Fallback xmlns="">
            <p:pic>
              <p:nvPicPr>
                <p:cNvPr id="36" name="Ink 35">
                  <a:extLst>
                    <a:ext uri="{FF2B5EF4-FFF2-40B4-BE49-F238E27FC236}">
                      <a16:creationId xmlns:a16="http://schemas.microsoft.com/office/drawing/2014/main" id="{A3A6E570-110A-4F6B-BC26-3B09F3004509}"/>
                    </a:ext>
                  </a:extLst>
                </p:cNvPr>
                <p:cNvPicPr/>
                <p:nvPr/>
              </p:nvPicPr>
              <p:blipFill>
                <a:blip r:embed="rId60"/>
                <a:stretch>
                  <a:fillRect/>
                </a:stretch>
              </p:blipFill>
              <p:spPr>
                <a:xfrm>
                  <a:off x="1780200" y="2820428"/>
                  <a:ext cx="281304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7" name="Ink 36">
                  <a:extLst>
                    <a:ext uri="{FF2B5EF4-FFF2-40B4-BE49-F238E27FC236}">
                      <a16:creationId xmlns:a16="http://schemas.microsoft.com/office/drawing/2014/main" id="{BB150627-BB09-470F-B4DB-7EE0858FF5B1}"/>
                    </a:ext>
                  </a:extLst>
                </p14:cNvPr>
                <p14:cNvContentPartPr/>
                <p14:nvPr/>
              </p14:nvContentPartPr>
              <p14:xfrm>
                <a:off x="4578480" y="2817188"/>
                <a:ext cx="271800" cy="2459520"/>
              </p14:xfrm>
            </p:contentPart>
          </mc:Choice>
          <mc:Fallback xmlns="">
            <p:pic>
              <p:nvPicPr>
                <p:cNvPr id="37" name="Ink 36">
                  <a:extLst>
                    <a:ext uri="{FF2B5EF4-FFF2-40B4-BE49-F238E27FC236}">
                      <a16:creationId xmlns:a16="http://schemas.microsoft.com/office/drawing/2014/main" id="{BB150627-BB09-470F-B4DB-7EE0858FF5B1}"/>
                    </a:ext>
                  </a:extLst>
                </p:cNvPr>
                <p:cNvPicPr/>
                <p:nvPr/>
              </p:nvPicPr>
              <p:blipFill>
                <a:blip r:embed="rId62"/>
                <a:stretch>
                  <a:fillRect/>
                </a:stretch>
              </p:blipFill>
              <p:spPr>
                <a:xfrm>
                  <a:off x="4569840" y="2808548"/>
                  <a:ext cx="289440" cy="247716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9" name="Ink 38">
                  <a:extLst>
                    <a:ext uri="{FF2B5EF4-FFF2-40B4-BE49-F238E27FC236}">
                      <a16:creationId xmlns:a16="http://schemas.microsoft.com/office/drawing/2014/main" id="{50D895AC-1EA0-4F4F-9594-FDA2FC2310E9}"/>
                    </a:ext>
                  </a:extLst>
                </p14:cNvPr>
                <p14:cNvContentPartPr/>
                <p14:nvPr/>
              </p14:nvContentPartPr>
              <p14:xfrm>
                <a:off x="2203920" y="5314148"/>
                <a:ext cx="2730240" cy="437040"/>
              </p14:xfrm>
            </p:contentPart>
          </mc:Choice>
          <mc:Fallback xmlns="">
            <p:pic>
              <p:nvPicPr>
                <p:cNvPr id="39" name="Ink 38">
                  <a:extLst>
                    <a:ext uri="{FF2B5EF4-FFF2-40B4-BE49-F238E27FC236}">
                      <a16:creationId xmlns:a16="http://schemas.microsoft.com/office/drawing/2014/main" id="{50D895AC-1EA0-4F4F-9594-FDA2FC2310E9}"/>
                    </a:ext>
                  </a:extLst>
                </p:cNvPr>
                <p:cNvPicPr/>
                <p:nvPr/>
              </p:nvPicPr>
              <p:blipFill>
                <a:blip r:embed="rId64"/>
                <a:stretch>
                  <a:fillRect/>
                </a:stretch>
              </p:blipFill>
              <p:spPr>
                <a:xfrm>
                  <a:off x="2195280" y="5305508"/>
                  <a:ext cx="2747880" cy="4546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1" name="Ink 40">
                  <a:extLst>
                    <a:ext uri="{FF2B5EF4-FFF2-40B4-BE49-F238E27FC236}">
                      <a16:creationId xmlns:a16="http://schemas.microsoft.com/office/drawing/2014/main" id="{51145F9C-1396-4C3E-8D8A-85A1E5890EE8}"/>
                    </a:ext>
                  </a:extLst>
                </p14:cNvPr>
                <p14:cNvContentPartPr/>
                <p14:nvPr/>
              </p14:nvContentPartPr>
              <p14:xfrm>
                <a:off x="5032080" y="2823308"/>
                <a:ext cx="419760" cy="2242080"/>
              </p14:xfrm>
            </p:contentPart>
          </mc:Choice>
          <mc:Fallback xmlns="">
            <p:pic>
              <p:nvPicPr>
                <p:cNvPr id="41" name="Ink 40">
                  <a:extLst>
                    <a:ext uri="{FF2B5EF4-FFF2-40B4-BE49-F238E27FC236}">
                      <a16:creationId xmlns:a16="http://schemas.microsoft.com/office/drawing/2014/main" id="{51145F9C-1396-4C3E-8D8A-85A1E5890EE8}"/>
                    </a:ext>
                  </a:extLst>
                </p:cNvPr>
                <p:cNvPicPr/>
                <p:nvPr/>
              </p:nvPicPr>
              <p:blipFill>
                <a:blip r:embed="rId66"/>
                <a:stretch>
                  <a:fillRect/>
                </a:stretch>
              </p:blipFill>
              <p:spPr>
                <a:xfrm>
                  <a:off x="5023440" y="2814308"/>
                  <a:ext cx="437400" cy="22597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2" name="Ink 41">
                  <a:extLst>
                    <a:ext uri="{FF2B5EF4-FFF2-40B4-BE49-F238E27FC236}">
                      <a16:creationId xmlns:a16="http://schemas.microsoft.com/office/drawing/2014/main" id="{2D268796-45C7-41E9-B2AC-7A376FD5CA9E}"/>
                    </a:ext>
                  </a:extLst>
                </p14:cNvPr>
                <p14:cNvContentPartPr/>
                <p14:nvPr/>
              </p14:nvContentPartPr>
              <p14:xfrm>
                <a:off x="5053320" y="2638268"/>
                <a:ext cx="2033280" cy="217080"/>
              </p14:xfrm>
            </p:contentPart>
          </mc:Choice>
          <mc:Fallback xmlns="">
            <p:pic>
              <p:nvPicPr>
                <p:cNvPr id="42" name="Ink 41">
                  <a:extLst>
                    <a:ext uri="{FF2B5EF4-FFF2-40B4-BE49-F238E27FC236}">
                      <a16:creationId xmlns:a16="http://schemas.microsoft.com/office/drawing/2014/main" id="{2D268796-45C7-41E9-B2AC-7A376FD5CA9E}"/>
                    </a:ext>
                  </a:extLst>
                </p:cNvPr>
                <p:cNvPicPr/>
                <p:nvPr/>
              </p:nvPicPr>
              <p:blipFill>
                <a:blip r:embed="rId68"/>
                <a:stretch>
                  <a:fillRect/>
                </a:stretch>
              </p:blipFill>
              <p:spPr>
                <a:xfrm>
                  <a:off x="5044680" y="2629268"/>
                  <a:ext cx="205092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3" name="Ink 42">
                  <a:extLst>
                    <a:ext uri="{FF2B5EF4-FFF2-40B4-BE49-F238E27FC236}">
                      <a16:creationId xmlns:a16="http://schemas.microsoft.com/office/drawing/2014/main" id="{3FB91A0D-996F-45C8-960F-E0F6C0A7B826}"/>
                    </a:ext>
                  </a:extLst>
                </p14:cNvPr>
                <p14:cNvContentPartPr/>
                <p14:nvPr/>
              </p14:nvContentPartPr>
              <p14:xfrm>
                <a:off x="7029000" y="2582828"/>
                <a:ext cx="257040" cy="2187360"/>
              </p14:xfrm>
            </p:contentPart>
          </mc:Choice>
          <mc:Fallback xmlns="">
            <p:pic>
              <p:nvPicPr>
                <p:cNvPr id="43" name="Ink 42">
                  <a:extLst>
                    <a:ext uri="{FF2B5EF4-FFF2-40B4-BE49-F238E27FC236}">
                      <a16:creationId xmlns:a16="http://schemas.microsoft.com/office/drawing/2014/main" id="{3FB91A0D-996F-45C8-960F-E0F6C0A7B826}"/>
                    </a:ext>
                  </a:extLst>
                </p:cNvPr>
                <p:cNvPicPr/>
                <p:nvPr/>
              </p:nvPicPr>
              <p:blipFill>
                <a:blip r:embed="rId70"/>
                <a:stretch>
                  <a:fillRect/>
                </a:stretch>
              </p:blipFill>
              <p:spPr>
                <a:xfrm>
                  <a:off x="7020360" y="2574188"/>
                  <a:ext cx="274680" cy="22050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5" name="Ink 44">
                  <a:extLst>
                    <a:ext uri="{FF2B5EF4-FFF2-40B4-BE49-F238E27FC236}">
                      <a16:creationId xmlns:a16="http://schemas.microsoft.com/office/drawing/2014/main" id="{C933F695-3966-4BBC-AF12-3185ADE264E3}"/>
                    </a:ext>
                  </a:extLst>
                </p14:cNvPr>
                <p14:cNvContentPartPr/>
                <p14:nvPr/>
              </p14:nvContentPartPr>
              <p14:xfrm>
                <a:off x="5415840" y="5049908"/>
                <a:ext cx="1847520" cy="127080"/>
              </p14:xfrm>
            </p:contentPart>
          </mc:Choice>
          <mc:Fallback xmlns="">
            <p:pic>
              <p:nvPicPr>
                <p:cNvPr id="45" name="Ink 44">
                  <a:extLst>
                    <a:ext uri="{FF2B5EF4-FFF2-40B4-BE49-F238E27FC236}">
                      <a16:creationId xmlns:a16="http://schemas.microsoft.com/office/drawing/2014/main" id="{C933F695-3966-4BBC-AF12-3185ADE264E3}"/>
                    </a:ext>
                  </a:extLst>
                </p:cNvPr>
                <p:cNvPicPr/>
                <p:nvPr/>
              </p:nvPicPr>
              <p:blipFill>
                <a:blip r:embed="rId72"/>
                <a:stretch>
                  <a:fillRect/>
                </a:stretch>
              </p:blipFill>
              <p:spPr>
                <a:xfrm>
                  <a:off x="5407200" y="5041268"/>
                  <a:ext cx="186516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6" name="Ink 45">
                  <a:extLst>
                    <a:ext uri="{FF2B5EF4-FFF2-40B4-BE49-F238E27FC236}">
                      <a16:creationId xmlns:a16="http://schemas.microsoft.com/office/drawing/2014/main" id="{68400B34-C6E0-40A7-934B-64EAF29F4137}"/>
                    </a:ext>
                  </a:extLst>
                </p14:cNvPr>
                <p14:cNvContentPartPr/>
                <p14:nvPr/>
              </p14:nvContentPartPr>
              <p14:xfrm>
                <a:off x="7273800" y="4743548"/>
                <a:ext cx="28440" cy="364320"/>
              </p14:xfrm>
            </p:contentPart>
          </mc:Choice>
          <mc:Fallback xmlns="">
            <p:pic>
              <p:nvPicPr>
                <p:cNvPr id="46" name="Ink 45">
                  <a:extLst>
                    <a:ext uri="{FF2B5EF4-FFF2-40B4-BE49-F238E27FC236}">
                      <a16:creationId xmlns:a16="http://schemas.microsoft.com/office/drawing/2014/main" id="{68400B34-C6E0-40A7-934B-64EAF29F4137}"/>
                    </a:ext>
                  </a:extLst>
                </p:cNvPr>
                <p:cNvPicPr/>
                <p:nvPr/>
              </p:nvPicPr>
              <p:blipFill>
                <a:blip r:embed="rId74"/>
                <a:stretch>
                  <a:fillRect/>
                </a:stretch>
              </p:blipFill>
              <p:spPr>
                <a:xfrm>
                  <a:off x="7265160" y="4734908"/>
                  <a:ext cx="46080" cy="3819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8" name="Ink 47">
                  <a:extLst>
                    <a:ext uri="{FF2B5EF4-FFF2-40B4-BE49-F238E27FC236}">
                      <a16:creationId xmlns:a16="http://schemas.microsoft.com/office/drawing/2014/main" id="{81B57BA6-96CD-477F-9F0F-3A6B3952C310}"/>
                    </a:ext>
                  </a:extLst>
                </p14:cNvPr>
                <p14:cNvContentPartPr/>
                <p14:nvPr/>
              </p14:nvContentPartPr>
              <p14:xfrm>
                <a:off x="7504560" y="2678948"/>
                <a:ext cx="262440" cy="2244240"/>
              </p14:xfrm>
            </p:contentPart>
          </mc:Choice>
          <mc:Fallback xmlns="">
            <p:pic>
              <p:nvPicPr>
                <p:cNvPr id="48" name="Ink 47">
                  <a:extLst>
                    <a:ext uri="{FF2B5EF4-FFF2-40B4-BE49-F238E27FC236}">
                      <a16:creationId xmlns:a16="http://schemas.microsoft.com/office/drawing/2014/main" id="{81B57BA6-96CD-477F-9F0F-3A6B3952C310}"/>
                    </a:ext>
                  </a:extLst>
                </p:cNvPr>
                <p:cNvPicPr/>
                <p:nvPr/>
              </p:nvPicPr>
              <p:blipFill>
                <a:blip r:embed="rId76"/>
                <a:stretch>
                  <a:fillRect/>
                </a:stretch>
              </p:blipFill>
              <p:spPr>
                <a:xfrm>
                  <a:off x="7495560" y="2670308"/>
                  <a:ext cx="280080" cy="226188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49" name="Ink 48">
                  <a:extLst>
                    <a:ext uri="{FF2B5EF4-FFF2-40B4-BE49-F238E27FC236}">
                      <a16:creationId xmlns:a16="http://schemas.microsoft.com/office/drawing/2014/main" id="{E3DECD2E-9CD6-4FB5-8262-463C59348407}"/>
                    </a:ext>
                  </a:extLst>
                </p14:cNvPr>
                <p14:cNvContentPartPr/>
                <p14:nvPr/>
              </p14:nvContentPartPr>
              <p14:xfrm>
                <a:off x="7544880" y="2593628"/>
                <a:ext cx="2063520" cy="90720"/>
              </p14:xfrm>
            </p:contentPart>
          </mc:Choice>
          <mc:Fallback xmlns="">
            <p:pic>
              <p:nvPicPr>
                <p:cNvPr id="49" name="Ink 48">
                  <a:extLst>
                    <a:ext uri="{FF2B5EF4-FFF2-40B4-BE49-F238E27FC236}">
                      <a16:creationId xmlns:a16="http://schemas.microsoft.com/office/drawing/2014/main" id="{E3DECD2E-9CD6-4FB5-8262-463C59348407}"/>
                    </a:ext>
                  </a:extLst>
                </p:cNvPr>
                <p:cNvPicPr/>
                <p:nvPr/>
              </p:nvPicPr>
              <p:blipFill>
                <a:blip r:embed="rId78"/>
                <a:stretch>
                  <a:fillRect/>
                </a:stretch>
              </p:blipFill>
              <p:spPr>
                <a:xfrm>
                  <a:off x="7535880" y="2584988"/>
                  <a:ext cx="208116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50" name="Ink 49">
                  <a:extLst>
                    <a:ext uri="{FF2B5EF4-FFF2-40B4-BE49-F238E27FC236}">
                      <a16:creationId xmlns:a16="http://schemas.microsoft.com/office/drawing/2014/main" id="{A403A84A-B860-48DA-BC11-1EC2AFADAC80}"/>
                    </a:ext>
                  </a:extLst>
                </p14:cNvPr>
                <p14:cNvContentPartPr/>
                <p14:nvPr/>
              </p14:nvContentPartPr>
              <p14:xfrm>
                <a:off x="9564480" y="2597588"/>
                <a:ext cx="100080" cy="2428200"/>
              </p14:xfrm>
            </p:contentPart>
          </mc:Choice>
          <mc:Fallback xmlns="">
            <p:pic>
              <p:nvPicPr>
                <p:cNvPr id="50" name="Ink 49">
                  <a:extLst>
                    <a:ext uri="{FF2B5EF4-FFF2-40B4-BE49-F238E27FC236}">
                      <a16:creationId xmlns:a16="http://schemas.microsoft.com/office/drawing/2014/main" id="{A403A84A-B860-48DA-BC11-1EC2AFADAC80}"/>
                    </a:ext>
                  </a:extLst>
                </p:cNvPr>
                <p:cNvPicPr/>
                <p:nvPr/>
              </p:nvPicPr>
              <p:blipFill>
                <a:blip r:embed="rId80"/>
                <a:stretch>
                  <a:fillRect/>
                </a:stretch>
              </p:blipFill>
              <p:spPr>
                <a:xfrm>
                  <a:off x="9555480" y="2588948"/>
                  <a:ext cx="117720" cy="244584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51" name="Ink 50">
                  <a:extLst>
                    <a:ext uri="{FF2B5EF4-FFF2-40B4-BE49-F238E27FC236}">
                      <a16:creationId xmlns:a16="http://schemas.microsoft.com/office/drawing/2014/main" id="{15E2D901-1B74-4878-B3A3-C8C8DE240CD6}"/>
                    </a:ext>
                  </a:extLst>
                </p14:cNvPr>
                <p14:cNvContentPartPr/>
                <p14:nvPr/>
              </p14:nvContentPartPr>
              <p14:xfrm>
                <a:off x="7728480" y="4882868"/>
                <a:ext cx="2032200" cy="202680"/>
              </p14:xfrm>
            </p:contentPart>
          </mc:Choice>
          <mc:Fallback xmlns="">
            <p:pic>
              <p:nvPicPr>
                <p:cNvPr id="51" name="Ink 50">
                  <a:extLst>
                    <a:ext uri="{FF2B5EF4-FFF2-40B4-BE49-F238E27FC236}">
                      <a16:creationId xmlns:a16="http://schemas.microsoft.com/office/drawing/2014/main" id="{15E2D901-1B74-4878-B3A3-C8C8DE240CD6}"/>
                    </a:ext>
                  </a:extLst>
                </p:cNvPr>
                <p:cNvPicPr/>
                <p:nvPr/>
              </p:nvPicPr>
              <p:blipFill>
                <a:blip r:embed="rId82"/>
                <a:stretch>
                  <a:fillRect/>
                </a:stretch>
              </p:blipFill>
              <p:spPr>
                <a:xfrm>
                  <a:off x="7719480" y="4873868"/>
                  <a:ext cx="204984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53" name="Ink 52">
                  <a:extLst>
                    <a:ext uri="{FF2B5EF4-FFF2-40B4-BE49-F238E27FC236}">
                      <a16:creationId xmlns:a16="http://schemas.microsoft.com/office/drawing/2014/main" id="{DEB6792C-13BA-417E-8240-B4404E3AC0C1}"/>
                    </a:ext>
                  </a:extLst>
                </p14:cNvPr>
                <p14:cNvContentPartPr/>
                <p14:nvPr/>
              </p14:nvContentPartPr>
              <p14:xfrm>
                <a:off x="1874160" y="3086108"/>
                <a:ext cx="105840" cy="233280"/>
              </p14:xfrm>
            </p:contentPart>
          </mc:Choice>
          <mc:Fallback xmlns="">
            <p:pic>
              <p:nvPicPr>
                <p:cNvPr id="53" name="Ink 52">
                  <a:extLst>
                    <a:ext uri="{FF2B5EF4-FFF2-40B4-BE49-F238E27FC236}">
                      <a16:creationId xmlns:a16="http://schemas.microsoft.com/office/drawing/2014/main" id="{DEB6792C-13BA-417E-8240-B4404E3AC0C1}"/>
                    </a:ext>
                  </a:extLst>
                </p:cNvPr>
                <p:cNvPicPr/>
                <p:nvPr/>
              </p:nvPicPr>
              <p:blipFill>
                <a:blip r:embed="rId84"/>
                <a:stretch>
                  <a:fillRect/>
                </a:stretch>
              </p:blipFill>
              <p:spPr>
                <a:xfrm>
                  <a:off x="1865160" y="3077108"/>
                  <a:ext cx="12348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4" name="Ink 53">
                  <a:extLst>
                    <a:ext uri="{FF2B5EF4-FFF2-40B4-BE49-F238E27FC236}">
                      <a16:creationId xmlns:a16="http://schemas.microsoft.com/office/drawing/2014/main" id="{1EAB0CC8-D981-43F3-977B-E012146CE58B}"/>
                    </a:ext>
                  </a:extLst>
                </p14:cNvPr>
                <p14:cNvContentPartPr/>
                <p14:nvPr/>
              </p14:nvContentPartPr>
              <p14:xfrm>
                <a:off x="2025360" y="3159548"/>
                <a:ext cx="118080" cy="148680"/>
              </p14:xfrm>
            </p:contentPart>
          </mc:Choice>
          <mc:Fallback xmlns="">
            <p:pic>
              <p:nvPicPr>
                <p:cNvPr id="54" name="Ink 53">
                  <a:extLst>
                    <a:ext uri="{FF2B5EF4-FFF2-40B4-BE49-F238E27FC236}">
                      <a16:creationId xmlns:a16="http://schemas.microsoft.com/office/drawing/2014/main" id="{1EAB0CC8-D981-43F3-977B-E012146CE58B}"/>
                    </a:ext>
                  </a:extLst>
                </p:cNvPr>
                <p:cNvPicPr/>
                <p:nvPr/>
              </p:nvPicPr>
              <p:blipFill>
                <a:blip r:embed="rId86"/>
                <a:stretch>
                  <a:fillRect/>
                </a:stretch>
              </p:blipFill>
              <p:spPr>
                <a:xfrm>
                  <a:off x="2016720" y="3150548"/>
                  <a:ext cx="13572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55" name="Ink 54">
                  <a:extLst>
                    <a:ext uri="{FF2B5EF4-FFF2-40B4-BE49-F238E27FC236}">
                      <a16:creationId xmlns:a16="http://schemas.microsoft.com/office/drawing/2014/main" id="{B9EE92A5-B07F-4E49-A0E0-5222EE07C7AD}"/>
                    </a:ext>
                  </a:extLst>
                </p14:cNvPr>
                <p14:cNvContentPartPr/>
                <p14:nvPr/>
              </p14:nvContentPartPr>
              <p14:xfrm>
                <a:off x="2184480" y="3128228"/>
                <a:ext cx="84960" cy="161280"/>
              </p14:xfrm>
            </p:contentPart>
          </mc:Choice>
          <mc:Fallback xmlns="">
            <p:pic>
              <p:nvPicPr>
                <p:cNvPr id="55" name="Ink 54">
                  <a:extLst>
                    <a:ext uri="{FF2B5EF4-FFF2-40B4-BE49-F238E27FC236}">
                      <a16:creationId xmlns:a16="http://schemas.microsoft.com/office/drawing/2014/main" id="{B9EE92A5-B07F-4E49-A0E0-5222EE07C7AD}"/>
                    </a:ext>
                  </a:extLst>
                </p:cNvPr>
                <p:cNvPicPr/>
                <p:nvPr/>
              </p:nvPicPr>
              <p:blipFill>
                <a:blip r:embed="rId88"/>
                <a:stretch>
                  <a:fillRect/>
                </a:stretch>
              </p:blipFill>
              <p:spPr>
                <a:xfrm>
                  <a:off x="2175480" y="3119588"/>
                  <a:ext cx="10260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56" name="Ink 55">
                  <a:extLst>
                    <a:ext uri="{FF2B5EF4-FFF2-40B4-BE49-F238E27FC236}">
                      <a16:creationId xmlns:a16="http://schemas.microsoft.com/office/drawing/2014/main" id="{04E2C00C-8DC8-4F84-894C-A70FCC3259F3}"/>
                    </a:ext>
                  </a:extLst>
                </p14:cNvPr>
                <p14:cNvContentPartPr/>
                <p14:nvPr/>
              </p14:nvContentPartPr>
              <p14:xfrm>
                <a:off x="2330280" y="3090068"/>
                <a:ext cx="53280" cy="193680"/>
              </p14:xfrm>
            </p:contentPart>
          </mc:Choice>
          <mc:Fallback xmlns="">
            <p:pic>
              <p:nvPicPr>
                <p:cNvPr id="56" name="Ink 55">
                  <a:extLst>
                    <a:ext uri="{FF2B5EF4-FFF2-40B4-BE49-F238E27FC236}">
                      <a16:creationId xmlns:a16="http://schemas.microsoft.com/office/drawing/2014/main" id="{04E2C00C-8DC8-4F84-894C-A70FCC3259F3}"/>
                    </a:ext>
                  </a:extLst>
                </p:cNvPr>
                <p:cNvPicPr/>
                <p:nvPr/>
              </p:nvPicPr>
              <p:blipFill>
                <a:blip r:embed="rId90"/>
                <a:stretch>
                  <a:fillRect/>
                </a:stretch>
              </p:blipFill>
              <p:spPr>
                <a:xfrm>
                  <a:off x="2321640" y="3081428"/>
                  <a:ext cx="7092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57" name="Ink 56">
                  <a:extLst>
                    <a:ext uri="{FF2B5EF4-FFF2-40B4-BE49-F238E27FC236}">
                      <a16:creationId xmlns:a16="http://schemas.microsoft.com/office/drawing/2014/main" id="{2583C8C9-8072-48EF-B8DD-613EE62CEBDF}"/>
                    </a:ext>
                  </a:extLst>
                </p14:cNvPr>
                <p14:cNvContentPartPr/>
                <p14:nvPr/>
              </p14:nvContentPartPr>
              <p14:xfrm>
                <a:off x="2332800" y="3134708"/>
                <a:ext cx="148320" cy="124560"/>
              </p14:xfrm>
            </p:contentPart>
          </mc:Choice>
          <mc:Fallback xmlns="">
            <p:pic>
              <p:nvPicPr>
                <p:cNvPr id="57" name="Ink 56">
                  <a:extLst>
                    <a:ext uri="{FF2B5EF4-FFF2-40B4-BE49-F238E27FC236}">
                      <a16:creationId xmlns:a16="http://schemas.microsoft.com/office/drawing/2014/main" id="{2583C8C9-8072-48EF-B8DD-613EE62CEBDF}"/>
                    </a:ext>
                  </a:extLst>
                </p:cNvPr>
                <p:cNvPicPr/>
                <p:nvPr/>
              </p:nvPicPr>
              <p:blipFill>
                <a:blip r:embed="rId92"/>
                <a:stretch>
                  <a:fillRect/>
                </a:stretch>
              </p:blipFill>
              <p:spPr>
                <a:xfrm>
                  <a:off x="2323800" y="3125708"/>
                  <a:ext cx="16596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58" name="Ink 57">
                  <a:extLst>
                    <a:ext uri="{FF2B5EF4-FFF2-40B4-BE49-F238E27FC236}">
                      <a16:creationId xmlns:a16="http://schemas.microsoft.com/office/drawing/2014/main" id="{34C50365-FDAD-4349-AE34-6E783B7AFE62}"/>
                    </a:ext>
                  </a:extLst>
                </p14:cNvPr>
                <p14:cNvContentPartPr/>
                <p14:nvPr/>
              </p14:nvContentPartPr>
              <p14:xfrm>
                <a:off x="2505240" y="3048308"/>
                <a:ext cx="4680" cy="6840"/>
              </p14:xfrm>
            </p:contentPart>
          </mc:Choice>
          <mc:Fallback xmlns="">
            <p:pic>
              <p:nvPicPr>
                <p:cNvPr id="58" name="Ink 57">
                  <a:extLst>
                    <a:ext uri="{FF2B5EF4-FFF2-40B4-BE49-F238E27FC236}">
                      <a16:creationId xmlns:a16="http://schemas.microsoft.com/office/drawing/2014/main" id="{34C50365-FDAD-4349-AE34-6E783B7AFE62}"/>
                    </a:ext>
                  </a:extLst>
                </p:cNvPr>
                <p:cNvPicPr/>
                <p:nvPr/>
              </p:nvPicPr>
              <p:blipFill>
                <a:blip r:embed="rId30"/>
                <a:stretch>
                  <a:fillRect/>
                </a:stretch>
              </p:blipFill>
              <p:spPr>
                <a:xfrm>
                  <a:off x="2496240" y="3039308"/>
                  <a:ext cx="2232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9" name="Ink 58">
                  <a:extLst>
                    <a:ext uri="{FF2B5EF4-FFF2-40B4-BE49-F238E27FC236}">
                      <a16:creationId xmlns:a16="http://schemas.microsoft.com/office/drawing/2014/main" id="{4BFAEE75-27D6-452A-9EFF-34AD90D32D8A}"/>
                    </a:ext>
                  </a:extLst>
                </p14:cNvPr>
                <p14:cNvContentPartPr/>
                <p14:nvPr/>
              </p14:nvContentPartPr>
              <p14:xfrm>
                <a:off x="2560320" y="3022748"/>
                <a:ext cx="81360" cy="186480"/>
              </p14:xfrm>
            </p:contentPart>
          </mc:Choice>
          <mc:Fallback xmlns="">
            <p:pic>
              <p:nvPicPr>
                <p:cNvPr id="59" name="Ink 58">
                  <a:extLst>
                    <a:ext uri="{FF2B5EF4-FFF2-40B4-BE49-F238E27FC236}">
                      <a16:creationId xmlns:a16="http://schemas.microsoft.com/office/drawing/2014/main" id="{4BFAEE75-27D6-452A-9EFF-34AD90D32D8A}"/>
                    </a:ext>
                  </a:extLst>
                </p:cNvPr>
                <p:cNvPicPr/>
                <p:nvPr/>
              </p:nvPicPr>
              <p:blipFill>
                <a:blip r:embed="rId95"/>
                <a:stretch>
                  <a:fillRect/>
                </a:stretch>
              </p:blipFill>
              <p:spPr>
                <a:xfrm>
                  <a:off x="2551680" y="3013748"/>
                  <a:ext cx="9900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0" name="Ink 59">
                  <a:extLst>
                    <a:ext uri="{FF2B5EF4-FFF2-40B4-BE49-F238E27FC236}">
                      <a16:creationId xmlns:a16="http://schemas.microsoft.com/office/drawing/2014/main" id="{C5BA9C9A-C06B-4F31-B279-4A70701F46B8}"/>
                    </a:ext>
                  </a:extLst>
                </p14:cNvPr>
                <p14:cNvContentPartPr/>
                <p14:nvPr/>
              </p14:nvContentPartPr>
              <p14:xfrm>
                <a:off x="2697120" y="3029228"/>
                <a:ext cx="48600" cy="174600"/>
              </p14:xfrm>
            </p:contentPart>
          </mc:Choice>
          <mc:Fallback xmlns="">
            <p:pic>
              <p:nvPicPr>
                <p:cNvPr id="60" name="Ink 59">
                  <a:extLst>
                    <a:ext uri="{FF2B5EF4-FFF2-40B4-BE49-F238E27FC236}">
                      <a16:creationId xmlns:a16="http://schemas.microsoft.com/office/drawing/2014/main" id="{C5BA9C9A-C06B-4F31-B279-4A70701F46B8}"/>
                    </a:ext>
                  </a:extLst>
                </p:cNvPr>
                <p:cNvPicPr/>
                <p:nvPr/>
              </p:nvPicPr>
              <p:blipFill>
                <a:blip r:embed="rId97"/>
                <a:stretch>
                  <a:fillRect/>
                </a:stretch>
              </p:blipFill>
              <p:spPr>
                <a:xfrm>
                  <a:off x="2688480" y="3020228"/>
                  <a:ext cx="6624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1" name="Ink 60">
                  <a:extLst>
                    <a:ext uri="{FF2B5EF4-FFF2-40B4-BE49-F238E27FC236}">
                      <a16:creationId xmlns:a16="http://schemas.microsoft.com/office/drawing/2014/main" id="{8CFF1DD1-8273-41B5-815D-77C15CCBA5A5}"/>
                    </a:ext>
                  </a:extLst>
                </p14:cNvPr>
                <p14:cNvContentPartPr/>
                <p14:nvPr/>
              </p14:nvContentPartPr>
              <p14:xfrm>
                <a:off x="2798640" y="3061988"/>
                <a:ext cx="62280" cy="115200"/>
              </p14:xfrm>
            </p:contentPart>
          </mc:Choice>
          <mc:Fallback xmlns="">
            <p:pic>
              <p:nvPicPr>
                <p:cNvPr id="61" name="Ink 60">
                  <a:extLst>
                    <a:ext uri="{FF2B5EF4-FFF2-40B4-BE49-F238E27FC236}">
                      <a16:creationId xmlns:a16="http://schemas.microsoft.com/office/drawing/2014/main" id="{8CFF1DD1-8273-41B5-815D-77C15CCBA5A5}"/>
                    </a:ext>
                  </a:extLst>
                </p:cNvPr>
                <p:cNvPicPr/>
                <p:nvPr/>
              </p:nvPicPr>
              <p:blipFill>
                <a:blip r:embed="rId99"/>
                <a:stretch>
                  <a:fillRect/>
                </a:stretch>
              </p:blipFill>
              <p:spPr>
                <a:xfrm>
                  <a:off x="2790000" y="3052988"/>
                  <a:ext cx="79920" cy="1328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2" name="Ink 61">
                  <a:extLst>
                    <a:ext uri="{FF2B5EF4-FFF2-40B4-BE49-F238E27FC236}">
                      <a16:creationId xmlns:a16="http://schemas.microsoft.com/office/drawing/2014/main" id="{F4A5DE43-7065-4B95-BF84-C59307EADF55}"/>
                    </a:ext>
                  </a:extLst>
                </p14:cNvPr>
                <p14:cNvContentPartPr/>
                <p14:nvPr/>
              </p14:nvContentPartPr>
              <p14:xfrm>
                <a:off x="2908800" y="3046508"/>
                <a:ext cx="119160" cy="107280"/>
              </p14:xfrm>
            </p:contentPart>
          </mc:Choice>
          <mc:Fallback xmlns="">
            <p:pic>
              <p:nvPicPr>
                <p:cNvPr id="62" name="Ink 61">
                  <a:extLst>
                    <a:ext uri="{FF2B5EF4-FFF2-40B4-BE49-F238E27FC236}">
                      <a16:creationId xmlns:a16="http://schemas.microsoft.com/office/drawing/2014/main" id="{F4A5DE43-7065-4B95-BF84-C59307EADF55}"/>
                    </a:ext>
                  </a:extLst>
                </p:cNvPr>
                <p:cNvPicPr/>
                <p:nvPr/>
              </p:nvPicPr>
              <p:blipFill>
                <a:blip r:embed="rId101"/>
                <a:stretch>
                  <a:fillRect/>
                </a:stretch>
              </p:blipFill>
              <p:spPr>
                <a:xfrm>
                  <a:off x="2900160" y="3037508"/>
                  <a:ext cx="13680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4" name="Ink 63">
                  <a:extLst>
                    <a:ext uri="{FF2B5EF4-FFF2-40B4-BE49-F238E27FC236}">
                      <a16:creationId xmlns:a16="http://schemas.microsoft.com/office/drawing/2014/main" id="{2A571455-D31E-44B3-8E37-3167B2E1D2F7}"/>
                    </a:ext>
                  </a:extLst>
                </p14:cNvPr>
                <p14:cNvContentPartPr/>
                <p14:nvPr/>
              </p14:nvContentPartPr>
              <p14:xfrm>
                <a:off x="5166000" y="2883428"/>
                <a:ext cx="54720" cy="192600"/>
              </p14:xfrm>
            </p:contentPart>
          </mc:Choice>
          <mc:Fallback xmlns="">
            <p:pic>
              <p:nvPicPr>
                <p:cNvPr id="64" name="Ink 63">
                  <a:extLst>
                    <a:ext uri="{FF2B5EF4-FFF2-40B4-BE49-F238E27FC236}">
                      <a16:creationId xmlns:a16="http://schemas.microsoft.com/office/drawing/2014/main" id="{2A571455-D31E-44B3-8E37-3167B2E1D2F7}"/>
                    </a:ext>
                  </a:extLst>
                </p:cNvPr>
                <p:cNvPicPr/>
                <p:nvPr/>
              </p:nvPicPr>
              <p:blipFill>
                <a:blip r:embed="rId103"/>
                <a:stretch>
                  <a:fillRect/>
                </a:stretch>
              </p:blipFill>
              <p:spPr>
                <a:xfrm>
                  <a:off x="5157000" y="2874788"/>
                  <a:ext cx="7236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5" name="Ink 64">
                  <a:extLst>
                    <a:ext uri="{FF2B5EF4-FFF2-40B4-BE49-F238E27FC236}">
                      <a16:creationId xmlns:a16="http://schemas.microsoft.com/office/drawing/2014/main" id="{8DC92D8C-D5F6-43A4-A523-72ABE5FE4132}"/>
                    </a:ext>
                  </a:extLst>
                </p14:cNvPr>
                <p14:cNvContentPartPr/>
                <p14:nvPr/>
              </p14:nvContentPartPr>
              <p14:xfrm>
                <a:off x="5179320" y="2858588"/>
                <a:ext cx="123480" cy="119520"/>
              </p14:xfrm>
            </p:contentPart>
          </mc:Choice>
          <mc:Fallback xmlns="">
            <p:pic>
              <p:nvPicPr>
                <p:cNvPr id="65" name="Ink 64">
                  <a:extLst>
                    <a:ext uri="{FF2B5EF4-FFF2-40B4-BE49-F238E27FC236}">
                      <a16:creationId xmlns:a16="http://schemas.microsoft.com/office/drawing/2014/main" id="{8DC92D8C-D5F6-43A4-A523-72ABE5FE4132}"/>
                    </a:ext>
                  </a:extLst>
                </p:cNvPr>
                <p:cNvPicPr/>
                <p:nvPr/>
              </p:nvPicPr>
              <p:blipFill>
                <a:blip r:embed="rId105"/>
                <a:stretch>
                  <a:fillRect/>
                </a:stretch>
              </p:blipFill>
              <p:spPr>
                <a:xfrm>
                  <a:off x="5170320" y="2849588"/>
                  <a:ext cx="14112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6" name="Ink 65">
                  <a:extLst>
                    <a:ext uri="{FF2B5EF4-FFF2-40B4-BE49-F238E27FC236}">
                      <a16:creationId xmlns:a16="http://schemas.microsoft.com/office/drawing/2014/main" id="{E8872240-CF1D-44BF-AFC5-AB4ADF385423}"/>
                    </a:ext>
                  </a:extLst>
                </p14:cNvPr>
                <p14:cNvContentPartPr/>
                <p14:nvPr/>
              </p14:nvContentPartPr>
              <p14:xfrm>
                <a:off x="5322240" y="2903588"/>
                <a:ext cx="94320" cy="144000"/>
              </p14:xfrm>
            </p:contentPart>
          </mc:Choice>
          <mc:Fallback xmlns="">
            <p:pic>
              <p:nvPicPr>
                <p:cNvPr id="66" name="Ink 65">
                  <a:extLst>
                    <a:ext uri="{FF2B5EF4-FFF2-40B4-BE49-F238E27FC236}">
                      <a16:creationId xmlns:a16="http://schemas.microsoft.com/office/drawing/2014/main" id="{E8872240-CF1D-44BF-AFC5-AB4ADF385423}"/>
                    </a:ext>
                  </a:extLst>
                </p:cNvPr>
                <p:cNvPicPr/>
                <p:nvPr/>
              </p:nvPicPr>
              <p:blipFill>
                <a:blip r:embed="rId107"/>
                <a:stretch>
                  <a:fillRect/>
                </a:stretch>
              </p:blipFill>
              <p:spPr>
                <a:xfrm>
                  <a:off x="5313240" y="2894588"/>
                  <a:ext cx="11196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7" name="Ink 66">
                  <a:extLst>
                    <a:ext uri="{FF2B5EF4-FFF2-40B4-BE49-F238E27FC236}">
                      <a16:creationId xmlns:a16="http://schemas.microsoft.com/office/drawing/2014/main" id="{39DB86F5-57C1-45C6-95BE-CA0A02FCF112}"/>
                    </a:ext>
                  </a:extLst>
                </p14:cNvPr>
                <p14:cNvContentPartPr/>
                <p14:nvPr/>
              </p14:nvContentPartPr>
              <p14:xfrm>
                <a:off x="5457240" y="2912228"/>
                <a:ext cx="6840" cy="40680"/>
              </p14:xfrm>
            </p:contentPart>
          </mc:Choice>
          <mc:Fallback xmlns="">
            <p:pic>
              <p:nvPicPr>
                <p:cNvPr id="67" name="Ink 66">
                  <a:extLst>
                    <a:ext uri="{FF2B5EF4-FFF2-40B4-BE49-F238E27FC236}">
                      <a16:creationId xmlns:a16="http://schemas.microsoft.com/office/drawing/2014/main" id="{39DB86F5-57C1-45C6-95BE-CA0A02FCF112}"/>
                    </a:ext>
                  </a:extLst>
                </p:cNvPr>
                <p:cNvPicPr/>
                <p:nvPr/>
              </p:nvPicPr>
              <p:blipFill>
                <a:blip r:embed="rId109"/>
                <a:stretch>
                  <a:fillRect/>
                </a:stretch>
              </p:blipFill>
              <p:spPr>
                <a:xfrm>
                  <a:off x="5448240" y="2903228"/>
                  <a:ext cx="2448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8" name="Ink 67">
                  <a:extLst>
                    <a:ext uri="{FF2B5EF4-FFF2-40B4-BE49-F238E27FC236}">
                      <a16:creationId xmlns:a16="http://schemas.microsoft.com/office/drawing/2014/main" id="{C9F8681C-F25C-4A0D-82F2-EF6F47B63214}"/>
                    </a:ext>
                  </a:extLst>
                </p14:cNvPr>
                <p14:cNvContentPartPr/>
                <p14:nvPr/>
              </p14:nvContentPartPr>
              <p14:xfrm>
                <a:off x="5418720" y="2953988"/>
                <a:ext cx="38160" cy="102960"/>
              </p14:xfrm>
            </p:contentPart>
          </mc:Choice>
          <mc:Fallback xmlns="">
            <p:pic>
              <p:nvPicPr>
                <p:cNvPr id="68" name="Ink 67">
                  <a:extLst>
                    <a:ext uri="{FF2B5EF4-FFF2-40B4-BE49-F238E27FC236}">
                      <a16:creationId xmlns:a16="http://schemas.microsoft.com/office/drawing/2014/main" id="{C9F8681C-F25C-4A0D-82F2-EF6F47B63214}"/>
                    </a:ext>
                  </a:extLst>
                </p:cNvPr>
                <p:cNvPicPr/>
                <p:nvPr/>
              </p:nvPicPr>
              <p:blipFill>
                <a:blip r:embed="rId111"/>
                <a:stretch>
                  <a:fillRect/>
                </a:stretch>
              </p:blipFill>
              <p:spPr>
                <a:xfrm>
                  <a:off x="5410080" y="2945348"/>
                  <a:ext cx="55800" cy="1206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9" name="Ink 68">
                  <a:extLst>
                    <a:ext uri="{FF2B5EF4-FFF2-40B4-BE49-F238E27FC236}">
                      <a16:creationId xmlns:a16="http://schemas.microsoft.com/office/drawing/2014/main" id="{6568E670-A7AC-445D-8524-8FB6DEA80091}"/>
                    </a:ext>
                  </a:extLst>
                </p14:cNvPr>
                <p14:cNvContentPartPr/>
                <p14:nvPr/>
              </p14:nvContentPartPr>
              <p14:xfrm>
                <a:off x="5453640" y="2898908"/>
                <a:ext cx="75600" cy="138960"/>
              </p14:xfrm>
            </p:contentPart>
          </mc:Choice>
          <mc:Fallback xmlns="">
            <p:pic>
              <p:nvPicPr>
                <p:cNvPr id="69" name="Ink 68">
                  <a:extLst>
                    <a:ext uri="{FF2B5EF4-FFF2-40B4-BE49-F238E27FC236}">
                      <a16:creationId xmlns:a16="http://schemas.microsoft.com/office/drawing/2014/main" id="{6568E670-A7AC-445D-8524-8FB6DEA80091}"/>
                    </a:ext>
                  </a:extLst>
                </p:cNvPr>
                <p:cNvPicPr/>
                <p:nvPr/>
              </p:nvPicPr>
              <p:blipFill>
                <a:blip r:embed="rId113"/>
                <a:stretch>
                  <a:fillRect/>
                </a:stretch>
              </p:blipFill>
              <p:spPr>
                <a:xfrm>
                  <a:off x="5444640" y="2890268"/>
                  <a:ext cx="9324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0" name="Ink 69">
                  <a:extLst>
                    <a:ext uri="{FF2B5EF4-FFF2-40B4-BE49-F238E27FC236}">
                      <a16:creationId xmlns:a16="http://schemas.microsoft.com/office/drawing/2014/main" id="{32235E62-7FA3-412F-BA1C-A71BF6992E6F}"/>
                    </a:ext>
                  </a:extLst>
                </p14:cNvPr>
                <p14:cNvContentPartPr/>
                <p14:nvPr/>
              </p14:nvContentPartPr>
              <p14:xfrm>
                <a:off x="5603760" y="2850308"/>
                <a:ext cx="26280" cy="205560"/>
              </p14:xfrm>
            </p:contentPart>
          </mc:Choice>
          <mc:Fallback xmlns="">
            <p:pic>
              <p:nvPicPr>
                <p:cNvPr id="70" name="Ink 69">
                  <a:extLst>
                    <a:ext uri="{FF2B5EF4-FFF2-40B4-BE49-F238E27FC236}">
                      <a16:creationId xmlns:a16="http://schemas.microsoft.com/office/drawing/2014/main" id="{32235E62-7FA3-412F-BA1C-A71BF6992E6F}"/>
                    </a:ext>
                  </a:extLst>
                </p:cNvPr>
                <p:cNvPicPr/>
                <p:nvPr/>
              </p:nvPicPr>
              <p:blipFill>
                <a:blip r:embed="rId115"/>
                <a:stretch>
                  <a:fillRect/>
                </a:stretch>
              </p:blipFill>
              <p:spPr>
                <a:xfrm>
                  <a:off x="5594760" y="2841668"/>
                  <a:ext cx="4392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1" name="Ink 70">
                  <a:extLst>
                    <a:ext uri="{FF2B5EF4-FFF2-40B4-BE49-F238E27FC236}">
                      <a16:creationId xmlns:a16="http://schemas.microsoft.com/office/drawing/2014/main" id="{812A8783-EA92-47AF-84C1-654C3E78609C}"/>
                    </a:ext>
                  </a:extLst>
                </p14:cNvPr>
                <p14:cNvContentPartPr/>
                <p14:nvPr/>
              </p14:nvContentPartPr>
              <p14:xfrm>
                <a:off x="5574960" y="2915108"/>
                <a:ext cx="73080" cy="18720"/>
              </p14:xfrm>
            </p:contentPart>
          </mc:Choice>
          <mc:Fallback xmlns="">
            <p:pic>
              <p:nvPicPr>
                <p:cNvPr id="71" name="Ink 70">
                  <a:extLst>
                    <a:ext uri="{FF2B5EF4-FFF2-40B4-BE49-F238E27FC236}">
                      <a16:creationId xmlns:a16="http://schemas.microsoft.com/office/drawing/2014/main" id="{812A8783-EA92-47AF-84C1-654C3E78609C}"/>
                    </a:ext>
                  </a:extLst>
                </p:cNvPr>
                <p:cNvPicPr/>
                <p:nvPr/>
              </p:nvPicPr>
              <p:blipFill>
                <a:blip r:embed="rId117"/>
                <a:stretch>
                  <a:fillRect/>
                </a:stretch>
              </p:blipFill>
              <p:spPr>
                <a:xfrm>
                  <a:off x="5566320" y="2906108"/>
                  <a:ext cx="9072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2" name="Ink 71">
                  <a:extLst>
                    <a:ext uri="{FF2B5EF4-FFF2-40B4-BE49-F238E27FC236}">
                      <a16:creationId xmlns:a16="http://schemas.microsoft.com/office/drawing/2014/main" id="{F5286FBD-C33C-4968-8DA8-884D416CA102}"/>
                    </a:ext>
                  </a:extLst>
                </p14:cNvPr>
                <p14:cNvContentPartPr/>
                <p14:nvPr/>
              </p14:nvContentPartPr>
              <p14:xfrm>
                <a:off x="5691600" y="2868308"/>
                <a:ext cx="32040" cy="157680"/>
              </p14:xfrm>
            </p:contentPart>
          </mc:Choice>
          <mc:Fallback xmlns="">
            <p:pic>
              <p:nvPicPr>
                <p:cNvPr id="72" name="Ink 71">
                  <a:extLst>
                    <a:ext uri="{FF2B5EF4-FFF2-40B4-BE49-F238E27FC236}">
                      <a16:creationId xmlns:a16="http://schemas.microsoft.com/office/drawing/2014/main" id="{F5286FBD-C33C-4968-8DA8-884D416CA102}"/>
                    </a:ext>
                  </a:extLst>
                </p:cNvPr>
                <p:cNvPicPr/>
                <p:nvPr/>
              </p:nvPicPr>
              <p:blipFill>
                <a:blip r:embed="rId119"/>
                <a:stretch>
                  <a:fillRect/>
                </a:stretch>
              </p:blipFill>
              <p:spPr>
                <a:xfrm>
                  <a:off x="5682600" y="2859308"/>
                  <a:ext cx="4968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3" name="Ink 72">
                  <a:extLst>
                    <a:ext uri="{FF2B5EF4-FFF2-40B4-BE49-F238E27FC236}">
                      <a16:creationId xmlns:a16="http://schemas.microsoft.com/office/drawing/2014/main" id="{CE01B0CA-FD8F-4A84-9383-9C1246257F62}"/>
                    </a:ext>
                  </a:extLst>
                </p14:cNvPr>
                <p14:cNvContentPartPr/>
                <p14:nvPr/>
              </p14:nvContentPartPr>
              <p14:xfrm>
                <a:off x="5790600" y="2839148"/>
                <a:ext cx="69480" cy="185760"/>
              </p14:xfrm>
            </p:contentPart>
          </mc:Choice>
          <mc:Fallback xmlns="">
            <p:pic>
              <p:nvPicPr>
                <p:cNvPr id="73" name="Ink 72">
                  <a:extLst>
                    <a:ext uri="{FF2B5EF4-FFF2-40B4-BE49-F238E27FC236}">
                      <a16:creationId xmlns:a16="http://schemas.microsoft.com/office/drawing/2014/main" id="{CE01B0CA-FD8F-4A84-9383-9C1246257F62}"/>
                    </a:ext>
                  </a:extLst>
                </p:cNvPr>
                <p:cNvPicPr/>
                <p:nvPr/>
              </p:nvPicPr>
              <p:blipFill>
                <a:blip r:embed="rId121"/>
                <a:stretch>
                  <a:fillRect/>
                </a:stretch>
              </p:blipFill>
              <p:spPr>
                <a:xfrm>
                  <a:off x="5781960" y="2830148"/>
                  <a:ext cx="8712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4" name="Ink 73">
                  <a:extLst>
                    <a:ext uri="{FF2B5EF4-FFF2-40B4-BE49-F238E27FC236}">
                      <a16:creationId xmlns:a16="http://schemas.microsoft.com/office/drawing/2014/main" id="{B76B3BE7-3B12-4DE9-80B3-64456107E5C6}"/>
                    </a:ext>
                  </a:extLst>
                </p14:cNvPr>
                <p14:cNvContentPartPr/>
                <p14:nvPr/>
              </p14:nvContentPartPr>
              <p14:xfrm>
                <a:off x="5928480" y="2888828"/>
                <a:ext cx="20520" cy="122040"/>
              </p14:xfrm>
            </p:contentPart>
          </mc:Choice>
          <mc:Fallback xmlns="">
            <p:pic>
              <p:nvPicPr>
                <p:cNvPr id="74" name="Ink 73">
                  <a:extLst>
                    <a:ext uri="{FF2B5EF4-FFF2-40B4-BE49-F238E27FC236}">
                      <a16:creationId xmlns:a16="http://schemas.microsoft.com/office/drawing/2014/main" id="{B76B3BE7-3B12-4DE9-80B3-64456107E5C6}"/>
                    </a:ext>
                  </a:extLst>
                </p:cNvPr>
                <p:cNvPicPr/>
                <p:nvPr/>
              </p:nvPicPr>
              <p:blipFill>
                <a:blip r:embed="rId123"/>
                <a:stretch>
                  <a:fillRect/>
                </a:stretch>
              </p:blipFill>
              <p:spPr>
                <a:xfrm>
                  <a:off x="5919480" y="2880188"/>
                  <a:ext cx="3816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5" name="Ink 74">
                  <a:extLst>
                    <a:ext uri="{FF2B5EF4-FFF2-40B4-BE49-F238E27FC236}">
                      <a16:creationId xmlns:a16="http://schemas.microsoft.com/office/drawing/2014/main" id="{A8B1125B-D200-40CD-A17A-908298E463DC}"/>
                    </a:ext>
                  </a:extLst>
                </p14:cNvPr>
                <p14:cNvContentPartPr/>
                <p14:nvPr/>
              </p14:nvContentPartPr>
              <p14:xfrm>
                <a:off x="5962680" y="2818628"/>
                <a:ext cx="1800" cy="23040"/>
              </p14:xfrm>
            </p:contentPart>
          </mc:Choice>
          <mc:Fallback xmlns="">
            <p:pic>
              <p:nvPicPr>
                <p:cNvPr id="75" name="Ink 74">
                  <a:extLst>
                    <a:ext uri="{FF2B5EF4-FFF2-40B4-BE49-F238E27FC236}">
                      <a16:creationId xmlns:a16="http://schemas.microsoft.com/office/drawing/2014/main" id="{A8B1125B-D200-40CD-A17A-908298E463DC}"/>
                    </a:ext>
                  </a:extLst>
                </p:cNvPr>
                <p:cNvPicPr/>
                <p:nvPr/>
              </p:nvPicPr>
              <p:blipFill>
                <a:blip r:embed="rId125"/>
                <a:stretch>
                  <a:fillRect/>
                </a:stretch>
              </p:blipFill>
              <p:spPr>
                <a:xfrm>
                  <a:off x="5953680" y="2809988"/>
                  <a:ext cx="1944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6" name="Ink 75">
                  <a:extLst>
                    <a:ext uri="{FF2B5EF4-FFF2-40B4-BE49-F238E27FC236}">
                      <a16:creationId xmlns:a16="http://schemas.microsoft.com/office/drawing/2014/main" id="{3AE5ACBE-67E5-4A92-A1D2-FD2A49464C5A}"/>
                    </a:ext>
                  </a:extLst>
                </p14:cNvPr>
                <p14:cNvContentPartPr/>
                <p14:nvPr/>
              </p14:nvContentPartPr>
              <p14:xfrm>
                <a:off x="5995440" y="2880548"/>
                <a:ext cx="81360" cy="136800"/>
              </p14:xfrm>
            </p:contentPart>
          </mc:Choice>
          <mc:Fallback xmlns="">
            <p:pic>
              <p:nvPicPr>
                <p:cNvPr id="76" name="Ink 75">
                  <a:extLst>
                    <a:ext uri="{FF2B5EF4-FFF2-40B4-BE49-F238E27FC236}">
                      <a16:creationId xmlns:a16="http://schemas.microsoft.com/office/drawing/2014/main" id="{3AE5ACBE-67E5-4A92-A1D2-FD2A49464C5A}"/>
                    </a:ext>
                  </a:extLst>
                </p:cNvPr>
                <p:cNvPicPr/>
                <p:nvPr/>
              </p:nvPicPr>
              <p:blipFill>
                <a:blip r:embed="rId127"/>
                <a:stretch>
                  <a:fillRect/>
                </a:stretch>
              </p:blipFill>
              <p:spPr>
                <a:xfrm>
                  <a:off x="5986800" y="2871548"/>
                  <a:ext cx="9900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7" name="Ink 76">
                  <a:extLst>
                    <a:ext uri="{FF2B5EF4-FFF2-40B4-BE49-F238E27FC236}">
                      <a16:creationId xmlns:a16="http://schemas.microsoft.com/office/drawing/2014/main" id="{6A560953-7818-46F0-A311-F558A3A705C1}"/>
                    </a:ext>
                  </a:extLst>
                </p14:cNvPr>
                <p14:cNvContentPartPr/>
                <p14:nvPr/>
              </p14:nvContentPartPr>
              <p14:xfrm>
                <a:off x="6093720" y="2871908"/>
                <a:ext cx="113760" cy="124920"/>
              </p14:xfrm>
            </p:contentPart>
          </mc:Choice>
          <mc:Fallback xmlns="">
            <p:pic>
              <p:nvPicPr>
                <p:cNvPr id="77" name="Ink 76">
                  <a:extLst>
                    <a:ext uri="{FF2B5EF4-FFF2-40B4-BE49-F238E27FC236}">
                      <a16:creationId xmlns:a16="http://schemas.microsoft.com/office/drawing/2014/main" id="{6A560953-7818-46F0-A311-F558A3A705C1}"/>
                    </a:ext>
                  </a:extLst>
                </p:cNvPr>
                <p:cNvPicPr/>
                <p:nvPr/>
              </p:nvPicPr>
              <p:blipFill>
                <a:blip r:embed="rId129"/>
                <a:stretch>
                  <a:fillRect/>
                </a:stretch>
              </p:blipFill>
              <p:spPr>
                <a:xfrm>
                  <a:off x="6085080" y="2862908"/>
                  <a:ext cx="13140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9" name="Ink 78">
                  <a:extLst>
                    <a:ext uri="{FF2B5EF4-FFF2-40B4-BE49-F238E27FC236}">
                      <a16:creationId xmlns:a16="http://schemas.microsoft.com/office/drawing/2014/main" id="{29F9416A-628E-443C-BAA7-D0E1F023146A}"/>
                    </a:ext>
                  </a:extLst>
                </p14:cNvPr>
                <p14:cNvContentPartPr/>
                <p14:nvPr/>
              </p14:nvContentPartPr>
              <p14:xfrm>
                <a:off x="7713720" y="2732588"/>
                <a:ext cx="40680" cy="256320"/>
              </p14:xfrm>
            </p:contentPart>
          </mc:Choice>
          <mc:Fallback xmlns="">
            <p:pic>
              <p:nvPicPr>
                <p:cNvPr id="79" name="Ink 78">
                  <a:extLst>
                    <a:ext uri="{FF2B5EF4-FFF2-40B4-BE49-F238E27FC236}">
                      <a16:creationId xmlns:a16="http://schemas.microsoft.com/office/drawing/2014/main" id="{29F9416A-628E-443C-BAA7-D0E1F023146A}"/>
                    </a:ext>
                  </a:extLst>
                </p:cNvPr>
                <p:cNvPicPr/>
                <p:nvPr/>
              </p:nvPicPr>
              <p:blipFill>
                <a:blip r:embed="rId131"/>
                <a:stretch>
                  <a:fillRect/>
                </a:stretch>
              </p:blipFill>
              <p:spPr>
                <a:xfrm>
                  <a:off x="7704720" y="2723588"/>
                  <a:ext cx="5832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0" name="Ink 79">
                  <a:extLst>
                    <a:ext uri="{FF2B5EF4-FFF2-40B4-BE49-F238E27FC236}">
                      <a16:creationId xmlns:a16="http://schemas.microsoft.com/office/drawing/2014/main" id="{1D55F236-C48A-4007-AB0E-4F13F9387C8B}"/>
                    </a:ext>
                  </a:extLst>
                </p14:cNvPr>
                <p14:cNvContentPartPr/>
                <p14:nvPr/>
              </p14:nvContentPartPr>
              <p14:xfrm>
                <a:off x="7695000" y="2699828"/>
                <a:ext cx="121320" cy="154080"/>
              </p14:xfrm>
            </p:contentPart>
          </mc:Choice>
          <mc:Fallback xmlns="">
            <p:pic>
              <p:nvPicPr>
                <p:cNvPr id="80" name="Ink 79">
                  <a:extLst>
                    <a:ext uri="{FF2B5EF4-FFF2-40B4-BE49-F238E27FC236}">
                      <a16:creationId xmlns:a16="http://schemas.microsoft.com/office/drawing/2014/main" id="{1D55F236-C48A-4007-AB0E-4F13F9387C8B}"/>
                    </a:ext>
                  </a:extLst>
                </p:cNvPr>
                <p:cNvPicPr/>
                <p:nvPr/>
              </p:nvPicPr>
              <p:blipFill>
                <a:blip r:embed="rId133"/>
                <a:stretch>
                  <a:fillRect/>
                </a:stretch>
              </p:blipFill>
              <p:spPr>
                <a:xfrm>
                  <a:off x="7686000" y="2690828"/>
                  <a:ext cx="13896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1" name="Ink 80">
                  <a:extLst>
                    <a:ext uri="{FF2B5EF4-FFF2-40B4-BE49-F238E27FC236}">
                      <a16:creationId xmlns:a16="http://schemas.microsoft.com/office/drawing/2014/main" id="{3EEF1BEC-5028-47E4-95E2-6C098E688FD2}"/>
                    </a:ext>
                  </a:extLst>
                </p14:cNvPr>
                <p14:cNvContentPartPr/>
                <p14:nvPr/>
              </p14:nvContentPartPr>
              <p14:xfrm>
                <a:off x="7831800" y="2814668"/>
                <a:ext cx="111600" cy="172080"/>
              </p14:xfrm>
            </p:contentPart>
          </mc:Choice>
          <mc:Fallback xmlns="">
            <p:pic>
              <p:nvPicPr>
                <p:cNvPr id="81" name="Ink 80">
                  <a:extLst>
                    <a:ext uri="{FF2B5EF4-FFF2-40B4-BE49-F238E27FC236}">
                      <a16:creationId xmlns:a16="http://schemas.microsoft.com/office/drawing/2014/main" id="{3EEF1BEC-5028-47E4-95E2-6C098E688FD2}"/>
                    </a:ext>
                  </a:extLst>
                </p:cNvPr>
                <p:cNvPicPr/>
                <p:nvPr/>
              </p:nvPicPr>
              <p:blipFill>
                <a:blip r:embed="rId135"/>
                <a:stretch>
                  <a:fillRect/>
                </a:stretch>
              </p:blipFill>
              <p:spPr>
                <a:xfrm>
                  <a:off x="7822800" y="2806028"/>
                  <a:ext cx="12924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2" name="Ink 81">
                  <a:extLst>
                    <a:ext uri="{FF2B5EF4-FFF2-40B4-BE49-F238E27FC236}">
                      <a16:creationId xmlns:a16="http://schemas.microsoft.com/office/drawing/2014/main" id="{ABD7F947-8732-44CA-8D3C-ED43DF25D48F}"/>
                    </a:ext>
                  </a:extLst>
                </p14:cNvPr>
                <p14:cNvContentPartPr/>
                <p14:nvPr/>
              </p14:nvContentPartPr>
              <p14:xfrm>
                <a:off x="7977960" y="2816828"/>
                <a:ext cx="69480" cy="139320"/>
              </p14:xfrm>
            </p:contentPart>
          </mc:Choice>
          <mc:Fallback xmlns="">
            <p:pic>
              <p:nvPicPr>
                <p:cNvPr id="82" name="Ink 81">
                  <a:extLst>
                    <a:ext uri="{FF2B5EF4-FFF2-40B4-BE49-F238E27FC236}">
                      <a16:creationId xmlns:a16="http://schemas.microsoft.com/office/drawing/2014/main" id="{ABD7F947-8732-44CA-8D3C-ED43DF25D48F}"/>
                    </a:ext>
                  </a:extLst>
                </p:cNvPr>
                <p:cNvPicPr/>
                <p:nvPr/>
              </p:nvPicPr>
              <p:blipFill>
                <a:blip r:embed="rId137"/>
                <a:stretch>
                  <a:fillRect/>
                </a:stretch>
              </p:blipFill>
              <p:spPr>
                <a:xfrm>
                  <a:off x="7969320" y="2808188"/>
                  <a:ext cx="8712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3" name="Ink 82">
                  <a:extLst>
                    <a:ext uri="{FF2B5EF4-FFF2-40B4-BE49-F238E27FC236}">
                      <a16:creationId xmlns:a16="http://schemas.microsoft.com/office/drawing/2014/main" id="{3DA18A52-4F72-4BA2-89F3-DCBCB7C986BC}"/>
                    </a:ext>
                  </a:extLst>
                </p14:cNvPr>
                <p14:cNvContentPartPr/>
                <p14:nvPr/>
              </p14:nvContentPartPr>
              <p14:xfrm>
                <a:off x="8110440" y="2768588"/>
                <a:ext cx="50040" cy="196200"/>
              </p14:xfrm>
            </p:contentPart>
          </mc:Choice>
          <mc:Fallback xmlns="">
            <p:pic>
              <p:nvPicPr>
                <p:cNvPr id="83" name="Ink 82">
                  <a:extLst>
                    <a:ext uri="{FF2B5EF4-FFF2-40B4-BE49-F238E27FC236}">
                      <a16:creationId xmlns:a16="http://schemas.microsoft.com/office/drawing/2014/main" id="{3DA18A52-4F72-4BA2-89F3-DCBCB7C986BC}"/>
                    </a:ext>
                  </a:extLst>
                </p:cNvPr>
                <p:cNvPicPr/>
                <p:nvPr/>
              </p:nvPicPr>
              <p:blipFill>
                <a:blip r:embed="rId139"/>
                <a:stretch>
                  <a:fillRect/>
                </a:stretch>
              </p:blipFill>
              <p:spPr>
                <a:xfrm>
                  <a:off x="8101440" y="2759588"/>
                  <a:ext cx="6768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4" name="Ink 83">
                  <a:extLst>
                    <a:ext uri="{FF2B5EF4-FFF2-40B4-BE49-F238E27FC236}">
                      <a16:creationId xmlns:a16="http://schemas.microsoft.com/office/drawing/2014/main" id="{1E45C642-3386-4426-9025-2BC9DF41D5FE}"/>
                    </a:ext>
                  </a:extLst>
                </p14:cNvPr>
                <p14:cNvContentPartPr/>
                <p14:nvPr/>
              </p14:nvContentPartPr>
              <p14:xfrm>
                <a:off x="8135640" y="2808908"/>
                <a:ext cx="96120" cy="135360"/>
              </p14:xfrm>
            </p:contentPart>
          </mc:Choice>
          <mc:Fallback xmlns="">
            <p:pic>
              <p:nvPicPr>
                <p:cNvPr id="84" name="Ink 83">
                  <a:extLst>
                    <a:ext uri="{FF2B5EF4-FFF2-40B4-BE49-F238E27FC236}">
                      <a16:creationId xmlns:a16="http://schemas.microsoft.com/office/drawing/2014/main" id="{1E45C642-3386-4426-9025-2BC9DF41D5FE}"/>
                    </a:ext>
                  </a:extLst>
                </p:cNvPr>
                <p:cNvPicPr/>
                <p:nvPr/>
              </p:nvPicPr>
              <p:blipFill>
                <a:blip r:embed="rId141"/>
                <a:stretch>
                  <a:fillRect/>
                </a:stretch>
              </p:blipFill>
              <p:spPr>
                <a:xfrm>
                  <a:off x="8126640" y="2800268"/>
                  <a:ext cx="11376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5" name="Ink 84">
                  <a:extLst>
                    <a:ext uri="{FF2B5EF4-FFF2-40B4-BE49-F238E27FC236}">
                      <a16:creationId xmlns:a16="http://schemas.microsoft.com/office/drawing/2014/main" id="{907C9322-03E6-461E-900F-372FC885D799}"/>
                    </a:ext>
                  </a:extLst>
                </p14:cNvPr>
                <p14:cNvContentPartPr/>
                <p14:nvPr/>
              </p14:nvContentPartPr>
              <p14:xfrm>
                <a:off x="8251920" y="2758508"/>
                <a:ext cx="3960" cy="8640"/>
              </p14:xfrm>
            </p:contentPart>
          </mc:Choice>
          <mc:Fallback xmlns="">
            <p:pic>
              <p:nvPicPr>
                <p:cNvPr id="85" name="Ink 84">
                  <a:extLst>
                    <a:ext uri="{FF2B5EF4-FFF2-40B4-BE49-F238E27FC236}">
                      <a16:creationId xmlns:a16="http://schemas.microsoft.com/office/drawing/2014/main" id="{907C9322-03E6-461E-900F-372FC885D799}"/>
                    </a:ext>
                  </a:extLst>
                </p:cNvPr>
                <p:cNvPicPr/>
                <p:nvPr/>
              </p:nvPicPr>
              <p:blipFill>
                <a:blip r:embed="rId143"/>
                <a:stretch>
                  <a:fillRect/>
                </a:stretch>
              </p:blipFill>
              <p:spPr>
                <a:xfrm>
                  <a:off x="8243280" y="2749868"/>
                  <a:ext cx="2160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6" name="Ink 85">
                  <a:extLst>
                    <a:ext uri="{FF2B5EF4-FFF2-40B4-BE49-F238E27FC236}">
                      <a16:creationId xmlns:a16="http://schemas.microsoft.com/office/drawing/2014/main" id="{42162878-3E0E-440A-A1DF-72FFA9A7BF0A}"/>
                    </a:ext>
                  </a:extLst>
                </p14:cNvPr>
                <p14:cNvContentPartPr/>
                <p14:nvPr/>
              </p14:nvContentPartPr>
              <p14:xfrm>
                <a:off x="8271360" y="2734748"/>
                <a:ext cx="80640" cy="187920"/>
              </p14:xfrm>
            </p:contentPart>
          </mc:Choice>
          <mc:Fallback xmlns="">
            <p:pic>
              <p:nvPicPr>
                <p:cNvPr id="86" name="Ink 85">
                  <a:extLst>
                    <a:ext uri="{FF2B5EF4-FFF2-40B4-BE49-F238E27FC236}">
                      <a16:creationId xmlns:a16="http://schemas.microsoft.com/office/drawing/2014/main" id="{42162878-3E0E-440A-A1DF-72FFA9A7BF0A}"/>
                    </a:ext>
                  </a:extLst>
                </p:cNvPr>
                <p:cNvPicPr/>
                <p:nvPr/>
              </p:nvPicPr>
              <p:blipFill>
                <a:blip r:embed="rId145"/>
                <a:stretch>
                  <a:fillRect/>
                </a:stretch>
              </p:blipFill>
              <p:spPr>
                <a:xfrm>
                  <a:off x="8262360" y="2726108"/>
                  <a:ext cx="9828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87" name="Ink 86">
                  <a:extLst>
                    <a:ext uri="{FF2B5EF4-FFF2-40B4-BE49-F238E27FC236}">
                      <a16:creationId xmlns:a16="http://schemas.microsoft.com/office/drawing/2014/main" id="{E82323CB-CCC9-4B16-ADA8-5F2BF37EA5A6}"/>
                    </a:ext>
                  </a:extLst>
                </p14:cNvPr>
                <p14:cNvContentPartPr/>
                <p14:nvPr/>
              </p14:nvContentPartPr>
              <p14:xfrm>
                <a:off x="8384760" y="2752028"/>
                <a:ext cx="43560" cy="180720"/>
              </p14:xfrm>
            </p:contentPart>
          </mc:Choice>
          <mc:Fallback xmlns="">
            <p:pic>
              <p:nvPicPr>
                <p:cNvPr id="87" name="Ink 86">
                  <a:extLst>
                    <a:ext uri="{FF2B5EF4-FFF2-40B4-BE49-F238E27FC236}">
                      <a16:creationId xmlns:a16="http://schemas.microsoft.com/office/drawing/2014/main" id="{E82323CB-CCC9-4B16-ADA8-5F2BF37EA5A6}"/>
                    </a:ext>
                  </a:extLst>
                </p:cNvPr>
                <p:cNvPicPr/>
                <p:nvPr/>
              </p:nvPicPr>
              <p:blipFill>
                <a:blip r:embed="rId147"/>
                <a:stretch>
                  <a:fillRect/>
                </a:stretch>
              </p:blipFill>
              <p:spPr>
                <a:xfrm>
                  <a:off x="8375760" y="2743388"/>
                  <a:ext cx="6120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88" name="Ink 87">
                  <a:extLst>
                    <a:ext uri="{FF2B5EF4-FFF2-40B4-BE49-F238E27FC236}">
                      <a16:creationId xmlns:a16="http://schemas.microsoft.com/office/drawing/2014/main" id="{F8E7F6EE-1D91-4350-8725-A867D2DE2CE7}"/>
                    </a:ext>
                  </a:extLst>
                </p14:cNvPr>
                <p14:cNvContentPartPr/>
                <p14:nvPr/>
              </p14:nvContentPartPr>
              <p14:xfrm>
                <a:off x="8450640" y="2794508"/>
                <a:ext cx="64080" cy="151200"/>
              </p14:xfrm>
            </p:contentPart>
          </mc:Choice>
          <mc:Fallback xmlns="">
            <p:pic>
              <p:nvPicPr>
                <p:cNvPr id="88" name="Ink 87">
                  <a:extLst>
                    <a:ext uri="{FF2B5EF4-FFF2-40B4-BE49-F238E27FC236}">
                      <a16:creationId xmlns:a16="http://schemas.microsoft.com/office/drawing/2014/main" id="{F8E7F6EE-1D91-4350-8725-A867D2DE2CE7}"/>
                    </a:ext>
                  </a:extLst>
                </p:cNvPr>
                <p:cNvPicPr/>
                <p:nvPr/>
              </p:nvPicPr>
              <p:blipFill>
                <a:blip r:embed="rId149"/>
                <a:stretch>
                  <a:fillRect/>
                </a:stretch>
              </p:blipFill>
              <p:spPr>
                <a:xfrm>
                  <a:off x="8442000" y="2785868"/>
                  <a:ext cx="8172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89" name="Ink 88">
                  <a:extLst>
                    <a:ext uri="{FF2B5EF4-FFF2-40B4-BE49-F238E27FC236}">
                      <a16:creationId xmlns:a16="http://schemas.microsoft.com/office/drawing/2014/main" id="{E99C9F5E-B44E-45F2-8BB1-EFE1A89635DD}"/>
                    </a:ext>
                  </a:extLst>
                </p14:cNvPr>
                <p14:cNvContentPartPr/>
                <p14:nvPr/>
              </p14:nvContentPartPr>
              <p14:xfrm>
                <a:off x="8549280" y="2763188"/>
                <a:ext cx="121320" cy="154440"/>
              </p14:xfrm>
            </p:contentPart>
          </mc:Choice>
          <mc:Fallback xmlns="">
            <p:pic>
              <p:nvPicPr>
                <p:cNvPr id="89" name="Ink 88">
                  <a:extLst>
                    <a:ext uri="{FF2B5EF4-FFF2-40B4-BE49-F238E27FC236}">
                      <a16:creationId xmlns:a16="http://schemas.microsoft.com/office/drawing/2014/main" id="{E99C9F5E-B44E-45F2-8BB1-EFE1A89635DD}"/>
                    </a:ext>
                  </a:extLst>
                </p:cNvPr>
                <p:cNvPicPr/>
                <p:nvPr/>
              </p:nvPicPr>
              <p:blipFill>
                <a:blip r:embed="rId151"/>
                <a:stretch>
                  <a:fillRect/>
                </a:stretch>
              </p:blipFill>
              <p:spPr>
                <a:xfrm>
                  <a:off x="8540280" y="2754548"/>
                  <a:ext cx="13896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1" name="Ink 90">
                  <a:extLst>
                    <a:ext uri="{FF2B5EF4-FFF2-40B4-BE49-F238E27FC236}">
                      <a16:creationId xmlns:a16="http://schemas.microsoft.com/office/drawing/2014/main" id="{46F1E13F-CE8A-4BED-BE72-7581ACD36B6B}"/>
                    </a:ext>
                  </a:extLst>
                </p14:cNvPr>
                <p14:cNvContentPartPr/>
                <p14:nvPr/>
              </p14:nvContentPartPr>
              <p14:xfrm>
                <a:off x="1994760" y="3569948"/>
                <a:ext cx="91800" cy="845640"/>
              </p14:xfrm>
            </p:contentPart>
          </mc:Choice>
          <mc:Fallback xmlns="">
            <p:pic>
              <p:nvPicPr>
                <p:cNvPr id="91" name="Ink 90">
                  <a:extLst>
                    <a:ext uri="{FF2B5EF4-FFF2-40B4-BE49-F238E27FC236}">
                      <a16:creationId xmlns:a16="http://schemas.microsoft.com/office/drawing/2014/main" id="{46F1E13F-CE8A-4BED-BE72-7581ACD36B6B}"/>
                    </a:ext>
                  </a:extLst>
                </p:cNvPr>
                <p:cNvPicPr/>
                <p:nvPr/>
              </p:nvPicPr>
              <p:blipFill>
                <a:blip r:embed="rId153"/>
                <a:stretch>
                  <a:fillRect/>
                </a:stretch>
              </p:blipFill>
              <p:spPr>
                <a:xfrm>
                  <a:off x="1986120" y="3561308"/>
                  <a:ext cx="109440" cy="8632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92" name="Ink 91">
                  <a:extLst>
                    <a:ext uri="{FF2B5EF4-FFF2-40B4-BE49-F238E27FC236}">
                      <a16:creationId xmlns:a16="http://schemas.microsoft.com/office/drawing/2014/main" id="{9E663909-01E3-4582-B8A5-C7FC6A9B7F49}"/>
                    </a:ext>
                  </a:extLst>
                </p14:cNvPr>
                <p14:cNvContentPartPr/>
                <p14:nvPr/>
              </p14:nvContentPartPr>
              <p14:xfrm>
                <a:off x="2121480" y="4613228"/>
                <a:ext cx="105480" cy="580680"/>
              </p14:xfrm>
            </p:contentPart>
          </mc:Choice>
          <mc:Fallback xmlns="">
            <p:pic>
              <p:nvPicPr>
                <p:cNvPr id="92" name="Ink 91">
                  <a:extLst>
                    <a:ext uri="{FF2B5EF4-FFF2-40B4-BE49-F238E27FC236}">
                      <a16:creationId xmlns:a16="http://schemas.microsoft.com/office/drawing/2014/main" id="{9E663909-01E3-4582-B8A5-C7FC6A9B7F49}"/>
                    </a:ext>
                  </a:extLst>
                </p:cNvPr>
                <p:cNvPicPr/>
                <p:nvPr/>
              </p:nvPicPr>
              <p:blipFill>
                <a:blip r:embed="rId155"/>
                <a:stretch>
                  <a:fillRect/>
                </a:stretch>
              </p:blipFill>
              <p:spPr>
                <a:xfrm>
                  <a:off x="2112840" y="4604588"/>
                  <a:ext cx="123120" cy="59832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3" name="Ink 92">
                  <a:extLst>
                    <a:ext uri="{FF2B5EF4-FFF2-40B4-BE49-F238E27FC236}">
                      <a16:creationId xmlns:a16="http://schemas.microsoft.com/office/drawing/2014/main" id="{D09BA13E-4FA2-44CA-80E9-B83F7562098F}"/>
                    </a:ext>
                  </a:extLst>
                </p14:cNvPr>
                <p14:cNvContentPartPr/>
                <p14:nvPr/>
              </p14:nvContentPartPr>
              <p14:xfrm>
                <a:off x="2235600" y="5257988"/>
                <a:ext cx="71280" cy="390240"/>
              </p14:xfrm>
            </p:contentPart>
          </mc:Choice>
          <mc:Fallback xmlns="">
            <p:pic>
              <p:nvPicPr>
                <p:cNvPr id="93" name="Ink 92">
                  <a:extLst>
                    <a:ext uri="{FF2B5EF4-FFF2-40B4-BE49-F238E27FC236}">
                      <a16:creationId xmlns:a16="http://schemas.microsoft.com/office/drawing/2014/main" id="{D09BA13E-4FA2-44CA-80E9-B83F7562098F}"/>
                    </a:ext>
                  </a:extLst>
                </p:cNvPr>
                <p:cNvPicPr/>
                <p:nvPr/>
              </p:nvPicPr>
              <p:blipFill>
                <a:blip r:embed="rId157"/>
                <a:stretch>
                  <a:fillRect/>
                </a:stretch>
              </p:blipFill>
              <p:spPr>
                <a:xfrm>
                  <a:off x="2226960" y="5248988"/>
                  <a:ext cx="88920" cy="40788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94" name="Ink 93">
                  <a:extLst>
                    <a:ext uri="{FF2B5EF4-FFF2-40B4-BE49-F238E27FC236}">
                      <a16:creationId xmlns:a16="http://schemas.microsoft.com/office/drawing/2014/main" id="{E4099792-A39B-49DE-930D-3AC47B98DB92}"/>
                    </a:ext>
                  </a:extLst>
                </p14:cNvPr>
                <p14:cNvContentPartPr/>
                <p14:nvPr/>
              </p14:nvContentPartPr>
              <p14:xfrm>
                <a:off x="2061360" y="4415948"/>
                <a:ext cx="134640" cy="540720"/>
              </p14:xfrm>
            </p:contentPart>
          </mc:Choice>
          <mc:Fallback xmlns="">
            <p:pic>
              <p:nvPicPr>
                <p:cNvPr id="94" name="Ink 93">
                  <a:extLst>
                    <a:ext uri="{FF2B5EF4-FFF2-40B4-BE49-F238E27FC236}">
                      <a16:creationId xmlns:a16="http://schemas.microsoft.com/office/drawing/2014/main" id="{E4099792-A39B-49DE-930D-3AC47B98DB92}"/>
                    </a:ext>
                  </a:extLst>
                </p:cNvPr>
                <p:cNvPicPr/>
                <p:nvPr/>
              </p:nvPicPr>
              <p:blipFill>
                <a:blip r:embed="rId159"/>
                <a:stretch>
                  <a:fillRect/>
                </a:stretch>
              </p:blipFill>
              <p:spPr>
                <a:xfrm>
                  <a:off x="2052720" y="4406948"/>
                  <a:ext cx="152280" cy="55836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5" name="Ink 94">
                  <a:extLst>
                    <a:ext uri="{FF2B5EF4-FFF2-40B4-BE49-F238E27FC236}">
                      <a16:creationId xmlns:a16="http://schemas.microsoft.com/office/drawing/2014/main" id="{99B03B0C-7D5F-45BA-86C7-16F131D16323}"/>
                    </a:ext>
                  </a:extLst>
                </p14:cNvPr>
                <p14:cNvContentPartPr/>
                <p14:nvPr/>
              </p14:nvContentPartPr>
              <p14:xfrm>
                <a:off x="2217240" y="5097068"/>
                <a:ext cx="19440" cy="198720"/>
              </p14:xfrm>
            </p:contentPart>
          </mc:Choice>
          <mc:Fallback xmlns="">
            <p:pic>
              <p:nvPicPr>
                <p:cNvPr id="95" name="Ink 94">
                  <a:extLst>
                    <a:ext uri="{FF2B5EF4-FFF2-40B4-BE49-F238E27FC236}">
                      <a16:creationId xmlns:a16="http://schemas.microsoft.com/office/drawing/2014/main" id="{99B03B0C-7D5F-45BA-86C7-16F131D16323}"/>
                    </a:ext>
                  </a:extLst>
                </p:cNvPr>
                <p:cNvPicPr/>
                <p:nvPr/>
              </p:nvPicPr>
              <p:blipFill>
                <a:blip r:embed="rId161"/>
                <a:stretch>
                  <a:fillRect/>
                </a:stretch>
              </p:blipFill>
              <p:spPr>
                <a:xfrm>
                  <a:off x="2208600" y="5088068"/>
                  <a:ext cx="3708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96" name="Ink 95">
                  <a:extLst>
                    <a:ext uri="{FF2B5EF4-FFF2-40B4-BE49-F238E27FC236}">
                      <a16:creationId xmlns:a16="http://schemas.microsoft.com/office/drawing/2014/main" id="{A4FEB55E-B531-4B8B-838C-1268511AB8E0}"/>
                    </a:ext>
                  </a:extLst>
                </p14:cNvPr>
                <p14:cNvContentPartPr/>
                <p14:nvPr/>
              </p14:nvContentPartPr>
              <p14:xfrm>
                <a:off x="2009520" y="3195908"/>
                <a:ext cx="2374200" cy="330480"/>
              </p14:xfrm>
            </p:contentPart>
          </mc:Choice>
          <mc:Fallback xmlns="">
            <p:pic>
              <p:nvPicPr>
                <p:cNvPr id="96" name="Ink 95">
                  <a:extLst>
                    <a:ext uri="{FF2B5EF4-FFF2-40B4-BE49-F238E27FC236}">
                      <a16:creationId xmlns:a16="http://schemas.microsoft.com/office/drawing/2014/main" id="{A4FEB55E-B531-4B8B-838C-1268511AB8E0}"/>
                    </a:ext>
                  </a:extLst>
                </p:cNvPr>
                <p:cNvPicPr/>
                <p:nvPr/>
              </p:nvPicPr>
              <p:blipFill>
                <a:blip r:embed="rId163"/>
                <a:stretch>
                  <a:fillRect/>
                </a:stretch>
              </p:blipFill>
              <p:spPr>
                <a:xfrm>
                  <a:off x="2000520" y="3186908"/>
                  <a:ext cx="2391840" cy="34812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97" name="Ink 96">
                  <a:extLst>
                    <a:ext uri="{FF2B5EF4-FFF2-40B4-BE49-F238E27FC236}">
                      <a16:creationId xmlns:a16="http://schemas.microsoft.com/office/drawing/2014/main" id="{5B073DE4-AFE2-4925-AD86-3B33AA486EE0}"/>
                    </a:ext>
                  </a:extLst>
                </p14:cNvPr>
                <p14:cNvContentPartPr/>
                <p14:nvPr/>
              </p14:nvContentPartPr>
              <p14:xfrm>
                <a:off x="4392720" y="3197708"/>
                <a:ext cx="326520" cy="1997280"/>
              </p14:xfrm>
            </p:contentPart>
          </mc:Choice>
          <mc:Fallback xmlns="">
            <p:pic>
              <p:nvPicPr>
                <p:cNvPr id="97" name="Ink 96">
                  <a:extLst>
                    <a:ext uri="{FF2B5EF4-FFF2-40B4-BE49-F238E27FC236}">
                      <a16:creationId xmlns:a16="http://schemas.microsoft.com/office/drawing/2014/main" id="{5B073DE4-AFE2-4925-AD86-3B33AA486EE0}"/>
                    </a:ext>
                  </a:extLst>
                </p:cNvPr>
                <p:cNvPicPr/>
                <p:nvPr/>
              </p:nvPicPr>
              <p:blipFill>
                <a:blip r:embed="rId165"/>
                <a:stretch>
                  <a:fillRect/>
                </a:stretch>
              </p:blipFill>
              <p:spPr>
                <a:xfrm>
                  <a:off x="4383720" y="3189068"/>
                  <a:ext cx="344160" cy="201492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99" name="Ink 98">
                  <a:extLst>
                    <a:ext uri="{FF2B5EF4-FFF2-40B4-BE49-F238E27FC236}">
                      <a16:creationId xmlns:a16="http://schemas.microsoft.com/office/drawing/2014/main" id="{2200F222-E136-485D-9DDA-CFFE175A9C46}"/>
                    </a:ext>
                  </a:extLst>
                </p14:cNvPr>
                <p14:cNvContentPartPr/>
                <p14:nvPr/>
              </p14:nvContentPartPr>
              <p14:xfrm>
                <a:off x="2312640" y="5225228"/>
                <a:ext cx="2395440" cy="387000"/>
              </p14:xfrm>
            </p:contentPart>
          </mc:Choice>
          <mc:Fallback xmlns="">
            <p:pic>
              <p:nvPicPr>
                <p:cNvPr id="99" name="Ink 98">
                  <a:extLst>
                    <a:ext uri="{FF2B5EF4-FFF2-40B4-BE49-F238E27FC236}">
                      <a16:creationId xmlns:a16="http://schemas.microsoft.com/office/drawing/2014/main" id="{2200F222-E136-485D-9DDA-CFFE175A9C46}"/>
                    </a:ext>
                  </a:extLst>
                </p:cNvPr>
                <p:cNvPicPr/>
                <p:nvPr/>
              </p:nvPicPr>
              <p:blipFill>
                <a:blip r:embed="rId167"/>
                <a:stretch>
                  <a:fillRect/>
                </a:stretch>
              </p:blipFill>
              <p:spPr>
                <a:xfrm>
                  <a:off x="2304000" y="5216228"/>
                  <a:ext cx="2413080" cy="40464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01" name="Ink 100">
                  <a:extLst>
                    <a:ext uri="{FF2B5EF4-FFF2-40B4-BE49-F238E27FC236}">
                      <a16:creationId xmlns:a16="http://schemas.microsoft.com/office/drawing/2014/main" id="{3224E1C2-42CC-4C70-BCA9-78076F6B29C2}"/>
                    </a:ext>
                  </a:extLst>
                </p14:cNvPr>
                <p14:cNvContentPartPr/>
                <p14:nvPr/>
              </p14:nvContentPartPr>
              <p14:xfrm>
                <a:off x="2557800" y="3603428"/>
                <a:ext cx="32400" cy="164880"/>
              </p14:xfrm>
            </p:contentPart>
          </mc:Choice>
          <mc:Fallback xmlns="">
            <p:pic>
              <p:nvPicPr>
                <p:cNvPr id="101" name="Ink 100">
                  <a:extLst>
                    <a:ext uri="{FF2B5EF4-FFF2-40B4-BE49-F238E27FC236}">
                      <a16:creationId xmlns:a16="http://schemas.microsoft.com/office/drawing/2014/main" id="{3224E1C2-42CC-4C70-BCA9-78076F6B29C2}"/>
                    </a:ext>
                  </a:extLst>
                </p:cNvPr>
                <p:cNvPicPr/>
                <p:nvPr/>
              </p:nvPicPr>
              <p:blipFill>
                <a:blip r:embed="rId169"/>
                <a:stretch>
                  <a:fillRect/>
                </a:stretch>
              </p:blipFill>
              <p:spPr>
                <a:xfrm>
                  <a:off x="2549160" y="3594788"/>
                  <a:ext cx="5004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02" name="Ink 101">
                  <a:extLst>
                    <a:ext uri="{FF2B5EF4-FFF2-40B4-BE49-F238E27FC236}">
                      <a16:creationId xmlns:a16="http://schemas.microsoft.com/office/drawing/2014/main" id="{7DB6E137-624A-47FF-9DD1-473F6D3F9728}"/>
                    </a:ext>
                  </a:extLst>
                </p14:cNvPr>
                <p14:cNvContentPartPr/>
                <p14:nvPr/>
              </p14:nvContentPartPr>
              <p14:xfrm>
                <a:off x="2553120" y="3521708"/>
                <a:ext cx="118080" cy="94680"/>
              </p14:xfrm>
            </p:contentPart>
          </mc:Choice>
          <mc:Fallback xmlns="">
            <p:pic>
              <p:nvPicPr>
                <p:cNvPr id="102" name="Ink 101">
                  <a:extLst>
                    <a:ext uri="{FF2B5EF4-FFF2-40B4-BE49-F238E27FC236}">
                      <a16:creationId xmlns:a16="http://schemas.microsoft.com/office/drawing/2014/main" id="{7DB6E137-624A-47FF-9DD1-473F6D3F9728}"/>
                    </a:ext>
                  </a:extLst>
                </p:cNvPr>
                <p:cNvPicPr/>
                <p:nvPr/>
              </p:nvPicPr>
              <p:blipFill>
                <a:blip r:embed="rId171"/>
                <a:stretch>
                  <a:fillRect/>
                </a:stretch>
              </p:blipFill>
              <p:spPr>
                <a:xfrm>
                  <a:off x="2544480" y="3512708"/>
                  <a:ext cx="13572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03" name="Ink 102">
                  <a:extLst>
                    <a:ext uri="{FF2B5EF4-FFF2-40B4-BE49-F238E27FC236}">
                      <a16:creationId xmlns:a16="http://schemas.microsoft.com/office/drawing/2014/main" id="{0D62EBA7-8217-4EC7-A5F7-F7C5BB51DC96}"/>
                    </a:ext>
                  </a:extLst>
                </p14:cNvPr>
                <p14:cNvContentPartPr/>
                <p14:nvPr/>
              </p14:nvContentPartPr>
              <p14:xfrm>
                <a:off x="2586600" y="3654908"/>
                <a:ext cx="101160" cy="48600"/>
              </p14:xfrm>
            </p:contentPart>
          </mc:Choice>
          <mc:Fallback xmlns="">
            <p:pic>
              <p:nvPicPr>
                <p:cNvPr id="103" name="Ink 102">
                  <a:extLst>
                    <a:ext uri="{FF2B5EF4-FFF2-40B4-BE49-F238E27FC236}">
                      <a16:creationId xmlns:a16="http://schemas.microsoft.com/office/drawing/2014/main" id="{0D62EBA7-8217-4EC7-A5F7-F7C5BB51DC96}"/>
                    </a:ext>
                  </a:extLst>
                </p:cNvPr>
                <p:cNvPicPr/>
                <p:nvPr/>
              </p:nvPicPr>
              <p:blipFill>
                <a:blip r:embed="rId173"/>
                <a:stretch>
                  <a:fillRect/>
                </a:stretch>
              </p:blipFill>
              <p:spPr>
                <a:xfrm>
                  <a:off x="2577600" y="3645908"/>
                  <a:ext cx="11880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4" name="Ink 103">
                  <a:extLst>
                    <a:ext uri="{FF2B5EF4-FFF2-40B4-BE49-F238E27FC236}">
                      <a16:creationId xmlns:a16="http://schemas.microsoft.com/office/drawing/2014/main" id="{72C8842E-2800-4632-B6AC-C59D376FD43F}"/>
                    </a:ext>
                  </a:extLst>
                </p14:cNvPr>
                <p14:cNvContentPartPr/>
                <p14:nvPr/>
              </p14:nvContentPartPr>
              <p14:xfrm>
                <a:off x="2718360" y="3635108"/>
                <a:ext cx="36720" cy="89280"/>
              </p14:xfrm>
            </p:contentPart>
          </mc:Choice>
          <mc:Fallback xmlns="">
            <p:pic>
              <p:nvPicPr>
                <p:cNvPr id="104" name="Ink 103">
                  <a:extLst>
                    <a:ext uri="{FF2B5EF4-FFF2-40B4-BE49-F238E27FC236}">
                      <a16:creationId xmlns:a16="http://schemas.microsoft.com/office/drawing/2014/main" id="{72C8842E-2800-4632-B6AC-C59D376FD43F}"/>
                    </a:ext>
                  </a:extLst>
                </p:cNvPr>
                <p:cNvPicPr/>
                <p:nvPr/>
              </p:nvPicPr>
              <p:blipFill>
                <a:blip r:embed="rId175"/>
                <a:stretch>
                  <a:fillRect/>
                </a:stretch>
              </p:blipFill>
              <p:spPr>
                <a:xfrm>
                  <a:off x="2709360" y="3626108"/>
                  <a:ext cx="5436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05" name="Ink 104">
                  <a:extLst>
                    <a:ext uri="{FF2B5EF4-FFF2-40B4-BE49-F238E27FC236}">
                      <a16:creationId xmlns:a16="http://schemas.microsoft.com/office/drawing/2014/main" id="{17756BB2-ED66-484B-BE40-8B7A53602D93}"/>
                    </a:ext>
                  </a:extLst>
                </p14:cNvPr>
                <p14:cNvContentPartPr/>
                <p14:nvPr/>
              </p14:nvContentPartPr>
              <p14:xfrm>
                <a:off x="2791440" y="3534308"/>
                <a:ext cx="61560" cy="180360"/>
              </p14:xfrm>
            </p:contentPart>
          </mc:Choice>
          <mc:Fallback xmlns="">
            <p:pic>
              <p:nvPicPr>
                <p:cNvPr id="105" name="Ink 104">
                  <a:extLst>
                    <a:ext uri="{FF2B5EF4-FFF2-40B4-BE49-F238E27FC236}">
                      <a16:creationId xmlns:a16="http://schemas.microsoft.com/office/drawing/2014/main" id="{17756BB2-ED66-484B-BE40-8B7A53602D93}"/>
                    </a:ext>
                  </a:extLst>
                </p:cNvPr>
                <p:cNvPicPr/>
                <p:nvPr/>
              </p:nvPicPr>
              <p:blipFill>
                <a:blip r:embed="rId177"/>
                <a:stretch>
                  <a:fillRect/>
                </a:stretch>
              </p:blipFill>
              <p:spPr>
                <a:xfrm>
                  <a:off x="2782440" y="3525668"/>
                  <a:ext cx="7920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06" name="Ink 105">
                  <a:extLst>
                    <a:ext uri="{FF2B5EF4-FFF2-40B4-BE49-F238E27FC236}">
                      <a16:creationId xmlns:a16="http://schemas.microsoft.com/office/drawing/2014/main" id="{0140C456-455F-486B-9C18-F468B07DED47}"/>
                    </a:ext>
                  </a:extLst>
                </p14:cNvPr>
                <p14:cNvContentPartPr/>
                <p14:nvPr/>
              </p14:nvContentPartPr>
              <p14:xfrm>
                <a:off x="2862720" y="3577868"/>
                <a:ext cx="82080" cy="132840"/>
              </p14:xfrm>
            </p:contentPart>
          </mc:Choice>
          <mc:Fallback xmlns="">
            <p:pic>
              <p:nvPicPr>
                <p:cNvPr id="106" name="Ink 105">
                  <a:extLst>
                    <a:ext uri="{FF2B5EF4-FFF2-40B4-BE49-F238E27FC236}">
                      <a16:creationId xmlns:a16="http://schemas.microsoft.com/office/drawing/2014/main" id="{0140C456-455F-486B-9C18-F468B07DED47}"/>
                    </a:ext>
                  </a:extLst>
                </p:cNvPr>
                <p:cNvPicPr/>
                <p:nvPr/>
              </p:nvPicPr>
              <p:blipFill>
                <a:blip r:embed="rId179"/>
                <a:stretch>
                  <a:fillRect/>
                </a:stretch>
              </p:blipFill>
              <p:spPr>
                <a:xfrm>
                  <a:off x="2853720" y="3568868"/>
                  <a:ext cx="9972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07" name="Ink 106">
                  <a:extLst>
                    <a:ext uri="{FF2B5EF4-FFF2-40B4-BE49-F238E27FC236}">
                      <a16:creationId xmlns:a16="http://schemas.microsoft.com/office/drawing/2014/main" id="{3351E1F3-0C25-49D1-B598-D756843EBDD7}"/>
                    </a:ext>
                  </a:extLst>
                </p14:cNvPr>
                <p14:cNvContentPartPr/>
                <p14:nvPr/>
              </p14:nvContentPartPr>
              <p14:xfrm>
                <a:off x="2970000" y="3566708"/>
                <a:ext cx="79200" cy="143640"/>
              </p14:xfrm>
            </p:contentPart>
          </mc:Choice>
          <mc:Fallback xmlns="">
            <p:pic>
              <p:nvPicPr>
                <p:cNvPr id="107" name="Ink 106">
                  <a:extLst>
                    <a:ext uri="{FF2B5EF4-FFF2-40B4-BE49-F238E27FC236}">
                      <a16:creationId xmlns:a16="http://schemas.microsoft.com/office/drawing/2014/main" id="{3351E1F3-0C25-49D1-B598-D756843EBDD7}"/>
                    </a:ext>
                  </a:extLst>
                </p:cNvPr>
                <p:cNvPicPr/>
                <p:nvPr/>
              </p:nvPicPr>
              <p:blipFill>
                <a:blip r:embed="rId181"/>
                <a:stretch>
                  <a:fillRect/>
                </a:stretch>
              </p:blipFill>
              <p:spPr>
                <a:xfrm>
                  <a:off x="2961360" y="3558068"/>
                  <a:ext cx="9684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08" name="Ink 107">
                  <a:extLst>
                    <a:ext uri="{FF2B5EF4-FFF2-40B4-BE49-F238E27FC236}">
                      <a16:creationId xmlns:a16="http://schemas.microsoft.com/office/drawing/2014/main" id="{1E525447-B1EF-4F66-8FFF-01F44226EEB4}"/>
                    </a:ext>
                  </a:extLst>
                </p14:cNvPr>
                <p14:cNvContentPartPr/>
                <p14:nvPr/>
              </p14:nvContentPartPr>
              <p14:xfrm>
                <a:off x="3084480" y="3550868"/>
                <a:ext cx="108720" cy="219600"/>
              </p14:xfrm>
            </p:contentPart>
          </mc:Choice>
          <mc:Fallback xmlns="">
            <p:pic>
              <p:nvPicPr>
                <p:cNvPr id="108" name="Ink 107">
                  <a:extLst>
                    <a:ext uri="{FF2B5EF4-FFF2-40B4-BE49-F238E27FC236}">
                      <a16:creationId xmlns:a16="http://schemas.microsoft.com/office/drawing/2014/main" id="{1E525447-B1EF-4F66-8FFF-01F44226EEB4}"/>
                    </a:ext>
                  </a:extLst>
                </p:cNvPr>
                <p:cNvPicPr/>
                <p:nvPr/>
              </p:nvPicPr>
              <p:blipFill>
                <a:blip r:embed="rId183"/>
                <a:stretch>
                  <a:fillRect/>
                </a:stretch>
              </p:blipFill>
              <p:spPr>
                <a:xfrm>
                  <a:off x="3075480" y="3541868"/>
                  <a:ext cx="12636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09" name="Ink 108">
                  <a:extLst>
                    <a:ext uri="{FF2B5EF4-FFF2-40B4-BE49-F238E27FC236}">
                      <a16:creationId xmlns:a16="http://schemas.microsoft.com/office/drawing/2014/main" id="{47CEEF1C-B84E-45E1-BC0F-D6FC8DE5E0C0}"/>
                    </a:ext>
                  </a:extLst>
                </p14:cNvPr>
                <p14:cNvContentPartPr/>
                <p14:nvPr/>
              </p14:nvContentPartPr>
              <p14:xfrm>
                <a:off x="3213000" y="3543308"/>
                <a:ext cx="81360" cy="159480"/>
              </p14:xfrm>
            </p:contentPart>
          </mc:Choice>
          <mc:Fallback xmlns="">
            <p:pic>
              <p:nvPicPr>
                <p:cNvPr id="109" name="Ink 108">
                  <a:extLst>
                    <a:ext uri="{FF2B5EF4-FFF2-40B4-BE49-F238E27FC236}">
                      <a16:creationId xmlns:a16="http://schemas.microsoft.com/office/drawing/2014/main" id="{47CEEF1C-B84E-45E1-BC0F-D6FC8DE5E0C0}"/>
                    </a:ext>
                  </a:extLst>
                </p:cNvPr>
                <p:cNvPicPr/>
                <p:nvPr/>
              </p:nvPicPr>
              <p:blipFill>
                <a:blip r:embed="rId185"/>
                <a:stretch>
                  <a:fillRect/>
                </a:stretch>
              </p:blipFill>
              <p:spPr>
                <a:xfrm>
                  <a:off x="3204360" y="3534308"/>
                  <a:ext cx="9900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10" name="Ink 109">
                  <a:extLst>
                    <a:ext uri="{FF2B5EF4-FFF2-40B4-BE49-F238E27FC236}">
                      <a16:creationId xmlns:a16="http://schemas.microsoft.com/office/drawing/2014/main" id="{4CBBCE4E-EE55-4A56-B9DA-A9C5107947E9}"/>
                    </a:ext>
                  </a:extLst>
                </p14:cNvPr>
                <p14:cNvContentPartPr/>
                <p14:nvPr/>
              </p14:nvContentPartPr>
              <p14:xfrm>
                <a:off x="3331800" y="3501908"/>
                <a:ext cx="24840" cy="129600"/>
              </p14:xfrm>
            </p:contentPart>
          </mc:Choice>
          <mc:Fallback xmlns="">
            <p:pic>
              <p:nvPicPr>
                <p:cNvPr id="110" name="Ink 109">
                  <a:extLst>
                    <a:ext uri="{FF2B5EF4-FFF2-40B4-BE49-F238E27FC236}">
                      <a16:creationId xmlns:a16="http://schemas.microsoft.com/office/drawing/2014/main" id="{4CBBCE4E-EE55-4A56-B9DA-A9C5107947E9}"/>
                    </a:ext>
                  </a:extLst>
                </p:cNvPr>
                <p:cNvPicPr/>
                <p:nvPr/>
              </p:nvPicPr>
              <p:blipFill>
                <a:blip r:embed="rId187"/>
                <a:stretch>
                  <a:fillRect/>
                </a:stretch>
              </p:blipFill>
              <p:spPr>
                <a:xfrm>
                  <a:off x="3323160" y="3492908"/>
                  <a:ext cx="4248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11" name="Ink 110">
                  <a:extLst>
                    <a:ext uri="{FF2B5EF4-FFF2-40B4-BE49-F238E27FC236}">
                      <a16:creationId xmlns:a16="http://schemas.microsoft.com/office/drawing/2014/main" id="{7B2BA0FD-0650-4496-99EF-871F03DA738D}"/>
                    </a:ext>
                  </a:extLst>
                </p14:cNvPr>
                <p14:cNvContentPartPr/>
                <p14:nvPr/>
              </p14:nvContentPartPr>
              <p14:xfrm>
                <a:off x="3306240" y="3553028"/>
                <a:ext cx="82440" cy="7200"/>
              </p14:xfrm>
            </p:contentPart>
          </mc:Choice>
          <mc:Fallback xmlns="">
            <p:pic>
              <p:nvPicPr>
                <p:cNvPr id="111" name="Ink 110">
                  <a:extLst>
                    <a:ext uri="{FF2B5EF4-FFF2-40B4-BE49-F238E27FC236}">
                      <a16:creationId xmlns:a16="http://schemas.microsoft.com/office/drawing/2014/main" id="{7B2BA0FD-0650-4496-99EF-871F03DA738D}"/>
                    </a:ext>
                  </a:extLst>
                </p:cNvPr>
                <p:cNvPicPr/>
                <p:nvPr/>
              </p:nvPicPr>
              <p:blipFill>
                <a:blip r:embed="rId189"/>
                <a:stretch>
                  <a:fillRect/>
                </a:stretch>
              </p:blipFill>
              <p:spPr>
                <a:xfrm>
                  <a:off x="3297240" y="3544388"/>
                  <a:ext cx="10008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12" name="Ink 111">
                  <a:extLst>
                    <a:ext uri="{FF2B5EF4-FFF2-40B4-BE49-F238E27FC236}">
                      <a16:creationId xmlns:a16="http://schemas.microsoft.com/office/drawing/2014/main" id="{942FC37D-0172-4787-9EA2-5D6725267565}"/>
                    </a:ext>
                  </a:extLst>
                </p14:cNvPr>
                <p14:cNvContentPartPr/>
                <p14:nvPr/>
              </p14:nvContentPartPr>
              <p14:xfrm>
                <a:off x="3409920" y="3556988"/>
                <a:ext cx="1800" cy="1800"/>
              </p14:xfrm>
            </p:contentPart>
          </mc:Choice>
          <mc:Fallback xmlns="">
            <p:pic>
              <p:nvPicPr>
                <p:cNvPr id="112" name="Ink 111">
                  <a:extLst>
                    <a:ext uri="{FF2B5EF4-FFF2-40B4-BE49-F238E27FC236}">
                      <a16:creationId xmlns:a16="http://schemas.microsoft.com/office/drawing/2014/main" id="{942FC37D-0172-4787-9EA2-5D6725267565}"/>
                    </a:ext>
                  </a:extLst>
                </p:cNvPr>
                <p:cNvPicPr/>
                <p:nvPr/>
              </p:nvPicPr>
              <p:blipFill>
                <a:blip r:embed="rId191"/>
                <a:stretch>
                  <a:fillRect/>
                </a:stretch>
              </p:blipFill>
              <p:spPr>
                <a:xfrm>
                  <a:off x="3400920" y="3548348"/>
                  <a:ext cx="1944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13" name="Ink 112">
                  <a:extLst>
                    <a:ext uri="{FF2B5EF4-FFF2-40B4-BE49-F238E27FC236}">
                      <a16:creationId xmlns:a16="http://schemas.microsoft.com/office/drawing/2014/main" id="{5780CF21-B549-4407-B099-FF983C08AE76}"/>
                    </a:ext>
                  </a:extLst>
                </p14:cNvPr>
                <p14:cNvContentPartPr/>
                <p14:nvPr/>
              </p14:nvContentPartPr>
              <p14:xfrm>
                <a:off x="3418560" y="3531788"/>
                <a:ext cx="65880" cy="138600"/>
              </p14:xfrm>
            </p:contentPart>
          </mc:Choice>
          <mc:Fallback xmlns="">
            <p:pic>
              <p:nvPicPr>
                <p:cNvPr id="113" name="Ink 112">
                  <a:extLst>
                    <a:ext uri="{FF2B5EF4-FFF2-40B4-BE49-F238E27FC236}">
                      <a16:creationId xmlns:a16="http://schemas.microsoft.com/office/drawing/2014/main" id="{5780CF21-B549-4407-B099-FF983C08AE76}"/>
                    </a:ext>
                  </a:extLst>
                </p:cNvPr>
                <p:cNvPicPr/>
                <p:nvPr/>
              </p:nvPicPr>
              <p:blipFill>
                <a:blip r:embed="rId193"/>
                <a:stretch>
                  <a:fillRect/>
                </a:stretch>
              </p:blipFill>
              <p:spPr>
                <a:xfrm>
                  <a:off x="3409560" y="3523148"/>
                  <a:ext cx="8352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14" name="Ink 113">
                  <a:extLst>
                    <a:ext uri="{FF2B5EF4-FFF2-40B4-BE49-F238E27FC236}">
                      <a16:creationId xmlns:a16="http://schemas.microsoft.com/office/drawing/2014/main" id="{2416BC02-277A-468E-A2AD-D4E798E17CEE}"/>
                    </a:ext>
                  </a:extLst>
                </p14:cNvPr>
                <p14:cNvContentPartPr/>
                <p14:nvPr/>
              </p14:nvContentPartPr>
              <p14:xfrm>
                <a:off x="3519000" y="3487868"/>
                <a:ext cx="107640" cy="138240"/>
              </p14:xfrm>
            </p:contentPart>
          </mc:Choice>
          <mc:Fallback xmlns="">
            <p:pic>
              <p:nvPicPr>
                <p:cNvPr id="114" name="Ink 113">
                  <a:extLst>
                    <a:ext uri="{FF2B5EF4-FFF2-40B4-BE49-F238E27FC236}">
                      <a16:creationId xmlns:a16="http://schemas.microsoft.com/office/drawing/2014/main" id="{2416BC02-277A-468E-A2AD-D4E798E17CEE}"/>
                    </a:ext>
                  </a:extLst>
                </p:cNvPr>
                <p:cNvPicPr/>
                <p:nvPr/>
              </p:nvPicPr>
              <p:blipFill>
                <a:blip r:embed="rId195"/>
                <a:stretch>
                  <a:fillRect/>
                </a:stretch>
              </p:blipFill>
              <p:spPr>
                <a:xfrm>
                  <a:off x="3510000" y="3478868"/>
                  <a:ext cx="12528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15" name="Ink 114">
                  <a:extLst>
                    <a:ext uri="{FF2B5EF4-FFF2-40B4-BE49-F238E27FC236}">
                      <a16:creationId xmlns:a16="http://schemas.microsoft.com/office/drawing/2014/main" id="{BC13B14B-4D4C-4E93-94A9-9533AB0CB2EC}"/>
                    </a:ext>
                  </a:extLst>
                </p14:cNvPr>
                <p14:cNvContentPartPr/>
                <p14:nvPr/>
              </p14:nvContentPartPr>
              <p14:xfrm>
                <a:off x="3628440" y="3464108"/>
                <a:ext cx="77400" cy="106200"/>
              </p14:xfrm>
            </p:contentPart>
          </mc:Choice>
          <mc:Fallback xmlns="">
            <p:pic>
              <p:nvPicPr>
                <p:cNvPr id="115" name="Ink 114">
                  <a:extLst>
                    <a:ext uri="{FF2B5EF4-FFF2-40B4-BE49-F238E27FC236}">
                      <a16:creationId xmlns:a16="http://schemas.microsoft.com/office/drawing/2014/main" id="{BC13B14B-4D4C-4E93-94A9-9533AB0CB2EC}"/>
                    </a:ext>
                  </a:extLst>
                </p:cNvPr>
                <p:cNvPicPr/>
                <p:nvPr/>
              </p:nvPicPr>
              <p:blipFill>
                <a:blip r:embed="rId197"/>
                <a:stretch>
                  <a:fillRect/>
                </a:stretch>
              </p:blipFill>
              <p:spPr>
                <a:xfrm>
                  <a:off x="3619800" y="3455108"/>
                  <a:ext cx="9504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16" name="Ink 115">
                  <a:extLst>
                    <a:ext uri="{FF2B5EF4-FFF2-40B4-BE49-F238E27FC236}">
                      <a16:creationId xmlns:a16="http://schemas.microsoft.com/office/drawing/2014/main" id="{0F735926-F044-47E1-BD14-33CA2A2407F6}"/>
                    </a:ext>
                  </a:extLst>
                </p14:cNvPr>
                <p14:cNvContentPartPr/>
                <p14:nvPr/>
              </p14:nvContentPartPr>
              <p14:xfrm>
                <a:off x="3861000" y="3397148"/>
                <a:ext cx="109800" cy="172080"/>
              </p14:xfrm>
            </p:contentPart>
          </mc:Choice>
          <mc:Fallback xmlns="">
            <p:pic>
              <p:nvPicPr>
                <p:cNvPr id="116" name="Ink 115">
                  <a:extLst>
                    <a:ext uri="{FF2B5EF4-FFF2-40B4-BE49-F238E27FC236}">
                      <a16:creationId xmlns:a16="http://schemas.microsoft.com/office/drawing/2014/main" id="{0F735926-F044-47E1-BD14-33CA2A2407F6}"/>
                    </a:ext>
                  </a:extLst>
                </p:cNvPr>
                <p:cNvPicPr/>
                <p:nvPr/>
              </p:nvPicPr>
              <p:blipFill>
                <a:blip r:embed="rId199"/>
                <a:stretch>
                  <a:fillRect/>
                </a:stretch>
              </p:blipFill>
              <p:spPr>
                <a:xfrm>
                  <a:off x="3852000" y="3388508"/>
                  <a:ext cx="12744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17" name="Ink 116">
                  <a:extLst>
                    <a:ext uri="{FF2B5EF4-FFF2-40B4-BE49-F238E27FC236}">
                      <a16:creationId xmlns:a16="http://schemas.microsoft.com/office/drawing/2014/main" id="{DDFC5A66-32CE-4A39-897D-28B1EFC883E1}"/>
                    </a:ext>
                  </a:extLst>
                </p14:cNvPr>
                <p14:cNvContentPartPr/>
                <p14:nvPr/>
              </p14:nvContentPartPr>
              <p14:xfrm>
                <a:off x="3971520" y="3430988"/>
                <a:ext cx="116640" cy="114480"/>
              </p14:xfrm>
            </p:contentPart>
          </mc:Choice>
          <mc:Fallback xmlns="">
            <p:pic>
              <p:nvPicPr>
                <p:cNvPr id="117" name="Ink 116">
                  <a:extLst>
                    <a:ext uri="{FF2B5EF4-FFF2-40B4-BE49-F238E27FC236}">
                      <a16:creationId xmlns:a16="http://schemas.microsoft.com/office/drawing/2014/main" id="{DDFC5A66-32CE-4A39-897D-28B1EFC883E1}"/>
                    </a:ext>
                  </a:extLst>
                </p:cNvPr>
                <p:cNvPicPr/>
                <p:nvPr/>
              </p:nvPicPr>
              <p:blipFill>
                <a:blip r:embed="rId201"/>
                <a:stretch>
                  <a:fillRect/>
                </a:stretch>
              </p:blipFill>
              <p:spPr>
                <a:xfrm>
                  <a:off x="3962880" y="3421988"/>
                  <a:ext cx="13428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18" name="Ink 117">
                  <a:extLst>
                    <a:ext uri="{FF2B5EF4-FFF2-40B4-BE49-F238E27FC236}">
                      <a16:creationId xmlns:a16="http://schemas.microsoft.com/office/drawing/2014/main" id="{B50B1653-A5C4-4C2F-89D5-2901075D3BA0}"/>
                    </a:ext>
                  </a:extLst>
                </p14:cNvPr>
                <p14:cNvContentPartPr/>
                <p14:nvPr/>
              </p14:nvContentPartPr>
              <p14:xfrm>
                <a:off x="4109040" y="3345308"/>
                <a:ext cx="36360" cy="159840"/>
              </p14:xfrm>
            </p:contentPart>
          </mc:Choice>
          <mc:Fallback xmlns="">
            <p:pic>
              <p:nvPicPr>
                <p:cNvPr id="118" name="Ink 117">
                  <a:extLst>
                    <a:ext uri="{FF2B5EF4-FFF2-40B4-BE49-F238E27FC236}">
                      <a16:creationId xmlns:a16="http://schemas.microsoft.com/office/drawing/2014/main" id="{B50B1653-A5C4-4C2F-89D5-2901075D3BA0}"/>
                    </a:ext>
                  </a:extLst>
                </p:cNvPr>
                <p:cNvPicPr/>
                <p:nvPr/>
              </p:nvPicPr>
              <p:blipFill>
                <a:blip r:embed="rId203"/>
                <a:stretch>
                  <a:fillRect/>
                </a:stretch>
              </p:blipFill>
              <p:spPr>
                <a:xfrm>
                  <a:off x="4100400" y="3336668"/>
                  <a:ext cx="5400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19" name="Ink 118">
                  <a:extLst>
                    <a:ext uri="{FF2B5EF4-FFF2-40B4-BE49-F238E27FC236}">
                      <a16:creationId xmlns:a16="http://schemas.microsoft.com/office/drawing/2014/main" id="{4548F937-368C-427F-B944-2B707DECD978}"/>
                    </a:ext>
                  </a:extLst>
                </p14:cNvPr>
                <p14:cNvContentPartPr/>
                <p14:nvPr/>
              </p14:nvContentPartPr>
              <p14:xfrm>
                <a:off x="4083120" y="3377348"/>
                <a:ext cx="91080" cy="46800"/>
              </p14:xfrm>
            </p:contentPart>
          </mc:Choice>
          <mc:Fallback xmlns="">
            <p:pic>
              <p:nvPicPr>
                <p:cNvPr id="119" name="Ink 118">
                  <a:extLst>
                    <a:ext uri="{FF2B5EF4-FFF2-40B4-BE49-F238E27FC236}">
                      <a16:creationId xmlns:a16="http://schemas.microsoft.com/office/drawing/2014/main" id="{4548F937-368C-427F-B944-2B707DECD978}"/>
                    </a:ext>
                  </a:extLst>
                </p:cNvPr>
                <p:cNvPicPr/>
                <p:nvPr/>
              </p:nvPicPr>
              <p:blipFill>
                <a:blip r:embed="rId205"/>
                <a:stretch>
                  <a:fillRect/>
                </a:stretch>
              </p:blipFill>
              <p:spPr>
                <a:xfrm>
                  <a:off x="4074120" y="3368708"/>
                  <a:ext cx="10872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20" name="Ink 119">
                  <a:extLst>
                    <a:ext uri="{FF2B5EF4-FFF2-40B4-BE49-F238E27FC236}">
                      <a16:creationId xmlns:a16="http://schemas.microsoft.com/office/drawing/2014/main" id="{A3147273-8AB9-479C-8D20-CB24BBACED12}"/>
                    </a:ext>
                  </a:extLst>
                </p14:cNvPr>
                <p14:cNvContentPartPr/>
                <p14:nvPr/>
              </p14:nvContentPartPr>
              <p14:xfrm>
                <a:off x="4177800" y="3356468"/>
                <a:ext cx="128880" cy="155160"/>
              </p14:xfrm>
            </p:contentPart>
          </mc:Choice>
          <mc:Fallback xmlns="">
            <p:pic>
              <p:nvPicPr>
                <p:cNvPr id="120" name="Ink 119">
                  <a:extLst>
                    <a:ext uri="{FF2B5EF4-FFF2-40B4-BE49-F238E27FC236}">
                      <a16:creationId xmlns:a16="http://schemas.microsoft.com/office/drawing/2014/main" id="{A3147273-8AB9-479C-8D20-CB24BBACED12}"/>
                    </a:ext>
                  </a:extLst>
                </p:cNvPr>
                <p:cNvPicPr/>
                <p:nvPr/>
              </p:nvPicPr>
              <p:blipFill>
                <a:blip r:embed="rId207"/>
                <a:stretch>
                  <a:fillRect/>
                </a:stretch>
              </p:blipFill>
              <p:spPr>
                <a:xfrm>
                  <a:off x="4169160" y="3347468"/>
                  <a:ext cx="14652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21" name="Ink 120">
                  <a:extLst>
                    <a:ext uri="{FF2B5EF4-FFF2-40B4-BE49-F238E27FC236}">
                      <a16:creationId xmlns:a16="http://schemas.microsoft.com/office/drawing/2014/main" id="{BAD45161-DE48-453C-9BA0-3618E9F46525}"/>
                    </a:ext>
                  </a:extLst>
                </p14:cNvPr>
                <p14:cNvContentPartPr/>
                <p14:nvPr/>
              </p14:nvContentPartPr>
              <p14:xfrm>
                <a:off x="2750760" y="3863708"/>
                <a:ext cx="90360" cy="125280"/>
              </p14:xfrm>
            </p:contentPart>
          </mc:Choice>
          <mc:Fallback xmlns="">
            <p:pic>
              <p:nvPicPr>
                <p:cNvPr id="121" name="Ink 120">
                  <a:extLst>
                    <a:ext uri="{FF2B5EF4-FFF2-40B4-BE49-F238E27FC236}">
                      <a16:creationId xmlns:a16="http://schemas.microsoft.com/office/drawing/2014/main" id="{BAD45161-DE48-453C-9BA0-3618E9F46525}"/>
                    </a:ext>
                  </a:extLst>
                </p:cNvPr>
                <p:cNvPicPr/>
                <p:nvPr/>
              </p:nvPicPr>
              <p:blipFill>
                <a:blip r:embed="rId209"/>
                <a:stretch>
                  <a:fillRect/>
                </a:stretch>
              </p:blipFill>
              <p:spPr>
                <a:xfrm>
                  <a:off x="2742120" y="3854708"/>
                  <a:ext cx="10800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22" name="Ink 121">
                  <a:extLst>
                    <a:ext uri="{FF2B5EF4-FFF2-40B4-BE49-F238E27FC236}">
                      <a16:creationId xmlns:a16="http://schemas.microsoft.com/office/drawing/2014/main" id="{14C27AF1-12ED-434D-B536-C90149EA22DD}"/>
                    </a:ext>
                  </a:extLst>
                </p14:cNvPr>
                <p14:cNvContentPartPr/>
                <p14:nvPr/>
              </p14:nvContentPartPr>
              <p14:xfrm>
                <a:off x="2893680" y="3779108"/>
                <a:ext cx="74520" cy="178560"/>
              </p14:xfrm>
            </p:contentPart>
          </mc:Choice>
          <mc:Fallback xmlns="">
            <p:pic>
              <p:nvPicPr>
                <p:cNvPr id="122" name="Ink 121">
                  <a:extLst>
                    <a:ext uri="{FF2B5EF4-FFF2-40B4-BE49-F238E27FC236}">
                      <a16:creationId xmlns:a16="http://schemas.microsoft.com/office/drawing/2014/main" id="{14C27AF1-12ED-434D-B536-C90149EA22DD}"/>
                    </a:ext>
                  </a:extLst>
                </p:cNvPr>
                <p:cNvPicPr/>
                <p:nvPr/>
              </p:nvPicPr>
              <p:blipFill>
                <a:blip r:embed="rId211"/>
                <a:stretch>
                  <a:fillRect/>
                </a:stretch>
              </p:blipFill>
              <p:spPr>
                <a:xfrm>
                  <a:off x="2884680" y="3770468"/>
                  <a:ext cx="9216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23" name="Ink 122">
                  <a:extLst>
                    <a:ext uri="{FF2B5EF4-FFF2-40B4-BE49-F238E27FC236}">
                      <a16:creationId xmlns:a16="http://schemas.microsoft.com/office/drawing/2014/main" id="{7516832F-CC5C-4A53-A75A-5DBA70F65789}"/>
                    </a:ext>
                  </a:extLst>
                </p14:cNvPr>
                <p14:cNvContentPartPr/>
                <p14:nvPr/>
              </p14:nvContentPartPr>
              <p14:xfrm>
                <a:off x="2873160" y="3851828"/>
                <a:ext cx="131040" cy="35640"/>
              </p14:xfrm>
            </p:contentPart>
          </mc:Choice>
          <mc:Fallback xmlns="">
            <p:pic>
              <p:nvPicPr>
                <p:cNvPr id="123" name="Ink 122">
                  <a:extLst>
                    <a:ext uri="{FF2B5EF4-FFF2-40B4-BE49-F238E27FC236}">
                      <a16:creationId xmlns:a16="http://schemas.microsoft.com/office/drawing/2014/main" id="{7516832F-CC5C-4A53-A75A-5DBA70F65789}"/>
                    </a:ext>
                  </a:extLst>
                </p:cNvPr>
                <p:cNvPicPr/>
                <p:nvPr/>
              </p:nvPicPr>
              <p:blipFill>
                <a:blip r:embed="rId213"/>
                <a:stretch>
                  <a:fillRect/>
                </a:stretch>
              </p:blipFill>
              <p:spPr>
                <a:xfrm>
                  <a:off x="2864520" y="3842828"/>
                  <a:ext cx="14868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24" name="Ink 123">
                  <a:extLst>
                    <a:ext uri="{FF2B5EF4-FFF2-40B4-BE49-F238E27FC236}">
                      <a16:creationId xmlns:a16="http://schemas.microsoft.com/office/drawing/2014/main" id="{A1D8A558-D806-4723-9C52-A8CB2920B943}"/>
                    </a:ext>
                  </a:extLst>
                </p14:cNvPr>
                <p14:cNvContentPartPr/>
                <p14:nvPr/>
              </p14:nvContentPartPr>
              <p14:xfrm>
                <a:off x="3043440" y="3822668"/>
                <a:ext cx="64800" cy="103680"/>
              </p14:xfrm>
            </p:contentPart>
          </mc:Choice>
          <mc:Fallback xmlns="">
            <p:pic>
              <p:nvPicPr>
                <p:cNvPr id="124" name="Ink 123">
                  <a:extLst>
                    <a:ext uri="{FF2B5EF4-FFF2-40B4-BE49-F238E27FC236}">
                      <a16:creationId xmlns:a16="http://schemas.microsoft.com/office/drawing/2014/main" id="{A1D8A558-D806-4723-9C52-A8CB2920B943}"/>
                    </a:ext>
                  </a:extLst>
                </p:cNvPr>
                <p:cNvPicPr/>
                <p:nvPr/>
              </p:nvPicPr>
              <p:blipFill>
                <a:blip r:embed="rId215"/>
                <a:stretch>
                  <a:fillRect/>
                </a:stretch>
              </p:blipFill>
              <p:spPr>
                <a:xfrm>
                  <a:off x="3034440" y="3813668"/>
                  <a:ext cx="8244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25" name="Ink 124">
                  <a:extLst>
                    <a:ext uri="{FF2B5EF4-FFF2-40B4-BE49-F238E27FC236}">
                      <a16:creationId xmlns:a16="http://schemas.microsoft.com/office/drawing/2014/main" id="{95D690E5-9CAB-45CA-B0D1-2304B4511F81}"/>
                    </a:ext>
                  </a:extLst>
                </p14:cNvPr>
                <p14:cNvContentPartPr/>
                <p14:nvPr/>
              </p14:nvContentPartPr>
              <p14:xfrm>
                <a:off x="3135960" y="3809348"/>
                <a:ext cx="119160" cy="128520"/>
              </p14:xfrm>
            </p:contentPart>
          </mc:Choice>
          <mc:Fallback xmlns="">
            <p:pic>
              <p:nvPicPr>
                <p:cNvPr id="125" name="Ink 124">
                  <a:extLst>
                    <a:ext uri="{FF2B5EF4-FFF2-40B4-BE49-F238E27FC236}">
                      <a16:creationId xmlns:a16="http://schemas.microsoft.com/office/drawing/2014/main" id="{95D690E5-9CAB-45CA-B0D1-2304B4511F81}"/>
                    </a:ext>
                  </a:extLst>
                </p:cNvPr>
                <p:cNvPicPr/>
                <p:nvPr/>
              </p:nvPicPr>
              <p:blipFill>
                <a:blip r:embed="rId217"/>
                <a:stretch>
                  <a:fillRect/>
                </a:stretch>
              </p:blipFill>
              <p:spPr>
                <a:xfrm>
                  <a:off x="3126960" y="3800708"/>
                  <a:ext cx="13680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26" name="Ink 125">
                  <a:extLst>
                    <a:ext uri="{FF2B5EF4-FFF2-40B4-BE49-F238E27FC236}">
                      <a16:creationId xmlns:a16="http://schemas.microsoft.com/office/drawing/2014/main" id="{E0609782-C2D3-4CCF-9180-CC374C77A117}"/>
                    </a:ext>
                  </a:extLst>
                </p14:cNvPr>
                <p14:cNvContentPartPr/>
                <p14:nvPr/>
              </p14:nvContentPartPr>
              <p14:xfrm>
                <a:off x="3297240" y="3775868"/>
                <a:ext cx="83880" cy="128160"/>
              </p14:xfrm>
            </p:contentPart>
          </mc:Choice>
          <mc:Fallback xmlns="">
            <p:pic>
              <p:nvPicPr>
                <p:cNvPr id="126" name="Ink 125">
                  <a:extLst>
                    <a:ext uri="{FF2B5EF4-FFF2-40B4-BE49-F238E27FC236}">
                      <a16:creationId xmlns:a16="http://schemas.microsoft.com/office/drawing/2014/main" id="{E0609782-C2D3-4CCF-9180-CC374C77A117}"/>
                    </a:ext>
                  </a:extLst>
                </p:cNvPr>
                <p:cNvPicPr/>
                <p:nvPr/>
              </p:nvPicPr>
              <p:blipFill>
                <a:blip r:embed="rId219"/>
                <a:stretch>
                  <a:fillRect/>
                </a:stretch>
              </p:blipFill>
              <p:spPr>
                <a:xfrm>
                  <a:off x="3288600" y="3766868"/>
                  <a:ext cx="10152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27" name="Ink 126">
                  <a:extLst>
                    <a:ext uri="{FF2B5EF4-FFF2-40B4-BE49-F238E27FC236}">
                      <a16:creationId xmlns:a16="http://schemas.microsoft.com/office/drawing/2014/main" id="{859986E4-845D-462F-A66A-B1E82539A92E}"/>
                    </a:ext>
                  </a:extLst>
                </p14:cNvPr>
                <p14:cNvContentPartPr/>
                <p14:nvPr/>
              </p14:nvContentPartPr>
              <p14:xfrm>
                <a:off x="3452400" y="3762548"/>
                <a:ext cx="34920" cy="144720"/>
              </p14:xfrm>
            </p:contentPart>
          </mc:Choice>
          <mc:Fallback xmlns="">
            <p:pic>
              <p:nvPicPr>
                <p:cNvPr id="127" name="Ink 126">
                  <a:extLst>
                    <a:ext uri="{FF2B5EF4-FFF2-40B4-BE49-F238E27FC236}">
                      <a16:creationId xmlns:a16="http://schemas.microsoft.com/office/drawing/2014/main" id="{859986E4-845D-462F-A66A-B1E82539A92E}"/>
                    </a:ext>
                  </a:extLst>
                </p:cNvPr>
                <p:cNvPicPr/>
                <p:nvPr/>
              </p:nvPicPr>
              <p:blipFill>
                <a:blip r:embed="rId221"/>
                <a:stretch>
                  <a:fillRect/>
                </a:stretch>
              </p:blipFill>
              <p:spPr>
                <a:xfrm>
                  <a:off x="3443400" y="3753548"/>
                  <a:ext cx="5256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28" name="Ink 127">
                  <a:extLst>
                    <a:ext uri="{FF2B5EF4-FFF2-40B4-BE49-F238E27FC236}">
                      <a16:creationId xmlns:a16="http://schemas.microsoft.com/office/drawing/2014/main" id="{F772FBF1-659D-4E42-8F58-3C3D45E45582}"/>
                    </a:ext>
                  </a:extLst>
                </p14:cNvPr>
                <p14:cNvContentPartPr/>
                <p14:nvPr/>
              </p14:nvContentPartPr>
              <p14:xfrm>
                <a:off x="3428280" y="3766868"/>
                <a:ext cx="80640" cy="28080"/>
              </p14:xfrm>
            </p:contentPart>
          </mc:Choice>
          <mc:Fallback xmlns="">
            <p:pic>
              <p:nvPicPr>
                <p:cNvPr id="128" name="Ink 127">
                  <a:extLst>
                    <a:ext uri="{FF2B5EF4-FFF2-40B4-BE49-F238E27FC236}">
                      <a16:creationId xmlns:a16="http://schemas.microsoft.com/office/drawing/2014/main" id="{F772FBF1-659D-4E42-8F58-3C3D45E45582}"/>
                    </a:ext>
                  </a:extLst>
                </p:cNvPr>
                <p:cNvPicPr/>
                <p:nvPr/>
              </p:nvPicPr>
              <p:blipFill>
                <a:blip r:embed="rId223"/>
                <a:stretch>
                  <a:fillRect/>
                </a:stretch>
              </p:blipFill>
              <p:spPr>
                <a:xfrm>
                  <a:off x="3419640" y="3758228"/>
                  <a:ext cx="9828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29" name="Ink 128">
                  <a:extLst>
                    <a:ext uri="{FF2B5EF4-FFF2-40B4-BE49-F238E27FC236}">
                      <a16:creationId xmlns:a16="http://schemas.microsoft.com/office/drawing/2014/main" id="{E96F095F-BF1D-4003-9E43-332EB156C192}"/>
                    </a:ext>
                  </a:extLst>
                </p14:cNvPr>
                <p14:cNvContentPartPr/>
                <p14:nvPr/>
              </p14:nvContentPartPr>
              <p14:xfrm>
                <a:off x="3541680" y="3734828"/>
                <a:ext cx="108000" cy="154440"/>
              </p14:xfrm>
            </p:contentPart>
          </mc:Choice>
          <mc:Fallback xmlns="">
            <p:pic>
              <p:nvPicPr>
                <p:cNvPr id="129" name="Ink 128">
                  <a:extLst>
                    <a:ext uri="{FF2B5EF4-FFF2-40B4-BE49-F238E27FC236}">
                      <a16:creationId xmlns:a16="http://schemas.microsoft.com/office/drawing/2014/main" id="{E96F095F-BF1D-4003-9E43-332EB156C192}"/>
                    </a:ext>
                  </a:extLst>
                </p:cNvPr>
                <p:cNvPicPr/>
                <p:nvPr/>
              </p:nvPicPr>
              <p:blipFill>
                <a:blip r:embed="rId225"/>
                <a:stretch>
                  <a:fillRect/>
                </a:stretch>
              </p:blipFill>
              <p:spPr>
                <a:xfrm>
                  <a:off x="3533040" y="3726188"/>
                  <a:ext cx="12564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30" name="Ink 129">
                  <a:extLst>
                    <a:ext uri="{FF2B5EF4-FFF2-40B4-BE49-F238E27FC236}">
                      <a16:creationId xmlns:a16="http://schemas.microsoft.com/office/drawing/2014/main" id="{35978A63-7DA1-4113-BC24-26E36FA3650C}"/>
                    </a:ext>
                  </a:extLst>
                </p14:cNvPr>
                <p14:cNvContentPartPr/>
                <p14:nvPr/>
              </p14:nvContentPartPr>
              <p14:xfrm>
                <a:off x="3725640" y="3708188"/>
                <a:ext cx="46440" cy="128880"/>
              </p14:xfrm>
            </p:contentPart>
          </mc:Choice>
          <mc:Fallback xmlns="">
            <p:pic>
              <p:nvPicPr>
                <p:cNvPr id="130" name="Ink 129">
                  <a:extLst>
                    <a:ext uri="{FF2B5EF4-FFF2-40B4-BE49-F238E27FC236}">
                      <a16:creationId xmlns:a16="http://schemas.microsoft.com/office/drawing/2014/main" id="{35978A63-7DA1-4113-BC24-26E36FA3650C}"/>
                    </a:ext>
                  </a:extLst>
                </p:cNvPr>
                <p:cNvPicPr/>
                <p:nvPr/>
              </p:nvPicPr>
              <p:blipFill>
                <a:blip r:embed="rId227"/>
                <a:stretch>
                  <a:fillRect/>
                </a:stretch>
              </p:blipFill>
              <p:spPr>
                <a:xfrm>
                  <a:off x="3717000" y="3699188"/>
                  <a:ext cx="6408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31" name="Ink 130">
                  <a:extLst>
                    <a:ext uri="{FF2B5EF4-FFF2-40B4-BE49-F238E27FC236}">
                      <a16:creationId xmlns:a16="http://schemas.microsoft.com/office/drawing/2014/main" id="{2AB531EA-047C-4866-B76A-61D0BA43700F}"/>
                    </a:ext>
                  </a:extLst>
                </p14:cNvPr>
                <p14:cNvContentPartPr/>
                <p14:nvPr/>
              </p14:nvContentPartPr>
              <p14:xfrm>
                <a:off x="3819240" y="3684788"/>
                <a:ext cx="83160" cy="122760"/>
              </p14:xfrm>
            </p:contentPart>
          </mc:Choice>
          <mc:Fallback xmlns="">
            <p:pic>
              <p:nvPicPr>
                <p:cNvPr id="131" name="Ink 130">
                  <a:extLst>
                    <a:ext uri="{FF2B5EF4-FFF2-40B4-BE49-F238E27FC236}">
                      <a16:creationId xmlns:a16="http://schemas.microsoft.com/office/drawing/2014/main" id="{2AB531EA-047C-4866-B76A-61D0BA43700F}"/>
                    </a:ext>
                  </a:extLst>
                </p:cNvPr>
                <p:cNvPicPr/>
                <p:nvPr/>
              </p:nvPicPr>
              <p:blipFill>
                <a:blip r:embed="rId229"/>
                <a:stretch>
                  <a:fillRect/>
                </a:stretch>
              </p:blipFill>
              <p:spPr>
                <a:xfrm>
                  <a:off x="3810240" y="3675788"/>
                  <a:ext cx="10080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32" name="Ink 131">
                  <a:extLst>
                    <a:ext uri="{FF2B5EF4-FFF2-40B4-BE49-F238E27FC236}">
                      <a16:creationId xmlns:a16="http://schemas.microsoft.com/office/drawing/2014/main" id="{9ECEF11C-8A8F-48D1-A58B-F6C5F4F639DF}"/>
                    </a:ext>
                  </a:extLst>
                </p14:cNvPr>
                <p14:cNvContentPartPr/>
                <p14:nvPr/>
              </p14:nvContentPartPr>
              <p14:xfrm>
                <a:off x="3940560" y="3648068"/>
                <a:ext cx="97200" cy="147960"/>
              </p14:xfrm>
            </p:contentPart>
          </mc:Choice>
          <mc:Fallback xmlns="">
            <p:pic>
              <p:nvPicPr>
                <p:cNvPr id="132" name="Ink 131">
                  <a:extLst>
                    <a:ext uri="{FF2B5EF4-FFF2-40B4-BE49-F238E27FC236}">
                      <a16:creationId xmlns:a16="http://schemas.microsoft.com/office/drawing/2014/main" id="{9ECEF11C-8A8F-48D1-A58B-F6C5F4F639DF}"/>
                    </a:ext>
                  </a:extLst>
                </p:cNvPr>
                <p:cNvPicPr/>
                <p:nvPr/>
              </p:nvPicPr>
              <p:blipFill>
                <a:blip r:embed="rId231"/>
                <a:stretch>
                  <a:fillRect/>
                </a:stretch>
              </p:blipFill>
              <p:spPr>
                <a:xfrm>
                  <a:off x="3931920" y="3639428"/>
                  <a:ext cx="11484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34" name="Ink 133">
                  <a:extLst>
                    <a:ext uri="{FF2B5EF4-FFF2-40B4-BE49-F238E27FC236}">
                      <a16:creationId xmlns:a16="http://schemas.microsoft.com/office/drawing/2014/main" id="{26A84290-C0E1-4884-BC92-8D6398D1EF3D}"/>
                    </a:ext>
                  </a:extLst>
                </p14:cNvPr>
                <p14:cNvContentPartPr/>
                <p14:nvPr/>
              </p14:nvContentPartPr>
              <p14:xfrm>
                <a:off x="2397600" y="3571028"/>
                <a:ext cx="110520" cy="413280"/>
              </p14:xfrm>
            </p:contentPart>
          </mc:Choice>
          <mc:Fallback xmlns="">
            <p:pic>
              <p:nvPicPr>
                <p:cNvPr id="134" name="Ink 133">
                  <a:extLst>
                    <a:ext uri="{FF2B5EF4-FFF2-40B4-BE49-F238E27FC236}">
                      <a16:creationId xmlns:a16="http://schemas.microsoft.com/office/drawing/2014/main" id="{26A84290-C0E1-4884-BC92-8D6398D1EF3D}"/>
                    </a:ext>
                  </a:extLst>
                </p:cNvPr>
                <p:cNvPicPr/>
                <p:nvPr/>
              </p:nvPicPr>
              <p:blipFill>
                <a:blip r:embed="rId233"/>
                <a:stretch>
                  <a:fillRect/>
                </a:stretch>
              </p:blipFill>
              <p:spPr>
                <a:xfrm>
                  <a:off x="2388600" y="3562388"/>
                  <a:ext cx="128160" cy="43092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36" name="Ink 135">
                  <a:extLst>
                    <a:ext uri="{FF2B5EF4-FFF2-40B4-BE49-F238E27FC236}">
                      <a16:creationId xmlns:a16="http://schemas.microsoft.com/office/drawing/2014/main" id="{A65EF2FC-B1AF-4ABB-8561-3DC11659497F}"/>
                    </a:ext>
                  </a:extLst>
                </p14:cNvPr>
                <p14:cNvContentPartPr/>
                <p14:nvPr/>
              </p14:nvContentPartPr>
              <p14:xfrm>
                <a:off x="2407320" y="3236228"/>
                <a:ext cx="1925280" cy="286200"/>
              </p14:xfrm>
            </p:contentPart>
          </mc:Choice>
          <mc:Fallback xmlns="">
            <p:pic>
              <p:nvPicPr>
                <p:cNvPr id="136" name="Ink 135">
                  <a:extLst>
                    <a:ext uri="{FF2B5EF4-FFF2-40B4-BE49-F238E27FC236}">
                      <a16:creationId xmlns:a16="http://schemas.microsoft.com/office/drawing/2014/main" id="{A65EF2FC-B1AF-4ABB-8561-3DC11659497F}"/>
                    </a:ext>
                  </a:extLst>
                </p:cNvPr>
                <p:cNvPicPr/>
                <p:nvPr/>
              </p:nvPicPr>
              <p:blipFill>
                <a:blip r:embed="rId235"/>
                <a:stretch>
                  <a:fillRect/>
                </a:stretch>
              </p:blipFill>
              <p:spPr>
                <a:xfrm>
                  <a:off x="2398680" y="3227588"/>
                  <a:ext cx="194292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38" name="Ink 137">
                  <a:extLst>
                    <a:ext uri="{FF2B5EF4-FFF2-40B4-BE49-F238E27FC236}">
                      <a16:creationId xmlns:a16="http://schemas.microsoft.com/office/drawing/2014/main" id="{E6795BBF-A62B-4D25-A428-866EF394C2BD}"/>
                    </a:ext>
                  </a:extLst>
                </p14:cNvPr>
                <p14:cNvContentPartPr/>
                <p14:nvPr/>
              </p14:nvContentPartPr>
              <p14:xfrm>
                <a:off x="2500200" y="3867308"/>
                <a:ext cx="1835640" cy="297000"/>
              </p14:xfrm>
            </p:contentPart>
          </mc:Choice>
          <mc:Fallback xmlns="">
            <p:pic>
              <p:nvPicPr>
                <p:cNvPr id="138" name="Ink 137">
                  <a:extLst>
                    <a:ext uri="{FF2B5EF4-FFF2-40B4-BE49-F238E27FC236}">
                      <a16:creationId xmlns:a16="http://schemas.microsoft.com/office/drawing/2014/main" id="{E6795BBF-A62B-4D25-A428-866EF394C2BD}"/>
                    </a:ext>
                  </a:extLst>
                </p:cNvPr>
                <p:cNvPicPr/>
                <p:nvPr/>
              </p:nvPicPr>
              <p:blipFill>
                <a:blip r:embed="rId237"/>
                <a:stretch>
                  <a:fillRect/>
                </a:stretch>
              </p:blipFill>
              <p:spPr>
                <a:xfrm>
                  <a:off x="2491560" y="3858668"/>
                  <a:ext cx="185328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39" name="Ink 138">
                  <a:extLst>
                    <a:ext uri="{FF2B5EF4-FFF2-40B4-BE49-F238E27FC236}">
                      <a16:creationId xmlns:a16="http://schemas.microsoft.com/office/drawing/2014/main" id="{A276DE0B-19F7-429F-A270-DFA1CC36C71D}"/>
                    </a:ext>
                  </a:extLst>
                </p14:cNvPr>
                <p14:cNvContentPartPr/>
                <p14:nvPr/>
              </p14:nvContentPartPr>
              <p14:xfrm>
                <a:off x="4311360" y="3236588"/>
                <a:ext cx="34200" cy="673920"/>
              </p14:xfrm>
            </p:contentPart>
          </mc:Choice>
          <mc:Fallback xmlns="">
            <p:pic>
              <p:nvPicPr>
                <p:cNvPr id="139" name="Ink 138">
                  <a:extLst>
                    <a:ext uri="{FF2B5EF4-FFF2-40B4-BE49-F238E27FC236}">
                      <a16:creationId xmlns:a16="http://schemas.microsoft.com/office/drawing/2014/main" id="{A276DE0B-19F7-429F-A270-DFA1CC36C71D}"/>
                    </a:ext>
                  </a:extLst>
                </p:cNvPr>
                <p:cNvPicPr/>
                <p:nvPr/>
              </p:nvPicPr>
              <p:blipFill>
                <a:blip r:embed="rId239"/>
                <a:stretch>
                  <a:fillRect/>
                </a:stretch>
              </p:blipFill>
              <p:spPr>
                <a:xfrm>
                  <a:off x="4302360" y="3227588"/>
                  <a:ext cx="51840" cy="69156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41" name="Ink 140">
                  <a:extLst>
                    <a:ext uri="{FF2B5EF4-FFF2-40B4-BE49-F238E27FC236}">
                      <a16:creationId xmlns:a16="http://schemas.microsoft.com/office/drawing/2014/main" id="{6B8D4D3F-0074-4A6B-B9F0-744CF037C750}"/>
                    </a:ext>
                  </a:extLst>
                </p14:cNvPr>
                <p14:cNvContentPartPr/>
                <p14:nvPr/>
              </p14:nvContentPartPr>
              <p14:xfrm>
                <a:off x="2350080" y="4473548"/>
                <a:ext cx="2160" cy="21240"/>
              </p14:xfrm>
            </p:contentPart>
          </mc:Choice>
          <mc:Fallback xmlns="">
            <p:pic>
              <p:nvPicPr>
                <p:cNvPr id="141" name="Ink 140">
                  <a:extLst>
                    <a:ext uri="{FF2B5EF4-FFF2-40B4-BE49-F238E27FC236}">
                      <a16:creationId xmlns:a16="http://schemas.microsoft.com/office/drawing/2014/main" id="{6B8D4D3F-0074-4A6B-B9F0-744CF037C750}"/>
                    </a:ext>
                  </a:extLst>
                </p:cNvPr>
                <p:cNvPicPr/>
                <p:nvPr/>
              </p:nvPicPr>
              <p:blipFill>
                <a:blip r:embed="rId125"/>
                <a:stretch>
                  <a:fillRect/>
                </a:stretch>
              </p:blipFill>
              <p:spPr>
                <a:xfrm>
                  <a:off x="2341440" y="4464908"/>
                  <a:ext cx="1980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142" name="Ink 141">
                  <a:extLst>
                    <a:ext uri="{FF2B5EF4-FFF2-40B4-BE49-F238E27FC236}">
                      <a16:creationId xmlns:a16="http://schemas.microsoft.com/office/drawing/2014/main" id="{EB767B08-0FD0-4946-B684-EE252AA8880F}"/>
                    </a:ext>
                  </a:extLst>
                </p14:cNvPr>
                <p14:cNvContentPartPr/>
                <p14:nvPr/>
              </p14:nvContentPartPr>
              <p14:xfrm>
                <a:off x="2372040" y="4465268"/>
                <a:ext cx="242280" cy="953280"/>
              </p14:xfrm>
            </p:contentPart>
          </mc:Choice>
          <mc:Fallback xmlns="">
            <p:pic>
              <p:nvPicPr>
                <p:cNvPr id="142" name="Ink 141">
                  <a:extLst>
                    <a:ext uri="{FF2B5EF4-FFF2-40B4-BE49-F238E27FC236}">
                      <a16:creationId xmlns:a16="http://schemas.microsoft.com/office/drawing/2014/main" id="{EB767B08-0FD0-4946-B684-EE252AA8880F}"/>
                    </a:ext>
                  </a:extLst>
                </p:cNvPr>
                <p:cNvPicPr/>
                <p:nvPr/>
              </p:nvPicPr>
              <p:blipFill>
                <a:blip r:embed="rId242"/>
                <a:stretch>
                  <a:fillRect/>
                </a:stretch>
              </p:blipFill>
              <p:spPr>
                <a:xfrm>
                  <a:off x="2363400" y="4456628"/>
                  <a:ext cx="259920" cy="97092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143" name="Ink 142">
                  <a:extLst>
                    <a:ext uri="{FF2B5EF4-FFF2-40B4-BE49-F238E27FC236}">
                      <a16:creationId xmlns:a16="http://schemas.microsoft.com/office/drawing/2014/main" id="{1DB228B4-FB8D-48F6-BBE4-E99E2F5156B8}"/>
                    </a:ext>
                  </a:extLst>
                </p14:cNvPr>
                <p14:cNvContentPartPr/>
                <p14:nvPr/>
              </p14:nvContentPartPr>
              <p14:xfrm>
                <a:off x="2387520" y="4171148"/>
                <a:ext cx="1880640" cy="309240"/>
              </p14:xfrm>
            </p:contentPart>
          </mc:Choice>
          <mc:Fallback xmlns="">
            <p:pic>
              <p:nvPicPr>
                <p:cNvPr id="143" name="Ink 142">
                  <a:extLst>
                    <a:ext uri="{FF2B5EF4-FFF2-40B4-BE49-F238E27FC236}">
                      <a16:creationId xmlns:a16="http://schemas.microsoft.com/office/drawing/2014/main" id="{1DB228B4-FB8D-48F6-BBE4-E99E2F5156B8}"/>
                    </a:ext>
                  </a:extLst>
                </p:cNvPr>
                <p:cNvPicPr/>
                <p:nvPr/>
              </p:nvPicPr>
              <p:blipFill>
                <a:blip r:embed="rId244"/>
                <a:stretch>
                  <a:fillRect/>
                </a:stretch>
              </p:blipFill>
              <p:spPr>
                <a:xfrm>
                  <a:off x="2378880" y="4162508"/>
                  <a:ext cx="1898280" cy="32688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144" name="Ink 143">
                  <a:extLst>
                    <a:ext uri="{FF2B5EF4-FFF2-40B4-BE49-F238E27FC236}">
                      <a16:creationId xmlns:a16="http://schemas.microsoft.com/office/drawing/2014/main" id="{35686274-93D0-4484-AF54-79EEC4AB5CDB}"/>
                    </a:ext>
                  </a:extLst>
                </p14:cNvPr>
                <p14:cNvContentPartPr/>
                <p14:nvPr/>
              </p14:nvContentPartPr>
              <p14:xfrm>
                <a:off x="4241160" y="4154228"/>
                <a:ext cx="149400" cy="922320"/>
              </p14:xfrm>
            </p:contentPart>
          </mc:Choice>
          <mc:Fallback xmlns="">
            <p:pic>
              <p:nvPicPr>
                <p:cNvPr id="144" name="Ink 143">
                  <a:extLst>
                    <a:ext uri="{FF2B5EF4-FFF2-40B4-BE49-F238E27FC236}">
                      <a16:creationId xmlns:a16="http://schemas.microsoft.com/office/drawing/2014/main" id="{35686274-93D0-4484-AF54-79EEC4AB5CDB}"/>
                    </a:ext>
                  </a:extLst>
                </p:cNvPr>
                <p:cNvPicPr/>
                <p:nvPr/>
              </p:nvPicPr>
              <p:blipFill>
                <a:blip r:embed="rId246"/>
                <a:stretch>
                  <a:fillRect/>
                </a:stretch>
              </p:blipFill>
              <p:spPr>
                <a:xfrm>
                  <a:off x="4232160" y="4145588"/>
                  <a:ext cx="167040" cy="93996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145" name="Ink 144">
                  <a:extLst>
                    <a:ext uri="{FF2B5EF4-FFF2-40B4-BE49-F238E27FC236}">
                      <a16:creationId xmlns:a16="http://schemas.microsoft.com/office/drawing/2014/main" id="{23A04345-4F49-4137-ABA1-17E4D5C5DB94}"/>
                    </a:ext>
                  </a:extLst>
                </p14:cNvPr>
                <p14:cNvContentPartPr/>
                <p14:nvPr/>
              </p14:nvContentPartPr>
              <p14:xfrm>
                <a:off x="2607840" y="5096348"/>
                <a:ext cx="1835280" cy="324000"/>
              </p14:xfrm>
            </p:contentPart>
          </mc:Choice>
          <mc:Fallback xmlns="">
            <p:pic>
              <p:nvPicPr>
                <p:cNvPr id="145" name="Ink 144">
                  <a:extLst>
                    <a:ext uri="{FF2B5EF4-FFF2-40B4-BE49-F238E27FC236}">
                      <a16:creationId xmlns:a16="http://schemas.microsoft.com/office/drawing/2014/main" id="{23A04345-4F49-4137-ABA1-17E4D5C5DB94}"/>
                    </a:ext>
                  </a:extLst>
                </p:cNvPr>
                <p:cNvPicPr/>
                <p:nvPr/>
              </p:nvPicPr>
              <p:blipFill>
                <a:blip r:embed="rId248"/>
                <a:stretch>
                  <a:fillRect/>
                </a:stretch>
              </p:blipFill>
              <p:spPr>
                <a:xfrm>
                  <a:off x="2598840" y="5087708"/>
                  <a:ext cx="1852920"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147" name="Ink 146">
                  <a:extLst>
                    <a:ext uri="{FF2B5EF4-FFF2-40B4-BE49-F238E27FC236}">
                      <a16:creationId xmlns:a16="http://schemas.microsoft.com/office/drawing/2014/main" id="{BB0F53EA-DAF8-4842-96CB-63EEBEAFC5E0}"/>
                    </a:ext>
                  </a:extLst>
                </p14:cNvPr>
                <p14:cNvContentPartPr/>
                <p14:nvPr/>
              </p14:nvContentPartPr>
              <p14:xfrm>
                <a:off x="2513160" y="4594508"/>
                <a:ext cx="73080" cy="208800"/>
              </p14:xfrm>
            </p:contentPart>
          </mc:Choice>
          <mc:Fallback xmlns="">
            <p:pic>
              <p:nvPicPr>
                <p:cNvPr id="147" name="Ink 146">
                  <a:extLst>
                    <a:ext uri="{FF2B5EF4-FFF2-40B4-BE49-F238E27FC236}">
                      <a16:creationId xmlns:a16="http://schemas.microsoft.com/office/drawing/2014/main" id="{BB0F53EA-DAF8-4842-96CB-63EEBEAFC5E0}"/>
                    </a:ext>
                  </a:extLst>
                </p:cNvPr>
                <p:cNvPicPr/>
                <p:nvPr/>
              </p:nvPicPr>
              <p:blipFill>
                <a:blip r:embed="rId250"/>
                <a:stretch>
                  <a:fillRect/>
                </a:stretch>
              </p:blipFill>
              <p:spPr>
                <a:xfrm>
                  <a:off x="2504160" y="4585868"/>
                  <a:ext cx="9072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148" name="Ink 147">
                  <a:extLst>
                    <a:ext uri="{FF2B5EF4-FFF2-40B4-BE49-F238E27FC236}">
                      <a16:creationId xmlns:a16="http://schemas.microsoft.com/office/drawing/2014/main" id="{E7A0FEA3-05C6-4DDE-B5A0-7271A640AB33}"/>
                    </a:ext>
                  </a:extLst>
                </p14:cNvPr>
                <p14:cNvContentPartPr/>
                <p14:nvPr/>
              </p14:nvContentPartPr>
              <p14:xfrm>
                <a:off x="2511000" y="4544108"/>
                <a:ext cx="118440" cy="51840"/>
              </p14:xfrm>
            </p:contentPart>
          </mc:Choice>
          <mc:Fallback xmlns="">
            <p:pic>
              <p:nvPicPr>
                <p:cNvPr id="148" name="Ink 147">
                  <a:extLst>
                    <a:ext uri="{FF2B5EF4-FFF2-40B4-BE49-F238E27FC236}">
                      <a16:creationId xmlns:a16="http://schemas.microsoft.com/office/drawing/2014/main" id="{E7A0FEA3-05C6-4DDE-B5A0-7271A640AB33}"/>
                    </a:ext>
                  </a:extLst>
                </p:cNvPr>
                <p:cNvPicPr/>
                <p:nvPr/>
              </p:nvPicPr>
              <p:blipFill>
                <a:blip r:embed="rId252"/>
                <a:stretch>
                  <a:fillRect/>
                </a:stretch>
              </p:blipFill>
              <p:spPr>
                <a:xfrm>
                  <a:off x="2502360" y="4535468"/>
                  <a:ext cx="13608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149" name="Ink 148">
                  <a:extLst>
                    <a:ext uri="{FF2B5EF4-FFF2-40B4-BE49-F238E27FC236}">
                      <a16:creationId xmlns:a16="http://schemas.microsoft.com/office/drawing/2014/main" id="{F85FE188-E86E-4027-AF32-75410E889BA1}"/>
                    </a:ext>
                  </a:extLst>
                </p14:cNvPr>
                <p14:cNvContentPartPr/>
                <p14:nvPr/>
              </p14:nvContentPartPr>
              <p14:xfrm>
                <a:off x="2589480" y="4642028"/>
                <a:ext cx="61920" cy="23040"/>
              </p14:xfrm>
            </p:contentPart>
          </mc:Choice>
          <mc:Fallback xmlns="">
            <p:pic>
              <p:nvPicPr>
                <p:cNvPr id="149" name="Ink 148">
                  <a:extLst>
                    <a:ext uri="{FF2B5EF4-FFF2-40B4-BE49-F238E27FC236}">
                      <a16:creationId xmlns:a16="http://schemas.microsoft.com/office/drawing/2014/main" id="{F85FE188-E86E-4027-AF32-75410E889BA1}"/>
                    </a:ext>
                  </a:extLst>
                </p:cNvPr>
                <p:cNvPicPr/>
                <p:nvPr/>
              </p:nvPicPr>
              <p:blipFill>
                <a:blip r:embed="rId254"/>
                <a:stretch>
                  <a:fillRect/>
                </a:stretch>
              </p:blipFill>
              <p:spPr>
                <a:xfrm>
                  <a:off x="2580840" y="4633028"/>
                  <a:ext cx="7956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150" name="Ink 149">
                  <a:extLst>
                    <a:ext uri="{FF2B5EF4-FFF2-40B4-BE49-F238E27FC236}">
                      <a16:creationId xmlns:a16="http://schemas.microsoft.com/office/drawing/2014/main" id="{2D0FA85F-AFC6-4A14-B10E-D31AF4D1E942}"/>
                    </a:ext>
                  </a:extLst>
                </p14:cNvPr>
                <p14:cNvContentPartPr/>
                <p14:nvPr/>
              </p14:nvContentPartPr>
              <p14:xfrm>
                <a:off x="2706480" y="4635548"/>
                <a:ext cx="22680" cy="91080"/>
              </p14:xfrm>
            </p:contentPart>
          </mc:Choice>
          <mc:Fallback xmlns="">
            <p:pic>
              <p:nvPicPr>
                <p:cNvPr id="150" name="Ink 149">
                  <a:extLst>
                    <a:ext uri="{FF2B5EF4-FFF2-40B4-BE49-F238E27FC236}">
                      <a16:creationId xmlns:a16="http://schemas.microsoft.com/office/drawing/2014/main" id="{2D0FA85F-AFC6-4A14-B10E-D31AF4D1E942}"/>
                    </a:ext>
                  </a:extLst>
                </p:cNvPr>
                <p:cNvPicPr/>
                <p:nvPr/>
              </p:nvPicPr>
              <p:blipFill>
                <a:blip r:embed="rId256"/>
                <a:stretch>
                  <a:fillRect/>
                </a:stretch>
              </p:blipFill>
              <p:spPr>
                <a:xfrm>
                  <a:off x="2697840" y="4626548"/>
                  <a:ext cx="4032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151" name="Ink 150">
                  <a:extLst>
                    <a:ext uri="{FF2B5EF4-FFF2-40B4-BE49-F238E27FC236}">
                      <a16:creationId xmlns:a16="http://schemas.microsoft.com/office/drawing/2014/main" id="{CE594FD4-E248-42DA-8EFE-2E6B8E0399A7}"/>
                    </a:ext>
                  </a:extLst>
                </p14:cNvPr>
                <p14:cNvContentPartPr/>
                <p14:nvPr/>
              </p14:nvContentPartPr>
              <p14:xfrm>
                <a:off x="2692800" y="4558508"/>
                <a:ext cx="3960" cy="7560"/>
              </p14:xfrm>
            </p:contentPart>
          </mc:Choice>
          <mc:Fallback xmlns="">
            <p:pic>
              <p:nvPicPr>
                <p:cNvPr id="151" name="Ink 150">
                  <a:extLst>
                    <a:ext uri="{FF2B5EF4-FFF2-40B4-BE49-F238E27FC236}">
                      <a16:creationId xmlns:a16="http://schemas.microsoft.com/office/drawing/2014/main" id="{CE594FD4-E248-42DA-8EFE-2E6B8E0399A7}"/>
                    </a:ext>
                  </a:extLst>
                </p:cNvPr>
                <p:cNvPicPr/>
                <p:nvPr/>
              </p:nvPicPr>
              <p:blipFill>
                <a:blip r:embed="rId30"/>
                <a:stretch>
                  <a:fillRect/>
                </a:stretch>
              </p:blipFill>
              <p:spPr>
                <a:xfrm>
                  <a:off x="2683800" y="4549508"/>
                  <a:ext cx="2160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52" name="Ink 151">
                  <a:extLst>
                    <a:ext uri="{FF2B5EF4-FFF2-40B4-BE49-F238E27FC236}">
                      <a16:creationId xmlns:a16="http://schemas.microsoft.com/office/drawing/2014/main" id="{34B062B4-D7EB-4FF7-A5F0-58E7B65D8F95}"/>
                    </a:ext>
                  </a:extLst>
                </p14:cNvPr>
                <p14:cNvContentPartPr/>
                <p14:nvPr/>
              </p14:nvContentPartPr>
              <p14:xfrm>
                <a:off x="2770920" y="4511708"/>
                <a:ext cx="63000" cy="234720"/>
              </p14:xfrm>
            </p:contentPart>
          </mc:Choice>
          <mc:Fallback xmlns="">
            <p:pic>
              <p:nvPicPr>
                <p:cNvPr id="152" name="Ink 151">
                  <a:extLst>
                    <a:ext uri="{FF2B5EF4-FFF2-40B4-BE49-F238E27FC236}">
                      <a16:creationId xmlns:a16="http://schemas.microsoft.com/office/drawing/2014/main" id="{34B062B4-D7EB-4FF7-A5F0-58E7B65D8F95}"/>
                    </a:ext>
                  </a:extLst>
                </p:cNvPr>
                <p:cNvPicPr/>
                <p:nvPr/>
              </p:nvPicPr>
              <p:blipFill>
                <a:blip r:embed="rId259"/>
                <a:stretch>
                  <a:fillRect/>
                </a:stretch>
              </p:blipFill>
              <p:spPr>
                <a:xfrm>
                  <a:off x="2762280" y="4502708"/>
                  <a:ext cx="8064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53" name="Ink 152">
                  <a:extLst>
                    <a:ext uri="{FF2B5EF4-FFF2-40B4-BE49-F238E27FC236}">
                      <a16:creationId xmlns:a16="http://schemas.microsoft.com/office/drawing/2014/main" id="{D6DBA201-095D-4E60-8277-B01D24E33EB9}"/>
                    </a:ext>
                  </a:extLst>
                </p14:cNvPr>
                <p14:cNvContentPartPr/>
                <p14:nvPr/>
              </p14:nvContentPartPr>
              <p14:xfrm>
                <a:off x="2863800" y="4579388"/>
                <a:ext cx="95040" cy="146880"/>
              </p14:xfrm>
            </p:contentPart>
          </mc:Choice>
          <mc:Fallback xmlns="">
            <p:pic>
              <p:nvPicPr>
                <p:cNvPr id="153" name="Ink 152">
                  <a:extLst>
                    <a:ext uri="{FF2B5EF4-FFF2-40B4-BE49-F238E27FC236}">
                      <a16:creationId xmlns:a16="http://schemas.microsoft.com/office/drawing/2014/main" id="{D6DBA201-095D-4E60-8277-B01D24E33EB9}"/>
                    </a:ext>
                  </a:extLst>
                </p:cNvPr>
                <p:cNvPicPr/>
                <p:nvPr/>
              </p:nvPicPr>
              <p:blipFill>
                <a:blip r:embed="rId261"/>
                <a:stretch>
                  <a:fillRect/>
                </a:stretch>
              </p:blipFill>
              <p:spPr>
                <a:xfrm>
                  <a:off x="2855160" y="4570388"/>
                  <a:ext cx="11268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54" name="Ink 153">
                  <a:extLst>
                    <a:ext uri="{FF2B5EF4-FFF2-40B4-BE49-F238E27FC236}">
                      <a16:creationId xmlns:a16="http://schemas.microsoft.com/office/drawing/2014/main" id="{4619CA37-2FA2-40AD-8ED8-DB405516EA55}"/>
                    </a:ext>
                  </a:extLst>
                </p14:cNvPr>
                <p14:cNvContentPartPr/>
                <p14:nvPr/>
              </p14:nvContentPartPr>
              <p14:xfrm>
                <a:off x="3140640" y="4431428"/>
                <a:ext cx="114120" cy="235080"/>
              </p14:xfrm>
            </p:contentPart>
          </mc:Choice>
          <mc:Fallback xmlns="">
            <p:pic>
              <p:nvPicPr>
                <p:cNvPr id="154" name="Ink 153">
                  <a:extLst>
                    <a:ext uri="{FF2B5EF4-FFF2-40B4-BE49-F238E27FC236}">
                      <a16:creationId xmlns:a16="http://schemas.microsoft.com/office/drawing/2014/main" id="{4619CA37-2FA2-40AD-8ED8-DB405516EA55}"/>
                    </a:ext>
                  </a:extLst>
                </p:cNvPr>
                <p:cNvPicPr/>
                <p:nvPr/>
              </p:nvPicPr>
              <p:blipFill>
                <a:blip r:embed="rId263"/>
                <a:stretch>
                  <a:fillRect/>
                </a:stretch>
              </p:blipFill>
              <p:spPr>
                <a:xfrm>
                  <a:off x="3131640" y="4422788"/>
                  <a:ext cx="13176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55" name="Ink 154">
                  <a:extLst>
                    <a:ext uri="{FF2B5EF4-FFF2-40B4-BE49-F238E27FC236}">
                      <a16:creationId xmlns:a16="http://schemas.microsoft.com/office/drawing/2014/main" id="{D79CB916-2738-49E3-843B-92B66F94B45A}"/>
                    </a:ext>
                  </a:extLst>
                </p14:cNvPr>
                <p14:cNvContentPartPr/>
                <p14:nvPr/>
              </p14:nvContentPartPr>
              <p14:xfrm>
                <a:off x="3280320" y="4494788"/>
                <a:ext cx="84960" cy="132480"/>
              </p14:xfrm>
            </p:contentPart>
          </mc:Choice>
          <mc:Fallback xmlns="">
            <p:pic>
              <p:nvPicPr>
                <p:cNvPr id="155" name="Ink 154">
                  <a:extLst>
                    <a:ext uri="{FF2B5EF4-FFF2-40B4-BE49-F238E27FC236}">
                      <a16:creationId xmlns:a16="http://schemas.microsoft.com/office/drawing/2014/main" id="{D79CB916-2738-49E3-843B-92B66F94B45A}"/>
                    </a:ext>
                  </a:extLst>
                </p:cNvPr>
                <p:cNvPicPr/>
                <p:nvPr/>
              </p:nvPicPr>
              <p:blipFill>
                <a:blip r:embed="rId265"/>
                <a:stretch>
                  <a:fillRect/>
                </a:stretch>
              </p:blipFill>
              <p:spPr>
                <a:xfrm>
                  <a:off x="3271680" y="4486148"/>
                  <a:ext cx="10260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56" name="Ink 155">
                  <a:extLst>
                    <a:ext uri="{FF2B5EF4-FFF2-40B4-BE49-F238E27FC236}">
                      <a16:creationId xmlns:a16="http://schemas.microsoft.com/office/drawing/2014/main" id="{762BAD64-2CD1-4C19-B3E5-9D6FA4B14902}"/>
                    </a:ext>
                  </a:extLst>
                </p14:cNvPr>
                <p14:cNvContentPartPr/>
                <p14:nvPr/>
              </p14:nvContentPartPr>
              <p14:xfrm>
                <a:off x="3399840" y="4449788"/>
                <a:ext cx="49680" cy="157320"/>
              </p14:xfrm>
            </p:contentPart>
          </mc:Choice>
          <mc:Fallback xmlns="">
            <p:pic>
              <p:nvPicPr>
                <p:cNvPr id="156" name="Ink 155">
                  <a:extLst>
                    <a:ext uri="{FF2B5EF4-FFF2-40B4-BE49-F238E27FC236}">
                      <a16:creationId xmlns:a16="http://schemas.microsoft.com/office/drawing/2014/main" id="{762BAD64-2CD1-4C19-B3E5-9D6FA4B14902}"/>
                    </a:ext>
                  </a:extLst>
                </p:cNvPr>
                <p:cNvPicPr/>
                <p:nvPr/>
              </p:nvPicPr>
              <p:blipFill>
                <a:blip r:embed="rId267"/>
                <a:stretch>
                  <a:fillRect/>
                </a:stretch>
              </p:blipFill>
              <p:spPr>
                <a:xfrm>
                  <a:off x="3391200" y="4441148"/>
                  <a:ext cx="6732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57" name="Ink 156">
                  <a:extLst>
                    <a:ext uri="{FF2B5EF4-FFF2-40B4-BE49-F238E27FC236}">
                      <a16:creationId xmlns:a16="http://schemas.microsoft.com/office/drawing/2014/main" id="{CB5DE428-7EF4-45B5-9FDF-4EE372A78FE1}"/>
                    </a:ext>
                  </a:extLst>
                </p14:cNvPr>
                <p14:cNvContentPartPr/>
                <p14:nvPr/>
              </p14:nvContentPartPr>
              <p14:xfrm>
                <a:off x="3372840" y="4471748"/>
                <a:ext cx="97560" cy="36720"/>
              </p14:xfrm>
            </p:contentPart>
          </mc:Choice>
          <mc:Fallback xmlns="">
            <p:pic>
              <p:nvPicPr>
                <p:cNvPr id="157" name="Ink 156">
                  <a:extLst>
                    <a:ext uri="{FF2B5EF4-FFF2-40B4-BE49-F238E27FC236}">
                      <a16:creationId xmlns:a16="http://schemas.microsoft.com/office/drawing/2014/main" id="{CB5DE428-7EF4-45B5-9FDF-4EE372A78FE1}"/>
                    </a:ext>
                  </a:extLst>
                </p:cNvPr>
                <p:cNvPicPr/>
                <p:nvPr/>
              </p:nvPicPr>
              <p:blipFill>
                <a:blip r:embed="rId269"/>
                <a:stretch>
                  <a:fillRect/>
                </a:stretch>
              </p:blipFill>
              <p:spPr>
                <a:xfrm>
                  <a:off x="3363840" y="4462748"/>
                  <a:ext cx="11520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58" name="Ink 157">
                  <a:extLst>
                    <a:ext uri="{FF2B5EF4-FFF2-40B4-BE49-F238E27FC236}">
                      <a16:creationId xmlns:a16="http://schemas.microsoft.com/office/drawing/2014/main" id="{4207E925-01CF-4BF7-948E-19B28DD675A1}"/>
                    </a:ext>
                  </a:extLst>
                </p14:cNvPr>
                <p14:cNvContentPartPr/>
                <p14:nvPr/>
              </p14:nvContentPartPr>
              <p14:xfrm>
                <a:off x="3519720" y="4441148"/>
                <a:ext cx="143640" cy="159840"/>
              </p14:xfrm>
            </p:contentPart>
          </mc:Choice>
          <mc:Fallback xmlns="">
            <p:pic>
              <p:nvPicPr>
                <p:cNvPr id="158" name="Ink 157">
                  <a:extLst>
                    <a:ext uri="{FF2B5EF4-FFF2-40B4-BE49-F238E27FC236}">
                      <a16:creationId xmlns:a16="http://schemas.microsoft.com/office/drawing/2014/main" id="{4207E925-01CF-4BF7-948E-19B28DD675A1}"/>
                    </a:ext>
                  </a:extLst>
                </p:cNvPr>
                <p:cNvPicPr/>
                <p:nvPr/>
              </p:nvPicPr>
              <p:blipFill>
                <a:blip r:embed="rId271"/>
                <a:stretch>
                  <a:fillRect/>
                </a:stretch>
              </p:blipFill>
              <p:spPr>
                <a:xfrm>
                  <a:off x="3511080" y="4432148"/>
                  <a:ext cx="161280" cy="177480"/>
                </a:xfrm>
                <a:prstGeom prst="rect">
                  <a:avLst/>
                </a:prstGeom>
              </p:spPr>
            </p:pic>
          </mc:Fallback>
        </mc:AlternateContent>
      </p:grpSp>
    </p:spTree>
    <p:extLst>
      <p:ext uri="{BB962C8B-B14F-4D97-AF65-F5344CB8AC3E}">
        <p14:creationId xmlns:p14="http://schemas.microsoft.com/office/powerpoint/2010/main" val="2261536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9B16F-1E29-45A2-8FD4-90FA3A543F71}"/>
              </a:ext>
            </a:extLst>
          </p:cNvPr>
          <p:cNvSpPr>
            <a:spLocks noGrp="1"/>
          </p:cNvSpPr>
          <p:nvPr>
            <p:ph type="title"/>
          </p:nvPr>
        </p:nvSpPr>
        <p:spPr/>
        <p:txBody>
          <a:bodyPr/>
          <a:lstStyle/>
          <a:p>
            <a:r>
              <a:rPr lang="en-US"/>
              <a:t>What a disk needs to be useful</a:t>
            </a:r>
          </a:p>
        </p:txBody>
      </p:sp>
      <p:sp>
        <p:nvSpPr>
          <p:cNvPr id="3" name="Content Placeholder 2">
            <a:extLst>
              <a:ext uri="{FF2B5EF4-FFF2-40B4-BE49-F238E27FC236}">
                <a16:creationId xmlns:a16="http://schemas.microsoft.com/office/drawing/2014/main" id="{BA27E89E-D21A-4F1E-8598-03E4FF007367}"/>
              </a:ext>
            </a:extLst>
          </p:cNvPr>
          <p:cNvSpPr>
            <a:spLocks noGrp="1"/>
          </p:cNvSpPr>
          <p:nvPr>
            <p:ph idx="1"/>
          </p:nvPr>
        </p:nvSpPr>
        <p:spPr/>
        <p:txBody>
          <a:bodyPr/>
          <a:lstStyle/>
          <a:p>
            <a:r>
              <a:rPr lang="en-US"/>
              <a:t>Disk as a block device:</a:t>
            </a:r>
          </a:p>
          <a:p>
            <a:pPr lvl="1"/>
            <a:r>
              <a:rPr lang="en-US"/>
              <a:t>/dev/sda or /dev/xvda or /dev/sdh</a:t>
            </a:r>
          </a:p>
          <a:p>
            <a:pPr lvl="1"/>
            <a:r>
              <a:rPr lang="en-US"/>
              <a:t>We get a device type and an order it was discovered</a:t>
            </a:r>
          </a:p>
          <a:p>
            <a:pPr lvl="2"/>
            <a:r>
              <a:rPr lang="en-US"/>
              <a:t>Motherboards can help with ordering (which bus ids first)</a:t>
            </a:r>
          </a:p>
          <a:p>
            <a:r>
              <a:rPr lang="en-US"/>
              <a:t>Disks need: </a:t>
            </a:r>
          </a:p>
          <a:p>
            <a:pPr lvl="1"/>
            <a:r>
              <a:rPr lang="en-US"/>
              <a:t>partition table</a:t>
            </a:r>
          </a:p>
          <a:p>
            <a:pPr lvl="1"/>
            <a:r>
              <a:rPr lang="en-US"/>
              <a:t>partitions within / defined by the table</a:t>
            </a:r>
          </a:p>
          <a:p>
            <a:pPr lvl="1"/>
            <a:r>
              <a:rPr lang="en-US"/>
              <a:t>a filesystem on the partition</a:t>
            </a:r>
          </a:p>
        </p:txBody>
      </p:sp>
    </p:spTree>
    <p:extLst>
      <p:ext uri="{BB962C8B-B14F-4D97-AF65-F5344CB8AC3E}">
        <p14:creationId xmlns:p14="http://schemas.microsoft.com/office/powerpoint/2010/main" val="4283241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AF33E-9335-4D22-835D-29D272BAB51D}"/>
              </a:ext>
            </a:extLst>
          </p:cNvPr>
          <p:cNvSpPr>
            <a:spLocks noGrp="1"/>
          </p:cNvSpPr>
          <p:nvPr>
            <p:ph type="title"/>
          </p:nvPr>
        </p:nvSpPr>
        <p:spPr/>
        <p:txBody>
          <a:bodyPr/>
          <a:lstStyle/>
          <a:p>
            <a:r>
              <a:rPr lang="en-US"/>
              <a:t>Partiton Tables</a:t>
            </a:r>
          </a:p>
        </p:txBody>
      </p:sp>
      <p:sp>
        <p:nvSpPr>
          <p:cNvPr id="3" name="Content Placeholder 2">
            <a:extLst>
              <a:ext uri="{FF2B5EF4-FFF2-40B4-BE49-F238E27FC236}">
                <a16:creationId xmlns:a16="http://schemas.microsoft.com/office/drawing/2014/main" id="{347EE357-F508-49C1-A9FF-F175B2C2A3A6}"/>
              </a:ext>
            </a:extLst>
          </p:cNvPr>
          <p:cNvSpPr>
            <a:spLocks noGrp="1"/>
          </p:cNvSpPr>
          <p:nvPr>
            <p:ph idx="1"/>
          </p:nvPr>
        </p:nvSpPr>
        <p:spPr/>
        <p:txBody>
          <a:bodyPr/>
          <a:lstStyle/>
          <a:p>
            <a:r>
              <a:rPr lang="en-US"/>
              <a:t>MBR and GPT are the two partition table types</a:t>
            </a:r>
          </a:p>
          <a:p>
            <a:pPr lvl="1"/>
            <a:r>
              <a:rPr lang="en-US"/>
              <a:t>MBR: </a:t>
            </a:r>
          </a:p>
          <a:p>
            <a:pPr lvl="2"/>
            <a:r>
              <a:rPr lang="en-US"/>
              <a:t>4 primary partitions, 2 TB disk size cap</a:t>
            </a:r>
          </a:p>
          <a:p>
            <a:pPr lvl="2"/>
            <a:r>
              <a:rPr lang="en-US"/>
              <a:t>Extended partition could be created to hold additional logical partitions</a:t>
            </a:r>
          </a:p>
          <a:p>
            <a:pPr lvl="2"/>
            <a:r>
              <a:rPr lang="en-US"/>
              <a:t>Think creating extended room to store the partition table</a:t>
            </a:r>
          </a:p>
          <a:p>
            <a:pPr lvl="1"/>
            <a:r>
              <a:rPr lang="en-US"/>
              <a:t>GPT: </a:t>
            </a:r>
          </a:p>
          <a:p>
            <a:pPr lvl="2"/>
            <a:r>
              <a:rPr lang="en-US"/>
              <a:t>128 partitions</a:t>
            </a:r>
          </a:p>
          <a:p>
            <a:pPr lvl="2"/>
            <a:r>
              <a:rPr lang="en-US"/>
              <a:t>each partition gets a very long globally unique identifier</a:t>
            </a:r>
          </a:p>
          <a:p>
            <a:r>
              <a:rPr lang="en-US"/>
              <a:t>Partition tables maintain where partitions on the device begin and end</a:t>
            </a:r>
          </a:p>
        </p:txBody>
      </p:sp>
    </p:spTree>
    <p:extLst>
      <p:ext uri="{BB962C8B-B14F-4D97-AF65-F5344CB8AC3E}">
        <p14:creationId xmlns:p14="http://schemas.microsoft.com/office/powerpoint/2010/main" val="3210672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6749D-AA9E-4B14-A5E4-E883899732E3}"/>
              </a:ext>
            </a:extLst>
          </p:cNvPr>
          <p:cNvSpPr>
            <a:spLocks noGrp="1"/>
          </p:cNvSpPr>
          <p:nvPr>
            <p:ph type="title"/>
          </p:nvPr>
        </p:nvSpPr>
        <p:spPr/>
        <p:txBody>
          <a:bodyPr/>
          <a:lstStyle/>
          <a:p>
            <a:r>
              <a:rPr lang="en-US" dirty="0">
                <a:cs typeface="Calibri Light"/>
              </a:rPr>
              <a:t>Disk Partitioning Tools</a:t>
            </a:r>
            <a:endParaRPr lang="en-US" dirty="0"/>
          </a:p>
        </p:txBody>
      </p:sp>
      <p:sp>
        <p:nvSpPr>
          <p:cNvPr id="3" name="Content Placeholder 2">
            <a:extLst>
              <a:ext uri="{FF2B5EF4-FFF2-40B4-BE49-F238E27FC236}">
                <a16:creationId xmlns:a16="http://schemas.microsoft.com/office/drawing/2014/main" id="{D8E56F00-C8A3-40C5-AF4B-9CCDA2516222}"/>
              </a:ext>
            </a:extLst>
          </p:cNvPr>
          <p:cNvSpPr>
            <a:spLocks noGrp="1"/>
          </p:cNvSpPr>
          <p:nvPr>
            <p:ph idx="1"/>
          </p:nvPr>
        </p:nvSpPr>
        <p:spPr/>
        <p:txBody>
          <a:bodyPr vert="horz" lIns="91440" tIns="45720" rIns="91440" bIns="45720" rtlCol="0" anchor="t">
            <a:normAutofit/>
          </a:bodyPr>
          <a:lstStyle/>
          <a:p>
            <a:r>
              <a:rPr lang="en-US" dirty="0">
                <a:cs typeface="Calibri"/>
              </a:rPr>
              <a:t>Windows:</a:t>
            </a:r>
          </a:p>
          <a:p>
            <a:pPr lvl="1"/>
            <a:r>
              <a:rPr lang="en-US" dirty="0">
                <a:cs typeface="Calibri"/>
              </a:rPr>
              <a:t>Disk Management</a:t>
            </a:r>
          </a:p>
          <a:p>
            <a:pPr lvl="1"/>
            <a:r>
              <a:rPr lang="en-US">
                <a:cs typeface="Calibri"/>
              </a:rPr>
              <a:t>Get-Partition </a:t>
            </a:r>
            <a:r>
              <a:rPr lang="en-US" dirty="0">
                <a:cs typeface="Calibri"/>
              </a:rPr>
              <a:t>- </a:t>
            </a:r>
            <a:r>
              <a:rPr lang="en-US" dirty="0" err="1">
                <a:cs typeface="Calibri"/>
              </a:rPr>
              <a:t>Powershell</a:t>
            </a:r>
            <a:endParaRPr lang="en-US" dirty="0"/>
          </a:p>
          <a:p>
            <a:r>
              <a:rPr lang="en-US" dirty="0">
                <a:cs typeface="Calibri"/>
              </a:rPr>
              <a:t>Linux:</a:t>
            </a:r>
          </a:p>
          <a:p>
            <a:pPr lvl="1"/>
            <a:r>
              <a:rPr lang="en-US">
                <a:cs typeface="Calibri"/>
              </a:rPr>
              <a:t># fdisk - </a:t>
            </a:r>
            <a:r>
              <a:rPr lang="en-US"/>
              <a:t>Support only for MBR.  Allows you to review changes and write them out</a:t>
            </a:r>
          </a:p>
          <a:p>
            <a:pPr lvl="1"/>
            <a:r>
              <a:rPr lang="en-US">
                <a:cs typeface="Calibri"/>
              </a:rPr>
              <a:t># gdisk - </a:t>
            </a:r>
            <a:r>
              <a:rPr lang="en-US"/>
              <a:t>Support only for GPT.  Allows you to review changes and write them out</a:t>
            </a:r>
            <a:endParaRPr lang="en-US">
              <a:cs typeface="Calibri"/>
            </a:endParaRPr>
          </a:p>
          <a:p>
            <a:pPr lvl="1"/>
            <a:r>
              <a:rPr lang="en-US">
                <a:cs typeface="Calibri"/>
              </a:rPr>
              <a:t># parted </a:t>
            </a:r>
            <a:r>
              <a:rPr lang="en-US" dirty="0">
                <a:cs typeface="Calibri"/>
              </a:rPr>
              <a:t>- supports MBR </a:t>
            </a:r>
            <a:r>
              <a:rPr lang="en-US">
                <a:cs typeface="Calibri"/>
              </a:rPr>
              <a:t>&amp; GPT</a:t>
            </a:r>
          </a:p>
          <a:p>
            <a:pPr lvl="2"/>
            <a:r>
              <a:rPr lang="en-US"/>
              <a:t>Changes to partition table are put in place as soon as they are made</a:t>
            </a:r>
          </a:p>
          <a:p>
            <a:pPr lvl="2"/>
            <a:r>
              <a:rPr lang="en-US"/>
              <a:t>No review process!!!</a:t>
            </a:r>
          </a:p>
          <a:p>
            <a:pPr lvl="2"/>
            <a:endParaRPr lang="en-US">
              <a:cs typeface="Calibri"/>
            </a:endParaRPr>
          </a:p>
        </p:txBody>
      </p:sp>
    </p:spTree>
    <p:extLst>
      <p:ext uri="{BB962C8B-B14F-4D97-AF65-F5344CB8AC3E}">
        <p14:creationId xmlns:p14="http://schemas.microsoft.com/office/powerpoint/2010/main" val="2721029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5932CCE-6D5B-44F6-B30F-AD121A83AB23}"/>
              </a:ext>
            </a:extLst>
          </p:cNvPr>
          <p:cNvPicPr>
            <a:picLocks noChangeAspect="1"/>
          </p:cNvPicPr>
          <p:nvPr/>
        </p:nvPicPr>
        <p:blipFill>
          <a:blip r:embed="rId2"/>
          <a:stretch>
            <a:fillRect/>
          </a:stretch>
        </p:blipFill>
        <p:spPr>
          <a:xfrm>
            <a:off x="1743892" y="-1"/>
            <a:ext cx="8685744" cy="6872617"/>
          </a:xfrm>
          <a:prstGeom prst="rect">
            <a:avLst/>
          </a:prstGeom>
        </p:spPr>
      </p:pic>
    </p:spTree>
    <p:extLst>
      <p:ext uri="{BB962C8B-B14F-4D97-AF65-F5344CB8AC3E}">
        <p14:creationId xmlns:p14="http://schemas.microsoft.com/office/powerpoint/2010/main" val="2019720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389DD8-C841-45ED-AD13-2EDC9A2BADB8}"/>
              </a:ext>
            </a:extLst>
          </p:cNvPr>
          <p:cNvPicPr>
            <a:picLocks noChangeAspect="1"/>
          </p:cNvPicPr>
          <p:nvPr/>
        </p:nvPicPr>
        <p:blipFill>
          <a:blip r:embed="rId2"/>
          <a:stretch>
            <a:fillRect/>
          </a:stretch>
        </p:blipFill>
        <p:spPr>
          <a:xfrm>
            <a:off x="42862" y="2176462"/>
            <a:ext cx="12106275" cy="2505075"/>
          </a:xfrm>
          <a:prstGeom prst="rect">
            <a:avLst/>
          </a:prstGeom>
        </p:spPr>
      </p:pic>
    </p:spTree>
    <p:extLst>
      <p:ext uri="{BB962C8B-B14F-4D97-AF65-F5344CB8AC3E}">
        <p14:creationId xmlns:p14="http://schemas.microsoft.com/office/powerpoint/2010/main" val="3294933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4C2522-8004-47C5-B826-71C1640E4ACC}"/>
              </a:ext>
            </a:extLst>
          </p:cNvPr>
          <p:cNvPicPr>
            <a:picLocks noChangeAspect="1"/>
          </p:cNvPicPr>
          <p:nvPr/>
        </p:nvPicPr>
        <p:blipFill>
          <a:blip r:embed="rId2"/>
          <a:stretch>
            <a:fillRect/>
          </a:stretch>
        </p:blipFill>
        <p:spPr>
          <a:xfrm>
            <a:off x="3159071" y="0"/>
            <a:ext cx="5873858" cy="6858000"/>
          </a:xfrm>
          <a:prstGeom prst="rect">
            <a:avLst/>
          </a:prstGeom>
        </p:spPr>
      </p:pic>
    </p:spTree>
    <p:extLst>
      <p:ext uri="{BB962C8B-B14F-4D97-AF65-F5344CB8AC3E}">
        <p14:creationId xmlns:p14="http://schemas.microsoft.com/office/powerpoint/2010/main" val="2284832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1DDB06-83AC-4345-83C4-E6C2FE0C5171}"/>
              </a:ext>
            </a:extLst>
          </p:cNvPr>
          <p:cNvPicPr>
            <a:picLocks noChangeAspect="1"/>
          </p:cNvPicPr>
          <p:nvPr/>
        </p:nvPicPr>
        <p:blipFill>
          <a:blip r:embed="rId2"/>
          <a:stretch>
            <a:fillRect/>
          </a:stretch>
        </p:blipFill>
        <p:spPr>
          <a:xfrm>
            <a:off x="2767012" y="1833562"/>
            <a:ext cx="6657975" cy="3190875"/>
          </a:xfrm>
          <a:prstGeom prst="rect">
            <a:avLst/>
          </a:prstGeom>
        </p:spPr>
      </p:pic>
    </p:spTree>
    <p:extLst>
      <p:ext uri="{BB962C8B-B14F-4D97-AF65-F5344CB8AC3E}">
        <p14:creationId xmlns:p14="http://schemas.microsoft.com/office/powerpoint/2010/main" val="1027056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2A1B6-09C0-4167-B489-1292B93AB859}"/>
              </a:ext>
            </a:extLst>
          </p:cNvPr>
          <p:cNvSpPr>
            <a:spLocks noGrp="1"/>
          </p:cNvSpPr>
          <p:nvPr>
            <p:ph type="title"/>
          </p:nvPr>
        </p:nvSpPr>
        <p:spPr/>
        <p:txBody>
          <a:bodyPr/>
          <a:lstStyle/>
          <a:p>
            <a:r>
              <a:rPr lang="en-US" dirty="0"/>
              <a:t>Why Create Partitions?</a:t>
            </a:r>
          </a:p>
        </p:txBody>
      </p:sp>
      <p:sp>
        <p:nvSpPr>
          <p:cNvPr id="3" name="Content Placeholder 2">
            <a:extLst>
              <a:ext uri="{FF2B5EF4-FFF2-40B4-BE49-F238E27FC236}">
                <a16:creationId xmlns:a16="http://schemas.microsoft.com/office/drawing/2014/main" id="{FCAB6BA4-D7C0-4251-A1BC-F83556EC9B87}"/>
              </a:ext>
            </a:extLst>
          </p:cNvPr>
          <p:cNvSpPr>
            <a:spLocks noGrp="1"/>
          </p:cNvSpPr>
          <p:nvPr>
            <p:ph idx="1"/>
          </p:nvPr>
        </p:nvSpPr>
        <p:spPr/>
        <p:txBody>
          <a:bodyPr/>
          <a:lstStyle/>
          <a:p>
            <a:r>
              <a:rPr lang="en-US" dirty="0"/>
              <a:t>Separate data from kernel </a:t>
            </a:r>
            <a:r>
              <a:rPr lang="en-US"/>
              <a:t>/ OS</a:t>
            </a:r>
          </a:p>
          <a:p>
            <a:pPr lvl="1"/>
            <a:r>
              <a:rPr lang="en-US"/>
              <a:t>Keeps user from overloading the OS portion (always rooms for updates / core os functionalilty)</a:t>
            </a:r>
            <a:endParaRPr lang="en-US" dirty="0"/>
          </a:p>
          <a:p>
            <a:r>
              <a:rPr lang="en-US" dirty="0"/>
              <a:t>Make independent of kernel / OS</a:t>
            </a:r>
          </a:p>
          <a:p>
            <a:pPr lvl="1"/>
            <a:r>
              <a:rPr lang="en-US" dirty="0"/>
              <a:t>Have your data regardless of updates / version changes</a:t>
            </a:r>
          </a:p>
          <a:p>
            <a:r>
              <a:rPr lang="en-US" dirty="0"/>
              <a:t>Dual booting</a:t>
            </a:r>
          </a:p>
          <a:p>
            <a:pPr lvl="1"/>
            <a:r>
              <a:rPr lang="en-US" dirty="0"/>
              <a:t>Partition for Linux kernel / OS / user files</a:t>
            </a:r>
          </a:p>
          <a:p>
            <a:pPr lvl="1"/>
            <a:r>
              <a:rPr lang="en-US" dirty="0"/>
              <a:t>Partition for Windows kernel / OS / user files</a:t>
            </a:r>
          </a:p>
          <a:p>
            <a:pPr lvl="1"/>
            <a:r>
              <a:rPr lang="en-US" dirty="0"/>
              <a:t>Bootloader of disk would let you choose which kernel to start up</a:t>
            </a:r>
          </a:p>
        </p:txBody>
      </p:sp>
    </p:spTree>
    <p:extLst>
      <p:ext uri="{BB962C8B-B14F-4D97-AF65-F5344CB8AC3E}">
        <p14:creationId xmlns:p14="http://schemas.microsoft.com/office/powerpoint/2010/main" val="460213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1" name="Group 160">
            <a:extLst>
              <a:ext uri="{FF2B5EF4-FFF2-40B4-BE49-F238E27FC236}">
                <a16:creationId xmlns:a16="http://schemas.microsoft.com/office/drawing/2014/main" id="{F20ED3F3-8410-4958-8486-FA8885F3CCB4}"/>
              </a:ext>
            </a:extLst>
          </p:cNvPr>
          <p:cNvGrpSpPr/>
          <p:nvPr/>
        </p:nvGrpSpPr>
        <p:grpSpPr>
          <a:xfrm>
            <a:off x="1503029" y="294108"/>
            <a:ext cx="8245771" cy="5247200"/>
            <a:chOff x="1503029" y="294108"/>
            <a:chExt cx="8245771" cy="524720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E6A322C-E164-4DD9-9678-5BDDB40DEA49}"/>
                    </a:ext>
                  </a:extLst>
                </p14:cNvPr>
                <p14:cNvContentPartPr/>
                <p14:nvPr/>
              </p14:nvContentPartPr>
              <p14:xfrm>
                <a:off x="1774800" y="3424508"/>
                <a:ext cx="92160" cy="1856160"/>
              </p14:xfrm>
            </p:contentPart>
          </mc:Choice>
          <mc:Fallback xmlns="">
            <p:pic>
              <p:nvPicPr>
                <p:cNvPr id="4" name="Ink 3">
                  <a:extLst>
                    <a:ext uri="{FF2B5EF4-FFF2-40B4-BE49-F238E27FC236}">
                      <a16:creationId xmlns:a16="http://schemas.microsoft.com/office/drawing/2014/main" id="{BE6A322C-E164-4DD9-9678-5BDDB40DEA49}"/>
                    </a:ext>
                  </a:extLst>
                </p:cNvPr>
                <p:cNvPicPr/>
                <p:nvPr/>
              </p:nvPicPr>
              <p:blipFill>
                <a:blip r:embed="rId3"/>
                <a:stretch>
                  <a:fillRect/>
                </a:stretch>
              </p:blipFill>
              <p:spPr>
                <a:xfrm>
                  <a:off x="1766160" y="3415868"/>
                  <a:ext cx="109800" cy="1873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2BE0A3CD-87E4-4B3E-B5F9-A7D0817031E3}"/>
                    </a:ext>
                  </a:extLst>
                </p14:cNvPr>
                <p14:cNvContentPartPr/>
                <p14:nvPr/>
              </p14:nvContentPartPr>
              <p14:xfrm>
                <a:off x="1760040" y="3222908"/>
                <a:ext cx="7322760" cy="155880"/>
              </p14:xfrm>
            </p:contentPart>
          </mc:Choice>
          <mc:Fallback xmlns="">
            <p:pic>
              <p:nvPicPr>
                <p:cNvPr id="5" name="Ink 4">
                  <a:extLst>
                    <a:ext uri="{FF2B5EF4-FFF2-40B4-BE49-F238E27FC236}">
                      <a16:creationId xmlns:a16="http://schemas.microsoft.com/office/drawing/2014/main" id="{2BE0A3CD-87E4-4B3E-B5F9-A7D0817031E3}"/>
                    </a:ext>
                  </a:extLst>
                </p:cNvPr>
                <p:cNvPicPr/>
                <p:nvPr/>
              </p:nvPicPr>
              <p:blipFill>
                <a:blip r:embed="rId5"/>
                <a:stretch>
                  <a:fillRect/>
                </a:stretch>
              </p:blipFill>
              <p:spPr>
                <a:xfrm>
                  <a:off x="1751040" y="3213908"/>
                  <a:ext cx="734040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F276A774-429F-4AC0-AA41-BAD1E9F7464B}"/>
                    </a:ext>
                  </a:extLst>
                </p14:cNvPr>
                <p14:cNvContentPartPr/>
                <p14:nvPr/>
              </p14:nvContentPartPr>
              <p14:xfrm>
                <a:off x="1756800" y="5207588"/>
                <a:ext cx="7992000" cy="333720"/>
              </p14:xfrm>
            </p:contentPart>
          </mc:Choice>
          <mc:Fallback xmlns="">
            <p:pic>
              <p:nvPicPr>
                <p:cNvPr id="6" name="Ink 5">
                  <a:extLst>
                    <a:ext uri="{FF2B5EF4-FFF2-40B4-BE49-F238E27FC236}">
                      <a16:creationId xmlns:a16="http://schemas.microsoft.com/office/drawing/2014/main" id="{F276A774-429F-4AC0-AA41-BAD1E9F7464B}"/>
                    </a:ext>
                  </a:extLst>
                </p:cNvPr>
                <p:cNvPicPr/>
                <p:nvPr/>
              </p:nvPicPr>
              <p:blipFill>
                <a:blip r:embed="rId7"/>
                <a:stretch>
                  <a:fillRect/>
                </a:stretch>
              </p:blipFill>
              <p:spPr>
                <a:xfrm>
                  <a:off x="1748160" y="5198588"/>
                  <a:ext cx="800964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ED677EF3-BA9B-412A-B630-C57633C7D5BD}"/>
                    </a:ext>
                  </a:extLst>
                </p14:cNvPr>
                <p14:cNvContentPartPr/>
                <p14:nvPr/>
              </p14:nvContentPartPr>
              <p14:xfrm>
                <a:off x="8857080" y="3150188"/>
                <a:ext cx="475560" cy="2231640"/>
              </p14:xfrm>
            </p:contentPart>
          </mc:Choice>
          <mc:Fallback xmlns="">
            <p:pic>
              <p:nvPicPr>
                <p:cNvPr id="7" name="Ink 6">
                  <a:extLst>
                    <a:ext uri="{FF2B5EF4-FFF2-40B4-BE49-F238E27FC236}">
                      <a16:creationId xmlns:a16="http://schemas.microsoft.com/office/drawing/2014/main" id="{ED677EF3-BA9B-412A-B630-C57633C7D5BD}"/>
                    </a:ext>
                  </a:extLst>
                </p:cNvPr>
                <p:cNvPicPr/>
                <p:nvPr/>
              </p:nvPicPr>
              <p:blipFill>
                <a:blip r:embed="rId9"/>
                <a:stretch>
                  <a:fillRect/>
                </a:stretch>
              </p:blipFill>
              <p:spPr>
                <a:xfrm>
                  <a:off x="8848440" y="3141548"/>
                  <a:ext cx="493200" cy="2249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D002096E-169D-4425-9E5C-5340DD01E0C5}"/>
                    </a:ext>
                  </a:extLst>
                </p14:cNvPr>
                <p14:cNvContentPartPr/>
                <p14:nvPr/>
              </p14:nvContentPartPr>
              <p14:xfrm>
                <a:off x="2057040" y="3798548"/>
                <a:ext cx="33120" cy="761400"/>
              </p14:xfrm>
            </p:contentPart>
          </mc:Choice>
          <mc:Fallback xmlns="">
            <p:pic>
              <p:nvPicPr>
                <p:cNvPr id="11" name="Ink 10">
                  <a:extLst>
                    <a:ext uri="{FF2B5EF4-FFF2-40B4-BE49-F238E27FC236}">
                      <a16:creationId xmlns:a16="http://schemas.microsoft.com/office/drawing/2014/main" id="{D002096E-169D-4425-9E5C-5340DD01E0C5}"/>
                    </a:ext>
                  </a:extLst>
                </p:cNvPr>
                <p:cNvPicPr/>
                <p:nvPr/>
              </p:nvPicPr>
              <p:blipFill>
                <a:blip r:embed="rId11"/>
                <a:stretch>
                  <a:fillRect/>
                </a:stretch>
              </p:blipFill>
              <p:spPr>
                <a:xfrm>
                  <a:off x="2048400" y="3789548"/>
                  <a:ext cx="50760" cy="779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23299074-BC00-4ED7-990C-2BBA63D8A0C2}"/>
                    </a:ext>
                  </a:extLst>
                </p14:cNvPr>
                <p14:cNvContentPartPr/>
                <p14:nvPr/>
              </p14:nvContentPartPr>
              <p14:xfrm>
                <a:off x="2064960" y="3547268"/>
                <a:ext cx="1924920" cy="331200"/>
              </p14:xfrm>
            </p:contentPart>
          </mc:Choice>
          <mc:Fallback xmlns="">
            <p:pic>
              <p:nvPicPr>
                <p:cNvPr id="12" name="Ink 11">
                  <a:extLst>
                    <a:ext uri="{FF2B5EF4-FFF2-40B4-BE49-F238E27FC236}">
                      <a16:creationId xmlns:a16="http://schemas.microsoft.com/office/drawing/2014/main" id="{23299074-BC00-4ED7-990C-2BBA63D8A0C2}"/>
                    </a:ext>
                  </a:extLst>
                </p:cNvPr>
                <p:cNvPicPr/>
                <p:nvPr/>
              </p:nvPicPr>
              <p:blipFill>
                <a:blip r:embed="rId13"/>
                <a:stretch>
                  <a:fillRect/>
                </a:stretch>
              </p:blipFill>
              <p:spPr>
                <a:xfrm>
                  <a:off x="2056320" y="3538268"/>
                  <a:ext cx="1942560" cy="348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CACA6251-B4F3-4814-8AFA-14BF0AEC899C}"/>
                    </a:ext>
                  </a:extLst>
                </p14:cNvPr>
                <p14:cNvContentPartPr/>
                <p14:nvPr/>
              </p14:nvContentPartPr>
              <p14:xfrm>
                <a:off x="1980360" y="4516388"/>
                <a:ext cx="2076840" cy="255600"/>
              </p14:xfrm>
            </p:contentPart>
          </mc:Choice>
          <mc:Fallback xmlns="">
            <p:pic>
              <p:nvPicPr>
                <p:cNvPr id="13" name="Ink 12">
                  <a:extLst>
                    <a:ext uri="{FF2B5EF4-FFF2-40B4-BE49-F238E27FC236}">
                      <a16:creationId xmlns:a16="http://schemas.microsoft.com/office/drawing/2014/main" id="{CACA6251-B4F3-4814-8AFA-14BF0AEC899C}"/>
                    </a:ext>
                  </a:extLst>
                </p:cNvPr>
                <p:cNvPicPr/>
                <p:nvPr/>
              </p:nvPicPr>
              <p:blipFill>
                <a:blip r:embed="rId15"/>
                <a:stretch>
                  <a:fillRect/>
                </a:stretch>
              </p:blipFill>
              <p:spPr>
                <a:xfrm>
                  <a:off x="1971720" y="4507748"/>
                  <a:ext cx="209448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82AFAC1E-4F98-4FBE-AE23-28E2A406EACC}"/>
                    </a:ext>
                  </a:extLst>
                </p14:cNvPr>
                <p14:cNvContentPartPr/>
                <p14:nvPr/>
              </p14:nvContentPartPr>
              <p14:xfrm>
                <a:off x="3955320" y="3523508"/>
                <a:ext cx="190080" cy="918000"/>
              </p14:xfrm>
            </p:contentPart>
          </mc:Choice>
          <mc:Fallback xmlns="">
            <p:pic>
              <p:nvPicPr>
                <p:cNvPr id="14" name="Ink 13">
                  <a:extLst>
                    <a:ext uri="{FF2B5EF4-FFF2-40B4-BE49-F238E27FC236}">
                      <a16:creationId xmlns:a16="http://schemas.microsoft.com/office/drawing/2014/main" id="{82AFAC1E-4F98-4FBE-AE23-28E2A406EACC}"/>
                    </a:ext>
                  </a:extLst>
                </p:cNvPr>
                <p:cNvPicPr/>
                <p:nvPr/>
              </p:nvPicPr>
              <p:blipFill>
                <a:blip r:embed="rId17"/>
                <a:stretch>
                  <a:fillRect/>
                </a:stretch>
              </p:blipFill>
              <p:spPr>
                <a:xfrm>
                  <a:off x="3946680" y="3514868"/>
                  <a:ext cx="207720" cy="935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Ink 15">
                  <a:extLst>
                    <a:ext uri="{FF2B5EF4-FFF2-40B4-BE49-F238E27FC236}">
                      <a16:creationId xmlns:a16="http://schemas.microsoft.com/office/drawing/2014/main" id="{487C4628-779A-4FC3-9C17-92981BA93794}"/>
                    </a:ext>
                  </a:extLst>
                </p14:cNvPr>
                <p14:cNvContentPartPr/>
                <p14:nvPr/>
              </p14:nvContentPartPr>
              <p14:xfrm>
                <a:off x="2192040" y="3984668"/>
                <a:ext cx="106920" cy="460440"/>
              </p14:xfrm>
            </p:contentPart>
          </mc:Choice>
          <mc:Fallback xmlns="">
            <p:pic>
              <p:nvPicPr>
                <p:cNvPr id="16" name="Ink 15">
                  <a:extLst>
                    <a:ext uri="{FF2B5EF4-FFF2-40B4-BE49-F238E27FC236}">
                      <a16:creationId xmlns:a16="http://schemas.microsoft.com/office/drawing/2014/main" id="{487C4628-779A-4FC3-9C17-92981BA93794}"/>
                    </a:ext>
                  </a:extLst>
                </p:cNvPr>
                <p:cNvPicPr/>
                <p:nvPr/>
              </p:nvPicPr>
              <p:blipFill>
                <a:blip r:embed="rId19"/>
                <a:stretch>
                  <a:fillRect/>
                </a:stretch>
              </p:blipFill>
              <p:spPr>
                <a:xfrm>
                  <a:off x="2183040" y="3975668"/>
                  <a:ext cx="124560" cy="478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 name="Ink 18">
                  <a:extLst>
                    <a:ext uri="{FF2B5EF4-FFF2-40B4-BE49-F238E27FC236}">
                      <a16:creationId xmlns:a16="http://schemas.microsoft.com/office/drawing/2014/main" id="{6E25AFBD-8D4E-48A2-B1B4-C0967B53FA55}"/>
                    </a:ext>
                  </a:extLst>
                </p14:cNvPr>
                <p14:cNvContentPartPr/>
                <p14:nvPr/>
              </p14:nvContentPartPr>
              <p14:xfrm>
                <a:off x="2460960" y="4031468"/>
                <a:ext cx="71280" cy="338400"/>
              </p14:xfrm>
            </p:contentPart>
          </mc:Choice>
          <mc:Fallback xmlns="">
            <p:pic>
              <p:nvPicPr>
                <p:cNvPr id="19" name="Ink 18">
                  <a:extLst>
                    <a:ext uri="{FF2B5EF4-FFF2-40B4-BE49-F238E27FC236}">
                      <a16:creationId xmlns:a16="http://schemas.microsoft.com/office/drawing/2014/main" id="{6E25AFBD-8D4E-48A2-B1B4-C0967B53FA55}"/>
                    </a:ext>
                  </a:extLst>
                </p:cNvPr>
                <p:cNvPicPr/>
                <p:nvPr/>
              </p:nvPicPr>
              <p:blipFill>
                <a:blip r:embed="rId21"/>
                <a:stretch>
                  <a:fillRect/>
                </a:stretch>
              </p:blipFill>
              <p:spPr>
                <a:xfrm>
                  <a:off x="2451960" y="4022468"/>
                  <a:ext cx="88920" cy="3560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0" name="Ink 19">
                  <a:extLst>
                    <a:ext uri="{FF2B5EF4-FFF2-40B4-BE49-F238E27FC236}">
                      <a16:creationId xmlns:a16="http://schemas.microsoft.com/office/drawing/2014/main" id="{04B04C64-C67B-4BAD-B6E4-513E7D322729}"/>
                    </a:ext>
                  </a:extLst>
                </p14:cNvPr>
                <p14:cNvContentPartPr/>
                <p14:nvPr/>
              </p14:nvContentPartPr>
              <p14:xfrm>
                <a:off x="2445120" y="3969548"/>
                <a:ext cx="176760" cy="65520"/>
              </p14:xfrm>
            </p:contentPart>
          </mc:Choice>
          <mc:Fallback xmlns="">
            <p:pic>
              <p:nvPicPr>
                <p:cNvPr id="20" name="Ink 19">
                  <a:extLst>
                    <a:ext uri="{FF2B5EF4-FFF2-40B4-BE49-F238E27FC236}">
                      <a16:creationId xmlns:a16="http://schemas.microsoft.com/office/drawing/2014/main" id="{04B04C64-C67B-4BAD-B6E4-513E7D322729}"/>
                    </a:ext>
                  </a:extLst>
                </p:cNvPr>
                <p:cNvPicPr/>
                <p:nvPr/>
              </p:nvPicPr>
              <p:blipFill>
                <a:blip r:embed="rId23"/>
                <a:stretch>
                  <a:fillRect/>
                </a:stretch>
              </p:blipFill>
              <p:spPr>
                <a:xfrm>
                  <a:off x="2436480" y="3960908"/>
                  <a:ext cx="1944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1" name="Ink 20">
                  <a:extLst>
                    <a:ext uri="{FF2B5EF4-FFF2-40B4-BE49-F238E27FC236}">
                      <a16:creationId xmlns:a16="http://schemas.microsoft.com/office/drawing/2014/main" id="{52CE47A1-230F-4798-91CA-BA4DE35E6F94}"/>
                    </a:ext>
                  </a:extLst>
                </p14:cNvPr>
                <p14:cNvContentPartPr/>
                <p14:nvPr/>
              </p14:nvContentPartPr>
              <p14:xfrm>
                <a:off x="2533320" y="4357268"/>
                <a:ext cx="135000" cy="16200"/>
              </p14:xfrm>
            </p:contentPart>
          </mc:Choice>
          <mc:Fallback xmlns="">
            <p:pic>
              <p:nvPicPr>
                <p:cNvPr id="21" name="Ink 20">
                  <a:extLst>
                    <a:ext uri="{FF2B5EF4-FFF2-40B4-BE49-F238E27FC236}">
                      <a16:creationId xmlns:a16="http://schemas.microsoft.com/office/drawing/2014/main" id="{52CE47A1-230F-4798-91CA-BA4DE35E6F94}"/>
                    </a:ext>
                  </a:extLst>
                </p:cNvPr>
                <p:cNvPicPr/>
                <p:nvPr/>
              </p:nvPicPr>
              <p:blipFill>
                <a:blip r:embed="rId25"/>
                <a:stretch>
                  <a:fillRect/>
                </a:stretch>
              </p:blipFill>
              <p:spPr>
                <a:xfrm>
                  <a:off x="2524320" y="4348268"/>
                  <a:ext cx="15264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2" name="Ink 21">
                  <a:extLst>
                    <a:ext uri="{FF2B5EF4-FFF2-40B4-BE49-F238E27FC236}">
                      <a16:creationId xmlns:a16="http://schemas.microsoft.com/office/drawing/2014/main" id="{81E4D71D-7DE4-46C3-AFEE-CFFAA93B4C33}"/>
                    </a:ext>
                  </a:extLst>
                </p14:cNvPr>
                <p14:cNvContentPartPr/>
                <p14:nvPr/>
              </p14:nvContentPartPr>
              <p14:xfrm>
                <a:off x="2646720" y="3988268"/>
                <a:ext cx="208800" cy="319680"/>
              </p14:xfrm>
            </p:contentPart>
          </mc:Choice>
          <mc:Fallback xmlns="">
            <p:pic>
              <p:nvPicPr>
                <p:cNvPr id="22" name="Ink 21">
                  <a:extLst>
                    <a:ext uri="{FF2B5EF4-FFF2-40B4-BE49-F238E27FC236}">
                      <a16:creationId xmlns:a16="http://schemas.microsoft.com/office/drawing/2014/main" id="{81E4D71D-7DE4-46C3-AFEE-CFFAA93B4C33}"/>
                    </a:ext>
                  </a:extLst>
                </p:cNvPr>
                <p:cNvPicPr/>
                <p:nvPr/>
              </p:nvPicPr>
              <p:blipFill>
                <a:blip r:embed="rId27"/>
                <a:stretch>
                  <a:fillRect/>
                </a:stretch>
              </p:blipFill>
              <p:spPr>
                <a:xfrm>
                  <a:off x="2637720" y="3979268"/>
                  <a:ext cx="226440" cy="3373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5A2BA9A0-B6B3-4EF7-9649-DDFB9A5EAD7F}"/>
                    </a:ext>
                  </a:extLst>
                </p14:cNvPr>
                <p14:cNvContentPartPr/>
                <p14:nvPr/>
              </p14:nvContentPartPr>
              <p14:xfrm>
                <a:off x="2946240" y="3979628"/>
                <a:ext cx="115200" cy="290160"/>
              </p14:xfrm>
            </p:contentPart>
          </mc:Choice>
          <mc:Fallback xmlns="">
            <p:pic>
              <p:nvPicPr>
                <p:cNvPr id="23" name="Ink 22">
                  <a:extLst>
                    <a:ext uri="{FF2B5EF4-FFF2-40B4-BE49-F238E27FC236}">
                      <a16:creationId xmlns:a16="http://schemas.microsoft.com/office/drawing/2014/main" id="{5A2BA9A0-B6B3-4EF7-9649-DDFB9A5EAD7F}"/>
                    </a:ext>
                  </a:extLst>
                </p:cNvPr>
                <p:cNvPicPr/>
                <p:nvPr/>
              </p:nvPicPr>
              <p:blipFill>
                <a:blip r:embed="rId29"/>
                <a:stretch>
                  <a:fillRect/>
                </a:stretch>
              </p:blipFill>
              <p:spPr>
                <a:xfrm>
                  <a:off x="2937600" y="3970628"/>
                  <a:ext cx="13284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4" name="Ink 23">
                  <a:extLst>
                    <a:ext uri="{FF2B5EF4-FFF2-40B4-BE49-F238E27FC236}">
                      <a16:creationId xmlns:a16="http://schemas.microsoft.com/office/drawing/2014/main" id="{ED1706C5-0EB9-41E1-88D1-1579948E89B5}"/>
                    </a:ext>
                  </a:extLst>
                </p14:cNvPr>
                <p14:cNvContentPartPr/>
                <p14:nvPr/>
              </p14:nvContentPartPr>
              <p14:xfrm>
                <a:off x="3189960" y="4013468"/>
                <a:ext cx="105840" cy="227160"/>
              </p14:xfrm>
            </p:contentPart>
          </mc:Choice>
          <mc:Fallback xmlns="">
            <p:pic>
              <p:nvPicPr>
                <p:cNvPr id="24" name="Ink 23">
                  <a:extLst>
                    <a:ext uri="{FF2B5EF4-FFF2-40B4-BE49-F238E27FC236}">
                      <a16:creationId xmlns:a16="http://schemas.microsoft.com/office/drawing/2014/main" id="{ED1706C5-0EB9-41E1-88D1-1579948E89B5}"/>
                    </a:ext>
                  </a:extLst>
                </p:cNvPr>
                <p:cNvPicPr/>
                <p:nvPr/>
              </p:nvPicPr>
              <p:blipFill>
                <a:blip r:embed="rId31"/>
                <a:stretch>
                  <a:fillRect/>
                </a:stretch>
              </p:blipFill>
              <p:spPr>
                <a:xfrm>
                  <a:off x="3180960" y="4004828"/>
                  <a:ext cx="12348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5" name="Ink 24">
                  <a:extLst>
                    <a:ext uri="{FF2B5EF4-FFF2-40B4-BE49-F238E27FC236}">
                      <a16:creationId xmlns:a16="http://schemas.microsoft.com/office/drawing/2014/main" id="{419E7B26-ECDE-4491-A4EE-F39222E99523}"/>
                    </a:ext>
                  </a:extLst>
                </p14:cNvPr>
                <p14:cNvContentPartPr/>
                <p14:nvPr/>
              </p14:nvContentPartPr>
              <p14:xfrm>
                <a:off x="3374280" y="3975308"/>
                <a:ext cx="108000" cy="209160"/>
              </p14:xfrm>
            </p:contentPart>
          </mc:Choice>
          <mc:Fallback xmlns="">
            <p:pic>
              <p:nvPicPr>
                <p:cNvPr id="25" name="Ink 24">
                  <a:extLst>
                    <a:ext uri="{FF2B5EF4-FFF2-40B4-BE49-F238E27FC236}">
                      <a16:creationId xmlns:a16="http://schemas.microsoft.com/office/drawing/2014/main" id="{419E7B26-ECDE-4491-A4EE-F39222E99523}"/>
                    </a:ext>
                  </a:extLst>
                </p:cNvPr>
                <p:cNvPicPr/>
                <p:nvPr/>
              </p:nvPicPr>
              <p:blipFill>
                <a:blip r:embed="rId33"/>
                <a:stretch>
                  <a:fillRect/>
                </a:stretch>
              </p:blipFill>
              <p:spPr>
                <a:xfrm>
                  <a:off x="3365280" y="3966308"/>
                  <a:ext cx="12564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6" name="Ink 25">
                  <a:extLst>
                    <a:ext uri="{FF2B5EF4-FFF2-40B4-BE49-F238E27FC236}">
                      <a16:creationId xmlns:a16="http://schemas.microsoft.com/office/drawing/2014/main" id="{8804447A-568E-4665-A756-82D0955DD863}"/>
                    </a:ext>
                  </a:extLst>
                </p14:cNvPr>
                <p14:cNvContentPartPr/>
                <p14:nvPr/>
              </p14:nvContentPartPr>
              <p14:xfrm>
                <a:off x="3543480" y="3873428"/>
                <a:ext cx="15840" cy="299520"/>
              </p14:xfrm>
            </p:contentPart>
          </mc:Choice>
          <mc:Fallback xmlns="">
            <p:pic>
              <p:nvPicPr>
                <p:cNvPr id="26" name="Ink 25">
                  <a:extLst>
                    <a:ext uri="{FF2B5EF4-FFF2-40B4-BE49-F238E27FC236}">
                      <a16:creationId xmlns:a16="http://schemas.microsoft.com/office/drawing/2014/main" id="{8804447A-568E-4665-A756-82D0955DD863}"/>
                    </a:ext>
                  </a:extLst>
                </p:cNvPr>
                <p:cNvPicPr/>
                <p:nvPr/>
              </p:nvPicPr>
              <p:blipFill>
                <a:blip r:embed="rId35"/>
                <a:stretch>
                  <a:fillRect/>
                </a:stretch>
              </p:blipFill>
              <p:spPr>
                <a:xfrm>
                  <a:off x="3534840" y="3864788"/>
                  <a:ext cx="33480" cy="3171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7" name="Ink 26">
                  <a:extLst>
                    <a:ext uri="{FF2B5EF4-FFF2-40B4-BE49-F238E27FC236}">
                      <a16:creationId xmlns:a16="http://schemas.microsoft.com/office/drawing/2014/main" id="{910D6B60-1DD4-41C9-BE81-8B7B13672220}"/>
                    </a:ext>
                  </a:extLst>
                </p14:cNvPr>
                <p14:cNvContentPartPr/>
                <p14:nvPr/>
              </p14:nvContentPartPr>
              <p14:xfrm>
                <a:off x="3522960" y="3945068"/>
                <a:ext cx="142560" cy="51120"/>
              </p14:xfrm>
            </p:contentPart>
          </mc:Choice>
          <mc:Fallback xmlns="">
            <p:pic>
              <p:nvPicPr>
                <p:cNvPr id="27" name="Ink 26">
                  <a:extLst>
                    <a:ext uri="{FF2B5EF4-FFF2-40B4-BE49-F238E27FC236}">
                      <a16:creationId xmlns:a16="http://schemas.microsoft.com/office/drawing/2014/main" id="{910D6B60-1DD4-41C9-BE81-8B7B13672220}"/>
                    </a:ext>
                  </a:extLst>
                </p:cNvPr>
                <p:cNvPicPr/>
                <p:nvPr/>
              </p:nvPicPr>
              <p:blipFill>
                <a:blip r:embed="rId37"/>
                <a:stretch>
                  <a:fillRect/>
                </a:stretch>
              </p:blipFill>
              <p:spPr>
                <a:xfrm>
                  <a:off x="3514320" y="3936068"/>
                  <a:ext cx="16020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8" name="Ink 27">
                  <a:extLst>
                    <a:ext uri="{FF2B5EF4-FFF2-40B4-BE49-F238E27FC236}">
                      <a16:creationId xmlns:a16="http://schemas.microsoft.com/office/drawing/2014/main" id="{927B84D8-ED33-4E86-9159-3DBFE237B7ED}"/>
                    </a:ext>
                  </a:extLst>
                </p14:cNvPr>
                <p14:cNvContentPartPr/>
                <p14:nvPr/>
              </p14:nvContentPartPr>
              <p14:xfrm>
                <a:off x="3643560" y="3947588"/>
                <a:ext cx="153720" cy="243000"/>
              </p14:xfrm>
            </p:contentPart>
          </mc:Choice>
          <mc:Fallback xmlns="">
            <p:pic>
              <p:nvPicPr>
                <p:cNvPr id="28" name="Ink 27">
                  <a:extLst>
                    <a:ext uri="{FF2B5EF4-FFF2-40B4-BE49-F238E27FC236}">
                      <a16:creationId xmlns:a16="http://schemas.microsoft.com/office/drawing/2014/main" id="{927B84D8-ED33-4E86-9159-3DBFE237B7ED}"/>
                    </a:ext>
                  </a:extLst>
                </p:cNvPr>
                <p:cNvPicPr/>
                <p:nvPr/>
              </p:nvPicPr>
              <p:blipFill>
                <a:blip r:embed="rId39"/>
                <a:stretch>
                  <a:fillRect/>
                </a:stretch>
              </p:blipFill>
              <p:spPr>
                <a:xfrm>
                  <a:off x="3634560" y="3938588"/>
                  <a:ext cx="17136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9" name="Ink 28">
                  <a:extLst>
                    <a:ext uri="{FF2B5EF4-FFF2-40B4-BE49-F238E27FC236}">
                      <a16:creationId xmlns:a16="http://schemas.microsoft.com/office/drawing/2014/main" id="{24C25044-1C73-44E0-ABE0-0503DE5EC410}"/>
                    </a:ext>
                  </a:extLst>
                </p14:cNvPr>
                <p14:cNvContentPartPr/>
                <p14:nvPr/>
              </p14:nvContentPartPr>
              <p14:xfrm>
                <a:off x="3778560" y="3759308"/>
                <a:ext cx="285480" cy="470880"/>
              </p14:xfrm>
            </p:contentPart>
          </mc:Choice>
          <mc:Fallback xmlns="">
            <p:pic>
              <p:nvPicPr>
                <p:cNvPr id="29" name="Ink 28">
                  <a:extLst>
                    <a:ext uri="{FF2B5EF4-FFF2-40B4-BE49-F238E27FC236}">
                      <a16:creationId xmlns:a16="http://schemas.microsoft.com/office/drawing/2014/main" id="{24C25044-1C73-44E0-ABE0-0503DE5EC410}"/>
                    </a:ext>
                  </a:extLst>
                </p:cNvPr>
                <p:cNvPicPr/>
                <p:nvPr/>
              </p:nvPicPr>
              <p:blipFill>
                <a:blip r:embed="rId41"/>
                <a:stretch>
                  <a:fillRect/>
                </a:stretch>
              </p:blipFill>
              <p:spPr>
                <a:xfrm>
                  <a:off x="3769560" y="3750668"/>
                  <a:ext cx="303120" cy="4885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0" name="Ink 29">
                  <a:extLst>
                    <a:ext uri="{FF2B5EF4-FFF2-40B4-BE49-F238E27FC236}">
                      <a16:creationId xmlns:a16="http://schemas.microsoft.com/office/drawing/2014/main" id="{BCAC9482-E87C-47A0-84C0-A7FB452297A0}"/>
                    </a:ext>
                  </a:extLst>
                </p14:cNvPr>
                <p14:cNvContentPartPr/>
                <p14:nvPr/>
              </p14:nvContentPartPr>
              <p14:xfrm>
                <a:off x="3901680" y="4184108"/>
                <a:ext cx="172800" cy="55800"/>
              </p14:xfrm>
            </p:contentPart>
          </mc:Choice>
          <mc:Fallback xmlns="">
            <p:pic>
              <p:nvPicPr>
                <p:cNvPr id="30" name="Ink 29">
                  <a:extLst>
                    <a:ext uri="{FF2B5EF4-FFF2-40B4-BE49-F238E27FC236}">
                      <a16:creationId xmlns:a16="http://schemas.microsoft.com/office/drawing/2014/main" id="{BCAC9482-E87C-47A0-84C0-A7FB452297A0}"/>
                    </a:ext>
                  </a:extLst>
                </p:cNvPr>
                <p:cNvPicPr/>
                <p:nvPr/>
              </p:nvPicPr>
              <p:blipFill>
                <a:blip r:embed="rId43"/>
                <a:stretch>
                  <a:fillRect/>
                </a:stretch>
              </p:blipFill>
              <p:spPr>
                <a:xfrm>
                  <a:off x="3892680" y="4175468"/>
                  <a:ext cx="19044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2" name="Ink 31">
                  <a:extLst>
                    <a:ext uri="{FF2B5EF4-FFF2-40B4-BE49-F238E27FC236}">
                      <a16:creationId xmlns:a16="http://schemas.microsoft.com/office/drawing/2014/main" id="{BAB25230-8329-49C5-98C6-A569643B5A29}"/>
                    </a:ext>
                  </a:extLst>
                </p14:cNvPr>
                <p14:cNvContentPartPr/>
                <p14:nvPr/>
              </p14:nvContentPartPr>
              <p14:xfrm>
                <a:off x="4363920" y="3625388"/>
                <a:ext cx="54000" cy="979920"/>
              </p14:xfrm>
            </p:contentPart>
          </mc:Choice>
          <mc:Fallback xmlns="">
            <p:pic>
              <p:nvPicPr>
                <p:cNvPr id="32" name="Ink 31">
                  <a:extLst>
                    <a:ext uri="{FF2B5EF4-FFF2-40B4-BE49-F238E27FC236}">
                      <a16:creationId xmlns:a16="http://schemas.microsoft.com/office/drawing/2014/main" id="{BAB25230-8329-49C5-98C6-A569643B5A29}"/>
                    </a:ext>
                  </a:extLst>
                </p:cNvPr>
                <p:cNvPicPr/>
                <p:nvPr/>
              </p:nvPicPr>
              <p:blipFill>
                <a:blip r:embed="rId45"/>
                <a:stretch>
                  <a:fillRect/>
                </a:stretch>
              </p:blipFill>
              <p:spPr>
                <a:xfrm>
                  <a:off x="4355280" y="3616388"/>
                  <a:ext cx="71640" cy="9975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3" name="Ink 32">
                  <a:extLst>
                    <a:ext uri="{FF2B5EF4-FFF2-40B4-BE49-F238E27FC236}">
                      <a16:creationId xmlns:a16="http://schemas.microsoft.com/office/drawing/2014/main" id="{27E4CCC2-5BCD-45F3-BA81-14FB5B86140C}"/>
                    </a:ext>
                  </a:extLst>
                </p14:cNvPr>
                <p14:cNvContentPartPr/>
                <p14:nvPr/>
              </p14:nvContentPartPr>
              <p14:xfrm>
                <a:off x="4336920" y="3420548"/>
                <a:ext cx="1935000" cy="259200"/>
              </p14:xfrm>
            </p:contentPart>
          </mc:Choice>
          <mc:Fallback xmlns="">
            <p:pic>
              <p:nvPicPr>
                <p:cNvPr id="33" name="Ink 32">
                  <a:extLst>
                    <a:ext uri="{FF2B5EF4-FFF2-40B4-BE49-F238E27FC236}">
                      <a16:creationId xmlns:a16="http://schemas.microsoft.com/office/drawing/2014/main" id="{27E4CCC2-5BCD-45F3-BA81-14FB5B86140C}"/>
                    </a:ext>
                  </a:extLst>
                </p:cNvPr>
                <p:cNvPicPr/>
                <p:nvPr/>
              </p:nvPicPr>
              <p:blipFill>
                <a:blip r:embed="rId47"/>
                <a:stretch>
                  <a:fillRect/>
                </a:stretch>
              </p:blipFill>
              <p:spPr>
                <a:xfrm>
                  <a:off x="4327920" y="3411908"/>
                  <a:ext cx="195264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4" name="Ink 33">
                  <a:extLst>
                    <a:ext uri="{FF2B5EF4-FFF2-40B4-BE49-F238E27FC236}">
                      <a16:creationId xmlns:a16="http://schemas.microsoft.com/office/drawing/2014/main" id="{5AD44E27-5AAC-43A7-A5E7-3356F4FE5241}"/>
                    </a:ext>
                  </a:extLst>
                </p14:cNvPr>
                <p14:cNvContentPartPr/>
                <p14:nvPr/>
              </p14:nvContentPartPr>
              <p14:xfrm>
                <a:off x="4577760" y="4566788"/>
                <a:ext cx="2130120" cy="80640"/>
              </p14:xfrm>
            </p:contentPart>
          </mc:Choice>
          <mc:Fallback xmlns="">
            <p:pic>
              <p:nvPicPr>
                <p:cNvPr id="34" name="Ink 33">
                  <a:extLst>
                    <a:ext uri="{FF2B5EF4-FFF2-40B4-BE49-F238E27FC236}">
                      <a16:creationId xmlns:a16="http://schemas.microsoft.com/office/drawing/2014/main" id="{5AD44E27-5AAC-43A7-A5E7-3356F4FE5241}"/>
                    </a:ext>
                  </a:extLst>
                </p:cNvPr>
                <p:cNvPicPr/>
                <p:nvPr/>
              </p:nvPicPr>
              <p:blipFill>
                <a:blip r:embed="rId49"/>
                <a:stretch>
                  <a:fillRect/>
                </a:stretch>
              </p:blipFill>
              <p:spPr>
                <a:xfrm>
                  <a:off x="4569120" y="4558148"/>
                  <a:ext cx="214776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5" name="Ink 34">
                  <a:extLst>
                    <a:ext uri="{FF2B5EF4-FFF2-40B4-BE49-F238E27FC236}">
                      <a16:creationId xmlns:a16="http://schemas.microsoft.com/office/drawing/2014/main" id="{CCDC938E-B1A3-40A1-9B59-9FD02863F412}"/>
                    </a:ext>
                  </a:extLst>
                </p14:cNvPr>
                <p14:cNvContentPartPr/>
                <p14:nvPr/>
              </p14:nvContentPartPr>
              <p14:xfrm>
                <a:off x="6548400" y="3364028"/>
                <a:ext cx="112320" cy="1290960"/>
              </p14:xfrm>
            </p:contentPart>
          </mc:Choice>
          <mc:Fallback xmlns="">
            <p:pic>
              <p:nvPicPr>
                <p:cNvPr id="35" name="Ink 34">
                  <a:extLst>
                    <a:ext uri="{FF2B5EF4-FFF2-40B4-BE49-F238E27FC236}">
                      <a16:creationId xmlns:a16="http://schemas.microsoft.com/office/drawing/2014/main" id="{CCDC938E-B1A3-40A1-9B59-9FD02863F412}"/>
                    </a:ext>
                  </a:extLst>
                </p:cNvPr>
                <p:cNvPicPr/>
                <p:nvPr/>
              </p:nvPicPr>
              <p:blipFill>
                <a:blip r:embed="rId51"/>
                <a:stretch>
                  <a:fillRect/>
                </a:stretch>
              </p:blipFill>
              <p:spPr>
                <a:xfrm>
                  <a:off x="6539400" y="3355388"/>
                  <a:ext cx="129960" cy="13086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6" name="Ink 35">
                  <a:extLst>
                    <a:ext uri="{FF2B5EF4-FFF2-40B4-BE49-F238E27FC236}">
                      <a16:creationId xmlns:a16="http://schemas.microsoft.com/office/drawing/2014/main" id="{C23857E0-65BE-4D04-8E51-34DA7C6E6BE0}"/>
                    </a:ext>
                  </a:extLst>
                </p14:cNvPr>
                <p14:cNvContentPartPr/>
                <p14:nvPr/>
              </p14:nvContentPartPr>
              <p14:xfrm>
                <a:off x="4552560" y="3782348"/>
                <a:ext cx="214200" cy="548640"/>
              </p14:xfrm>
            </p:contentPart>
          </mc:Choice>
          <mc:Fallback xmlns="">
            <p:pic>
              <p:nvPicPr>
                <p:cNvPr id="36" name="Ink 35">
                  <a:extLst>
                    <a:ext uri="{FF2B5EF4-FFF2-40B4-BE49-F238E27FC236}">
                      <a16:creationId xmlns:a16="http://schemas.microsoft.com/office/drawing/2014/main" id="{C23857E0-65BE-4D04-8E51-34DA7C6E6BE0}"/>
                    </a:ext>
                  </a:extLst>
                </p:cNvPr>
                <p:cNvPicPr/>
                <p:nvPr/>
              </p:nvPicPr>
              <p:blipFill>
                <a:blip r:embed="rId53"/>
                <a:stretch>
                  <a:fillRect/>
                </a:stretch>
              </p:blipFill>
              <p:spPr>
                <a:xfrm>
                  <a:off x="4543560" y="3773708"/>
                  <a:ext cx="231840" cy="5662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7" name="Ink 36">
                  <a:extLst>
                    <a:ext uri="{FF2B5EF4-FFF2-40B4-BE49-F238E27FC236}">
                      <a16:creationId xmlns:a16="http://schemas.microsoft.com/office/drawing/2014/main" id="{8E84B0AC-E803-47F5-AC41-89134B3ACC87}"/>
                    </a:ext>
                  </a:extLst>
                </p14:cNvPr>
                <p14:cNvContentPartPr/>
                <p14:nvPr/>
              </p14:nvContentPartPr>
              <p14:xfrm>
                <a:off x="4781160" y="3887828"/>
                <a:ext cx="180000" cy="411120"/>
              </p14:xfrm>
            </p:contentPart>
          </mc:Choice>
          <mc:Fallback xmlns="">
            <p:pic>
              <p:nvPicPr>
                <p:cNvPr id="37" name="Ink 36">
                  <a:extLst>
                    <a:ext uri="{FF2B5EF4-FFF2-40B4-BE49-F238E27FC236}">
                      <a16:creationId xmlns:a16="http://schemas.microsoft.com/office/drawing/2014/main" id="{8E84B0AC-E803-47F5-AC41-89134B3ACC87}"/>
                    </a:ext>
                  </a:extLst>
                </p:cNvPr>
                <p:cNvPicPr/>
                <p:nvPr/>
              </p:nvPicPr>
              <p:blipFill>
                <a:blip r:embed="rId55"/>
                <a:stretch>
                  <a:fillRect/>
                </a:stretch>
              </p:blipFill>
              <p:spPr>
                <a:xfrm>
                  <a:off x="4772520" y="3878828"/>
                  <a:ext cx="197640" cy="4287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8" name="Ink 37">
                  <a:extLst>
                    <a:ext uri="{FF2B5EF4-FFF2-40B4-BE49-F238E27FC236}">
                      <a16:creationId xmlns:a16="http://schemas.microsoft.com/office/drawing/2014/main" id="{62E135FC-3267-4255-9590-F349CA14B61F}"/>
                    </a:ext>
                  </a:extLst>
                </p14:cNvPr>
                <p14:cNvContentPartPr/>
                <p14:nvPr/>
              </p14:nvContentPartPr>
              <p14:xfrm>
                <a:off x="5039640" y="4005188"/>
                <a:ext cx="176040" cy="234720"/>
              </p14:xfrm>
            </p:contentPart>
          </mc:Choice>
          <mc:Fallback xmlns="">
            <p:pic>
              <p:nvPicPr>
                <p:cNvPr id="38" name="Ink 37">
                  <a:extLst>
                    <a:ext uri="{FF2B5EF4-FFF2-40B4-BE49-F238E27FC236}">
                      <a16:creationId xmlns:a16="http://schemas.microsoft.com/office/drawing/2014/main" id="{62E135FC-3267-4255-9590-F349CA14B61F}"/>
                    </a:ext>
                  </a:extLst>
                </p:cNvPr>
                <p:cNvPicPr/>
                <p:nvPr/>
              </p:nvPicPr>
              <p:blipFill>
                <a:blip r:embed="rId57"/>
                <a:stretch>
                  <a:fillRect/>
                </a:stretch>
              </p:blipFill>
              <p:spPr>
                <a:xfrm>
                  <a:off x="5031000" y="3996188"/>
                  <a:ext cx="19368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9" name="Ink 38">
                  <a:extLst>
                    <a:ext uri="{FF2B5EF4-FFF2-40B4-BE49-F238E27FC236}">
                      <a16:creationId xmlns:a16="http://schemas.microsoft.com/office/drawing/2014/main" id="{4974BF24-DBD7-479A-8B9B-0368DFEF436F}"/>
                    </a:ext>
                  </a:extLst>
                </p14:cNvPr>
                <p14:cNvContentPartPr/>
                <p14:nvPr/>
              </p14:nvContentPartPr>
              <p14:xfrm>
                <a:off x="5293440" y="3925268"/>
                <a:ext cx="144720" cy="261000"/>
              </p14:xfrm>
            </p:contentPart>
          </mc:Choice>
          <mc:Fallback xmlns="">
            <p:pic>
              <p:nvPicPr>
                <p:cNvPr id="39" name="Ink 38">
                  <a:extLst>
                    <a:ext uri="{FF2B5EF4-FFF2-40B4-BE49-F238E27FC236}">
                      <a16:creationId xmlns:a16="http://schemas.microsoft.com/office/drawing/2014/main" id="{4974BF24-DBD7-479A-8B9B-0368DFEF436F}"/>
                    </a:ext>
                  </a:extLst>
                </p:cNvPr>
                <p:cNvPicPr/>
                <p:nvPr/>
              </p:nvPicPr>
              <p:blipFill>
                <a:blip r:embed="rId59"/>
                <a:stretch>
                  <a:fillRect/>
                </a:stretch>
              </p:blipFill>
              <p:spPr>
                <a:xfrm>
                  <a:off x="5284800" y="3916268"/>
                  <a:ext cx="16236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0" name="Ink 39">
                  <a:extLst>
                    <a:ext uri="{FF2B5EF4-FFF2-40B4-BE49-F238E27FC236}">
                      <a16:creationId xmlns:a16="http://schemas.microsoft.com/office/drawing/2014/main" id="{7938A2EE-5896-4871-86CA-7C88A93C19E4}"/>
                    </a:ext>
                  </a:extLst>
                </p14:cNvPr>
                <p14:cNvContentPartPr/>
                <p14:nvPr/>
              </p14:nvContentPartPr>
              <p14:xfrm>
                <a:off x="5457960" y="3928148"/>
                <a:ext cx="194400" cy="227160"/>
              </p14:xfrm>
            </p:contentPart>
          </mc:Choice>
          <mc:Fallback xmlns="">
            <p:pic>
              <p:nvPicPr>
                <p:cNvPr id="40" name="Ink 39">
                  <a:extLst>
                    <a:ext uri="{FF2B5EF4-FFF2-40B4-BE49-F238E27FC236}">
                      <a16:creationId xmlns:a16="http://schemas.microsoft.com/office/drawing/2014/main" id="{7938A2EE-5896-4871-86CA-7C88A93C19E4}"/>
                    </a:ext>
                  </a:extLst>
                </p:cNvPr>
                <p:cNvPicPr/>
                <p:nvPr/>
              </p:nvPicPr>
              <p:blipFill>
                <a:blip r:embed="rId61"/>
                <a:stretch>
                  <a:fillRect/>
                </a:stretch>
              </p:blipFill>
              <p:spPr>
                <a:xfrm>
                  <a:off x="5449320" y="3919508"/>
                  <a:ext cx="21204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1" name="Ink 40">
                  <a:extLst>
                    <a:ext uri="{FF2B5EF4-FFF2-40B4-BE49-F238E27FC236}">
                      <a16:creationId xmlns:a16="http://schemas.microsoft.com/office/drawing/2014/main" id="{BB0B1176-D4A8-40D5-BF1A-76C267FB20A1}"/>
                    </a:ext>
                  </a:extLst>
                </p14:cNvPr>
                <p14:cNvContentPartPr/>
                <p14:nvPr/>
              </p14:nvContentPartPr>
              <p14:xfrm>
                <a:off x="5712120" y="3866588"/>
                <a:ext cx="183600" cy="299880"/>
              </p14:xfrm>
            </p:contentPart>
          </mc:Choice>
          <mc:Fallback xmlns="">
            <p:pic>
              <p:nvPicPr>
                <p:cNvPr id="41" name="Ink 40">
                  <a:extLst>
                    <a:ext uri="{FF2B5EF4-FFF2-40B4-BE49-F238E27FC236}">
                      <a16:creationId xmlns:a16="http://schemas.microsoft.com/office/drawing/2014/main" id="{BB0B1176-D4A8-40D5-BF1A-76C267FB20A1}"/>
                    </a:ext>
                  </a:extLst>
                </p:cNvPr>
                <p:cNvPicPr/>
                <p:nvPr/>
              </p:nvPicPr>
              <p:blipFill>
                <a:blip r:embed="rId63"/>
                <a:stretch>
                  <a:fillRect/>
                </a:stretch>
              </p:blipFill>
              <p:spPr>
                <a:xfrm>
                  <a:off x="5703120" y="3857948"/>
                  <a:ext cx="20124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3" name="Ink 42">
                  <a:extLst>
                    <a:ext uri="{FF2B5EF4-FFF2-40B4-BE49-F238E27FC236}">
                      <a16:creationId xmlns:a16="http://schemas.microsoft.com/office/drawing/2014/main" id="{50AEF5D9-6A1D-4D0A-82C0-3B0D534D93B0}"/>
                    </a:ext>
                  </a:extLst>
                </p14:cNvPr>
                <p14:cNvContentPartPr/>
                <p14:nvPr/>
              </p14:nvContentPartPr>
              <p14:xfrm>
                <a:off x="6802920" y="3702428"/>
                <a:ext cx="74520" cy="845640"/>
              </p14:xfrm>
            </p:contentPart>
          </mc:Choice>
          <mc:Fallback xmlns="">
            <p:pic>
              <p:nvPicPr>
                <p:cNvPr id="43" name="Ink 42">
                  <a:extLst>
                    <a:ext uri="{FF2B5EF4-FFF2-40B4-BE49-F238E27FC236}">
                      <a16:creationId xmlns:a16="http://schemas.microsoft.com/office/drawing/2014/main" id="{50AEF5D9-6A1D-4D0A-82C0-3B0D534D93B0}"/>
                    </a:ext>
                  </a:extLst>
                </p:cNvPr>
                <p:cNvPicPr/>
                <p:nvPr/>
              </p:nvPicPr>
              <p:blipFill>
                <a:blip r:embed="rId65"/>
                <a:stretch>
                  <a:fillRect/>
                </a:stretch>
              </p:blipFill>
              <p:spPr>
                <a:xfrm>
                  <a:off x="6794280" y="3693788"/>
                  <a:ext cx="92160" cy="8632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4" name="Ink 43">
                  <a:extLst>
                    <a:ext uri="{FF2B5EF4-FFF2-40B4-BE49-F238E27FC236}">
                      <a16:creationId xmlns:a16="http://schemas.microsoft.com/office/drawing/2014/main" id="{F77B2EC0-AD40-4927-B9C2-7E6B338FAB71}"/>
                    </a:ext>
                  </a:extLst>
                </p14:cNvPr>
                <p14:cNvContentPartPr/>
                <p14:nvPr/>
              </p14:nvContentPartPr>
              <p14:xfrm>
                <a:off x="6804360" y="3500828"/>
                <a:ext cx="1209600" cy="263880"/>
              </p14:xfrm>
            </p:contentPart>
          </mc:Choice>
          <mc:Fallback xmlns="">
            <p:pic>
              <p:nvPicPr>
                <p:cNvPr id="44" name="Ink 43">
                  <a:extLst>
                    <a:ext uri="{FF2B5EF4-FFF2-40B4-BE49-F238E27FC236}">
                      <a16:creationId xmlns:a16="http://schemas.microsoft.com/office/drawing/2014/main" id="{F77B2EC0-AD40-4927-B9C2-7E6B338FAB71}"/>
                    </a:ext>
                  </a:extLst>
                </p:cNvPr>
                <p:cNvPicPr/>
                <p:nvPr/>
              </p:nvPicPr>
              <p:blipFill>
                <a:blip r:embed="rId67"/>
                <a:stretch>
                  <a:fillRect/>
                </a:stretch>
              </p:blipFill>
              <p:spPr>
                <a:xfrm>
                  <a:off x="6795360" y="3492188"/>
                  <a:ext cx="122724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5" name="Ink 44">
                  <a:extLst>
                    <a:ext uri="{FF2B5EF4-FFF2-40B4-BE49-F238E27FC236}">
                      <a16:creationId xmlns:a16="http://schemas.microsoft.com/office/drawing/2014/main" id="{9E9BC4E1-E84E-4CD5-985A-AC98B6813B56}"/>
                    </a:ext>
                  </a:extLst>
                </p14:cNvPr>
                <p14:cNvContentPartPr/>
                <p14:nvPr/>
              </p14:nvContentPartPr>
              <p14:xfrm>
                <a:off x="7989840" y="3471308"/>
                <a:ext cx="61560" cy="922680"/>
              </p14:xfrm>
            </p:contentPart>
          </mc:Choice>
          <mc:Fallback xmlns="">
            <p:pic>
              <p:nvPicPr>
                <p:cNvPr id="45" name="Ink 44">
                  <a:extLst>
                    <a:ext uri="{FF2B5EF4-FFF2-40B4-BE49-F238E27FC236}">
                      <a16:creationId xmlns:a16="http://schemas.microsoft.com/office/drawing/2014/main" id="{9E9BC4E1-E84E-4CD5-985A-AC98B6813B56}"/>
                    </a:ext>
                  </a:extLst>
                </p:cNvPr>
                <p:cNvPicPr/>
                <p:nvPr/>
              </p:nvPicPr>
              <p:blipFill>
                <a:blip r:embed="rId69"/>
                <a:stretch>
                  <a:fillRect/>
                </a:stretch>
              </p:blipFill>
              <p:spPr>
                <a:xfrm>
                  <a:off x="7981200" y="3462308"/>
                  <a:ext cx="79200" cy="9403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6" name="Ink 45">
                  <a:extLst>
                    <a:ext uri="{FF2B5EF4-FFF2-40B4-BE49-F238E27FC236}">
                      <a16:creationId xmlns:a16="http://schemas.microsoft.com/office/drawing/2014/main" id="{E8C403C8-E886-4161-9B59-69ECB2F5FAFF}"/>
                    </a:ext>
                  </a:extLst>
                </p14:cNvPr>
                <p14:cNvContentPartPr/>
                <p14:nvPr/>
              </p14:nvContentPartPr>
              <p14:xfrm>
                <a:off x="6795720" y="4468508"/>
                <a:ext cx="1010160" cy="65520"/>
              </p14:xfrm>
            </p:contentPart>
          </mc:Choice>
          <mc:Fallback xmlns="">
            <p:pic>
              <p:nvPicPr>
                <p:cNvPr id="46" name="Ink 45">
                  <a:extLst>
                    <a:ext uri="{FF2B5EF4-FFF2-40B4-BE49-F238E27FC236}">
                      <a16:creationId xmlns:a16="http://schemas.microsoft.com/office/drawing/2014/main" id="{E8C403C8-E886-4161-9B59-69ECB2F5FAFF}"/>
                    </a:ext>
                  </a:extLst>
                </p:cNvPr>
                <p:cNvPicPr/>
                <p:nvPr/>
              </p:nvPicPr>
              <p:blipFill>
                <a:blip r:embed="rId71"/>
                <a:stretch>
                  <a:fillRect/>
                </a:stretch>
              </p:blipFill>
              <p:spPr>
                <a:xfrm>
                  <a:off x="6786720" y="4459508"/>
                  <a:ext cx="10278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8" name="Ink 47">
                  <a:extLst>
                    <a:ext uri="{FF2B5EF4-FFF2-40B4-BE49-F238E27FC236}">
                      <a16:creationId xmlns:a16="http://schemas.microsoft.com/office/drawing/2014/main" id="{ABFBD3E0-D637-40B2-A2C1-ECB3E288C1CA}"/>
                    </a:ext>
                  </a:extLst>
                </p14:cNvPr>
                <p14:cNvContentPartPr/>
                <p14:nvPr/>
              </p14:nvContentPartPr>
              <p14:xfrm>
                <a:off x="6976080" y="3912308"/>
                <a:ext cx="720" cy="16560"/>
              </p14:xfrm>
            </p:contentPart>
          </mc:Choice>
          <mc:Fallback xmlns="">
            <p:pic>
              <p:nvPicPr>
                <p:cNvPr id="48" name="Ink 47">
                  <a:extLst>
                    <a:ext uri="{FF2B5EF4-FFF2-40B4-BE49-F238E27FC236}">
                      <a16:creationId xmlns:a16="http://schemas.microsoft.com/office/drawing/2014/main" id="{ABFBD3E0-D637-40B2-A2C1-ECB3E288C1CA}"/>
                    </a:ext>
                  </a:extLst>
                </p:cNvPr>
                <p:cNvPicPr/>
                <p:nvPr/>
              </p:nvPicPr>
              <p:blipFill>
                <a:blip r:embed="rId73"/>
                <a:stretch>
                  <a:fillRect/>
                </a:stretch>
              </p:blipFill>
              <p:spPr>
                <a:xfrm>
                  <a:off x="6967440" y="3903668"/>
                  <a:ext cx="1836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9" name="Ink 48">
                  <a:extLst>
                    <a:ext uri="{FF2B5EF4-FFF2-40B4-BE49-F238E27FC236}">
                      <a16:creationId xmlns:a16="http://schemas.microsoft.com/office/drawing/2014/main" id="{2D25C8B3-5544-49C4-8296-0460190186A4}"/>
                    </a:ext>
                  </a:extLst>
                </p14:cNvPr>
                <p14:cNvContentPartPr/>
                <p14:nvPr/>
              </p14:nvContentPartPr>
              <p14:xfrm>
                <a:off x="6978240" y="3734828"/>
                <a:ext cx="192960" cy="473760"/>
              </p14:xfrm>
            </p:contentPart>
          </mc:Choice>
          <mc:Fallback xmlns="">
            <p:pic>
              <p:nvPicPr>
                <p:cNvPr id="49" name="Ink 48">
                  <a:extLst>
                    <a:ext uri="{FF2B5EF4-FFF2-40B4-BE49-F238E27FC236}">
                      <a16:creationId xmlns:a16="http://schemas.microsoft.com/office/drawing/2014/main" id="{2D25C8B3-5544-49C4-8296-0460190186A4}"/>
                    </a:ext>
                  </a:extLst>
                </p:cNvPr>
                <p:cNvPicPr/>
                <p:nvPr/>
              </p:nvPicPr>
              <p:blipFill>
                <a:blip r:embed="rId75"/>
                <a:stretch>
                  <a:fillRect/>
                </a:stretch>
              </p:blipFill>
              <p:spPr>
                <a:xfrm>
                  <a:off x="6969240" y="3725828"/>
                  <a:ext cx="210600" cy="4914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0" name="Ink 49">
                  <a:extLst>
                    <a:ext uri="{FF2B5EF4-FFF2-40B4-BE49-F238E27FC236}">
                      <a16:creationId xmlns:a16="http://schemas.microsoft.com/office/drawing/2014/main" id="{B9FBCA85-6B1C-4FFD-BD00-5DD651D6F6D0}"/>
                    </a:ext>
                  </a:extLst>
                </p14:cNvPr>
                <p14:cNvContentPartPr/>
                <p14:nvPr/>
              </p14:nvContentPartPr>
              <p14:xfrm>
                <a:off x="6949080" y="4212908"/>
                <a:ext cx="223560" cy="14400"/>
              </p14:xfrm>
            </p:contentPart>
          </mc:Choice>
          <mc:Fallback xmlns="">
            <p:pic>
              <p:nvPicPr>
                <p:cNvPr id="50" name="Ink 49">
                  <a:extLst>
                    <a:ext uri="{FF2B5EF4-FFF2-40B4-BE49-F238E27FC236}">
                      <a16:creationId xmlns:a16="http://schemas.microsoft.com/office/drawing/2014/main" id="{B9FBCA85-6B1C-4FFD-BD00-5DD651D6F6D0}"/>
                    </a:ext>
                  </a:extLst>
                </p:cNvPr>
                <p:cNvPicPr/>
                <p:nvPr/>
              </p:nvPicPr>
              <p:blipFill>
                <a:blip r:embed="rId77"/>
                <a:stretch>
                  <a:fillRect/>
                </a:stretch>
              </p:blipFill>
              <p:spPr>
                <a:xfrm>
                  <a:off x="6940080" y="4204268"/>
                  <a:ext cx="24120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1" name="Ink 50">
                  <a:extLst>
                    <a:ext uri="{FF2B5EF4-FFF2-40B4-BE49-F238E27FC236}">
                      <a16:creationId xmlns:a16="http://schemas.microsoft.com/office/drawing/2014/main" id="{C8349598-6590-4B39-8483-2AADAAF2DFCF}"/>
                    </a:ext>
                  </a:extLst>
                </p14:cNvPr>
                <p14:cNvContentPartPr/>
                <p14:nvPr/>
              </p14:nvContentPartPr>
              <p14:xfrm>
                <a:off x="7076520" y="3888908"/>
                <a:ext cx="114480" cy="291600"/>
              </p14:xfrm>
            </p:contentPart>
          </mc:Choice>
          <mc:Fallback xmlns="">
            <p:pic>
              <p:nvPicPr>
                <p:cNvPr id="51" name="Ink 50">
                  <a:extLst>
                    <a:ext uri="{FF2B5EF4-FFF2-40B4-BE49-F238E27FC236}">
                      <a16:creationId xmlns:a16="http://schemas.microsoft.com/office/drawing/2014/main" id="{C8349598-6590-4B39-8483-2AADAAF2DFCF}"/>
                    </a:ext>
                  </a:extLst>
                </p:cNvPr>
                <p:cNvPicPr/>
                <p:nvPr/>
              </p:nvPicPr>
              <p:blipFill>
                <a:blip r:embed="rId79"/>
                <a:stretch>
                  <a:fillRect/>
                </a:stretch>
              </p:blipFill>
              <p:spPr>
                <a:xfrm>
                  <a:off x="7067520" y="3879908"/>
                  <a:ext cx="13212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2" name="Ink 51">
                  <a:extLst>
                    <a:ext uri="{FF2B5EF4-FFF2-40B4-BE49-F238E27FC236}">
                      <a16:creationId xmlns:a16="http://schemas.microsoft.com/office/drawing/2014/main" id="{57F11AF4-BE32-471F-A0F5-95D7135CA78B}"/>
                    </a:ext>
                  </a:extLst>
                </p14:cNvPr>
                <p14:cNvContentPartPr/>
                <p14:nvPr/>
              </p14:nvContentPartPr>
              <p14:xfrm>
                <a:off x="7150680" y="3956948"/>
                <a:ext cx="12600" cy="107280"/>
              </p14:xfrm>
            </p:contentPart>
          </mc:Choice>
          <mc:Fallback xmlns="">
            <p:pic>
              <p:nvPicPr>
                <p:cNvPr id="52" name="Ink 51">
                  <a:extLst>
                    <a:ext uri="{FF2B5EF4-FFF2-40B4-BE49-F238E27FC236}">
                      <a16:creationId xmlns:a16="http://schemas.microsoft.com/office/drawing/2014/main" id="{57F11AF4-BE32-471F-A0F5-95D7135CA78B}"/>
                    </a:ext>
                  </a:extLst>
                </p:cNvPr>
                <p:cNvPicPr/>
                <p:nvPr/>
              </p:nvPicPr>
              <p:blipFill>
                <a:blip r:embed="rId81"/>
                <a:stretch>
                  <a:fillRect/>
                </a:stretch>
              </p:blipFill>
              <p:spPr>
                <a:xfrm>
                  <a:off x="7141680" y="3947948"/>
                  <a:ext cx="3024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3" name="Ink 52">
                  <a:extLst>
                    <a:ext uri="{FF2B5EF4-FFF2-40B4-BE49-F238E27FC236}">
                      <a16:creationId xmlns:a16="http://schemas.microsoft.com/office/drawing/2014/main" id="{AA3BAD54-10B6-49AA-9E3A-57D6C5DD3C68}"/>
                    </a:ext>
                  </a:extLst>
                </p14:cNvPr>
                <p14:cNvContentPartPr/>
                <p14:nvPr/>
              </p14:nvContentPartPr>
              <p14:xfrm>
                <a:off x="7232760" y="3961268"/>
                <a:ext cx="101520" cy="148680"/>
              </p14:xfrm>
            </p:contentPart>
          </mc:Choice>
          <mc:Fallback xmlns="">
            <p:pic>
              <p:nvPicPr>
                <p:cNvPr id="53" name="Ink 52">
                  <a:extLst>
                    <a:ext uri="{FF2B5EF4-FFF2-40B4-BE49-F238E27FC236}">
                      <a16:creationId xmlns:a16="http://schemas.microsoft.com/office/drawing/2014/main" id="{AA3BAD54-10B6-49AA-9E3A-57D6C5DD3C68}"/>
                    </a:ext>
                  </a:extLst>
                </p:cNvPr>
                <p:cNvPicPr/>
                <p:nvPr/>
              </p:nvPicPr>
              <p:blipFill>
                <a:blip r:embed="rId83"/>
                <a:stretch>
                  <a:fillRect/>
                </a:stretch>
              </p:blipFill>
              <p:spPr>
                <a:xfrm>
                  <a:off x="7223760" y="3952268"/>
                  <a:ext cx="11916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4" name="Ink 53">
                  <a:extLst>
                    <a:ext uri="{FF2B5EF4-FFF2-40B4-BE49-F238E27FC236}">
                      <a16:creationId xmlns:a16="http://schemas.microsoft.com/office/drawing/2014/main" id="{E8B85923-5DF3-4DDB-9D76-57182E7CBE07}"/>
                    </a:ext>
                  </a:extLst>
                </p14:cNvPr>
                <p14:cNvContentPartPr/>
                <p14:nvPr/>
              </p14:nvContentPartPr>
              <p14:xfrm>
                <a:off x="7341480" y="3941108"/>
                <a:ext cx="92160" cy="131400"/>
              </p14:xfrm>
            </p:contentPart>
          </mc:Choice>
          <mc:Fallback xmlns="">
            <p:pic>
              <p:nvPicPr>
                <p:cNvPr id="54" name="Ink 53">
                  <a:extLst>
                    <a:ext uri="{FF2B5EF4-FFF2-40B4-BE49-F238E27FC236}">
                      <a16:creationId xmlns:a16="http://schemas.microsoft.com/office/drawing/2014/main" id="{E8B85923-5DF3-4DDB-9D76-57182E7CBE07}"/>
                    </a:ext>
                  </a:extLst>
                </p:cNvPr>
                <p:cNvPicPr/>
                <p:nvPr/>
              </p:nvPicPr>
              <p:blipFill>
                <a:blip r:embed="rId85"/>
                <a:stretch>
                  <a:fillRect/>
                </a:stretch>
              </p:blipFill>
              <p:spPr>
                <a:xfrm>
                  <a:off x="7332480" y="3932468"/>
                  <a:ext cx="10980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6" name="Ink 55">
                  <a:extLst>
                    <a:ext uri="{FF2B5EF4-FFF2-40B4-BE49-F238E27FC236}">
                      <a16:creationId xmlns:a16="http://schemas.microsoft.com/office/drawing/2014/main" id="{90E9A395-9A0E-4350-9D7A-65547E166BC6}"/>
                    </a:ext>
                  </a:extLst>
                </p14:cNvPr>
                <p14:cNvContentPartPr/>
                <p14:nvPr/>
              </p14:nvContentPartPr>
              <p14:xfrm>
                <a:off x="7497360" y="3829508"/>
                <a:ext cx="31320" cy="271440"/>
              </p14:xfrm>
            </p:contentPart>
          </mc:Choice>
          <mc:Fallback xmlns="">
            <p:pic>
              <p:nvPicPr>
                <p:cNvPr id="56" name="Ink 55">
                  <a:extLst>
                    <a:ext uri="{FF2B5EF4-FFF2-40B4-BE49-F238E27FC236}">
                      <a16:creationId xmlns:a16="http://schemas.microsoft.com/office/drawing/2014/main" id="{90E9A395-9A0E-4350-9D7A-65547E166BC6}"/>
                    </a:ext>
                  </a:extLst>
                </p:cNvPr>
                <p:cNvPicPr/>
                <p:nvPr/>
              </p:nvPicPr>
              <p:blipFill>
                <a:blip r:embed="rId87"/>
                <a:stretch>
                  <a:fillRect/>
                </a:stretch>
              </p:blipFill>
              <p:spPr>
                <a:xfrm>
                  <a:off x="7488720" y="3820868"/>
                  <a:ext cx="4896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7" name="Ink 56">
                  <a:extLst>
                    <a:ext uri="{FF2B5EF4-FFF2-40B4-BE49-F238E27FC236}">
                      <a16:creationId xmlns:a16="http://schemas.microsoft.com/office/drawing/2014/main" id="{94FAF5AA-C923-49A4-9759-5F0554D437C9}"/>
                    </a:ext>
                  </a:extLst>
                </p14:cNvPr>
                <p14:cNvContentPartPr/>
                <p14:nvPr/>
              </p14:nvContentPartPr>
              <p14:xfrm>
                <a:off x="7434360" y="3890708"/>
                <a:ext cx="138600" cy="35640"/>
              </p14:xfrm>
            </p:contentPart>
          </mc:Choice>
          <mc:Fallback xmlns="">
            <p:pic>
              <p:nvPicPr>
                <p:cNvPr id="57" name="Ink 56">
                  <a:extLst>
                    <a:ext uri="{FF2B5EF4-FFF2-40B4-BE49-F238E27FC236}">
                      <a16:creationId xmlns:a16="http://schemas.microsoft.com/office/drawing/2014/main" id="{94FAF5AA-C923-49A4-9759-5F0554D437C9}"/>
                    </a:ext>
                  </a:extLst>
                </p:cNvPr>
                <p:cNvPicPr/>
                <p:nvPr/>
              </p:nvPicPr>
              <p:blipFill>
                <a:blip r:embed="rId89"/>
                <a:stretch>
                  <a:fillRect/>
                </a:stretch>
              </p:blipFill>
              <p:spPr>
                <a:xfrm>
                  <a:off x="7425360" y="3882068"/>
                  <a:ext cx="15624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9" name="Ink 58">
                  <a:extLst>
                    <a:ext uri="{FF2B5EF4-FFF2-40B4-BE49-F238E27FC236}">
                      <a16:creationId xmlns:a16="http://schemas.microsoft.com/office/drawing/2014/main" id="{8DB94DF1-A624-48FC-B48E-78080D04B98F}"/>
                    </a:ext>
                  </a:extLst>
                </p14:cNvPr>
                <p14:cNvContentPartPr/>
                <p14:nvPr/>
              </p14:nvContentPartPr>
              <p14:xfrm>
                <a:off x="7573320" y="3910148"/>
                <a:ext cx="50760" cy="182880"/>
              </p14:xfrm>
            </p:contentPart>
          </mc:Choice>
          <mc:Fallback xmlns="">
            <p:pic>
              <p:nvPicPr>
                <p:cNvPr id="59" name="Ink 58">
                  <a:extLst>
                    <a:ext uri="{FF2B5EF4-FFF2-40B4-BE49-F238E27FC236}">
                      <a16:creationId xmlns:a16="http://schemas.microsoft.com/office/drawing/2014/main" id="{8DB94DF1-A624-48FC-B48E-78080D04B98F}"/>
                    </a:ext>
                  </a:extLst>
                </p:cNvPr>
                <p:cNvPicPr/>
                <p:nvPr/>
              </p:nvPicPr>
              <p:blipFill>
                <a:blip r:embed="rId91"/>
                <a:stretch>
                  <a:fillRect/>
                </a:stretch>
              </p:blipFill>
              <p:spPr>
                <a:xfrm>
                  <a:off x="7564320" y="3901148"/>
                  <a:ext cx="6840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0" name="Ink 59">
                  <a:extLst>
                    <a:ext uri="{FF2B5EF4-FFF2-40B4-BE49-F238E27FC236}">
                      <a16:creationId xmlns:a16="http://schemas.microsoft.com/office/drawing/2014/main" id="{EFD951B7-EF2A-4FD7-8454-C92A4279F943}"/>
                    </a:ext>
                  </a:extLst>
                </p14:cNvPr>
                <p14:cNvContentPartPr/>
                <p14:nvPr/>
              </p14:nvContentPartPr>
              <p14:xfrm>
                <a:off x="7695360" y="3953348"/>
                <a:ext cx="28440" cy="137520"/>
              </p14:xfrm>
            </p:contentPart>
          </mc:Choice>
          <mc:Fallback xmlns="">
            <p:pic>
              <p:nvPicPr>
                <p:cNvPr id="60" name="Ink 59">
                  <a:extLst>
                    <a:ext uri="{FF2B5EF4-FFF2-40B4-BE49-F238E27FC236}">
                      <a16:creationId xmlns:a16="http://schemas.microsoft.com/office/drawing/2014/main" id="{EFD951B7-EF2A-4FD7-8454-C92A4279F943}"/>
                    </a:ext>
                  </a:extLst>
                </p:cNvPr>
                <p:cNvPicPr/>
                <p:nvPr/>
              </p:nvPicPr>
              <p:blipFill>
                <a:blip r:embed="rId93"/>
                <a:stretch>
                  <a:fillRect/>
                </a:stretch>
              </p:blipFill>
              <p:spPr>
                <a:xfrm>
                  <a:off x="7686360" y="3944708"/>
                  <a:ext cx="4608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1" name="Ink 60">
                  <a:extLst>
                    <a:ext uri="{FF2B5EF4-FFF2-40B4-BE49-F238E27FC236}">
                      <a16:creationId xmlns:a16="http://schemas.microsoft.com/office/drawing/2014/main" id="{CF706A79-1E0F-4C04-84C0-F19E0FDFD68F}"/>
                    </a:ext>
                  </a:extLst>
                </p14:cNvPr>
                <p14:cNvContentPartPr/>
                <p14:nvPr/>
              </p14:nvContentPartPr>
              <p14:xfrm>
                <a:off x="7690680" y="3843188"/>
                <a:ext cx="199800" cy="247680"/>
              </p14:xfrm>
            </p:contentPart>
          </mc:Choice>
          <mc:Fallback xmlns="">
            <p:pic>
              <p:nvPicPr>
                <p:cNvPr id="61" name="Ink 60">
                  <a:extLst>
                    <a:ext uri="{FF2B5EF4-FFF2-40B4-BE49-F238E27FC236}">
                      <a16:creationId xmlns:a16="http://schemas.microsoft.com/office/drawing/2014/main" id="{CF706A79-1E0F-4C04-84C0-F19E0FDFD68F}"/>
                    </a:ext>
                  </a:extLst>
                </p:cNvPr>
                <p:cNvPicPr/>
                <p:nvPr/>
              </p:nvPicPr>
              <p:blipFill>
                <a:blip r:embed="rId95"/>
                <a:stretch>
                  <a:fillRect/>
                </a:stretch>
              </p:blipFill>
              <p:spPr>
                <a:xfrm>
                  <a:off x="7682040" y="3834188"/>
                  <a:ext cx="21744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2" name="Ink 61">
                  <a:extLst>
                    <a:ext uri="{FF2B5EF4-FFF2-40B4-BE49-F238E27FC236}">
                      <a16:creationId xmlns:a16="http://schemas.microsoft.com/office/drawing/2014/main" id="{DE5AF2CA-27AC-4F77-9C0C-A53C178C55ED}"/>
                    </a:ext>
                  </a:extLst>
                </p14:cNvPr>
                <p14:cNvContentPartPr/>
                <p14:nvPr/>
              </p14:nvContentPartPr>
              <p14:xfrm>
                <a:off x="8280360" y="3691988"/>
                <a:ext cx="33840" cy="754200"/>
              </p14:xfrm>
            </p:contentPart>
          </mc:Choice>
          <mc:Fallback xmlns="">
            <p:pic>
              <p:nvPicPr>
                <p:cNvPr id="62" name="Ink 61">
                  <a:extLst>
                    <a:ext uri="{FF2B5EF4-FFF2-40B4-BE49-F238E27FC236}">
                      <a16:creationId xmlns:a16="http://schemas.microsoft.com/office/drawing/2014/main" id="{DE5AF2CA-27AC-4F77-9C0C-A53C178C55ED}"/>
                    </a:ext>
                  </a:extLst>
                </p:cNvPr>
                <p:cNvPicPr/>
                <p:nvPr/>
              </p:nvPicPr>
              <p:blipFill>
                <a:blip r:embed="rId97"/>
                <a:stretch>
                  <a:fillRect/>
                </a:stretch>
              </p:blipFill>
              <p:spPr>
                <a:xfrm>
                  <a:off x="8271720" y="3682988"/>
                  <a:ext cx="51480" cy="7718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3" name="Ink 62">
                  <a:extLst>
                    <a:ext uri="{FF2B5EF4-FFF2-40B4-BE49-F238E27FC236}">
                      <a16:creationId xmlns:a16="http://schemas.microsoft.com/office/drawing/2014/main" id="{C8A785A6-77FF-412D-B76D-3F637A8957EE}"/>
                    </a:ext>
                  </a:extLst>
                </p14:cNvPr>
                <p14:cNvContentPartPr/>
                <p14:nvPr/>
              </p14:nvContentPartPr>
              <p14:xfrm>
                <a:off x="8229240" y="3555188"/>
                <a:ext cx="317160" cy="239400"/>
              </p14:xfrm>
            </p:contentPart>
          </mc:Choice>
          <mc:Fallback xmlns="">
            <p:pic>
              <p:nvPicPr>
                <p:cNvPr id="63" name="Ink 62">
                  <a:extLst>
                    <a:ext uri="{FF2B5EF4-FFF2-40B4-BE49-F238E27FC236}">
                      <a16:creationId xmlns:a16="http://schemas.microsoft.com/office/drawing/2014/main" id="{C8A785A6-77FF-412D-B76D-3F637A8957EE}"/>
                    </a:ext>
                  </a:extLst>
                </p:cNvPr>
                <p:cNvPicPr/>
                <p:nvPr/>
              </p:nvPicPr>
              <p:blipFill>
                <a:blip r:embed="rId99"/>
                <a:stretch>
                  <a:fillRect/>
                </a:stretch>
              </p:blipFill>
              <p:spPr>
                <a:xfrm>
                  <a:off x="8220600" y="3546188"/>
                  <a:ext cx="33480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4" name="Ink 63">
                  <a:extLst>
                    <a:ext uri="{FF2B5EF4-FFF2-40B4-BE49-F238E27FC236}">
                      <a16:creationId xmlns:a16="http://schemas.microsoft.com/office/drawing/2014/main" id="{1FD7D34D-44A9-498C-82D4-585277B6910E}"/>
                    </a:ext>
                  </a:extLst>
                </p14:cNvPr>
                <p14:cNvContentPartPr/>
                <p14:nvPr/>
              </p14:nvContentPartPr>
              <p14:xfrm>
                <a:off x="8256600" y="4611428"/>
                <a:ext cx="210960" cy="81720"/>
              </p14:xfrm>
            </p:contentPart>
          </mc:Choice>
          <mc:Fallback xmlns="">
            <p:pic>
              <p:nvPicPr>
                <p:cNvPr id="64" name="Ink 63">
                  <a:extLst>
                    <a:ext uri="{FF2B5EF4-FFF2-40B4-BE49-F238E27FC236}">
                      <a16:creationId xmlns:a16="http://schemas.microsoft.com/office/drawing/2014/main" id="{1FD7D34D-44A9-498C-82D4-585277B6910E}"/>
                    </a:ext>
                  </a:extLst>
                </p:cNvPr>
                <p:cNvPicPr/>
                <p:nvPr/>
              </p:nvPicPr>
              <p:blipFill>
                <a:blip r:embed="rId101"/>
                <a:stretch>
                  <a:fillRect/>
                </a:stretch>
              </p:blipFill>
              <p:spPr>
                <a:xfrm>
                  <a:off x="8247600" y="4602428"/>
                  <a:ext cx="22860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5" name="Ink 64">
                  <a:extLst>
                    <a:ext uri="{FF2B5EF4-FFF2-40B4-BE49-F238E27FC236}">
                      <a16:creationId xmlns:a16="http://schemas.microsoft.com/office/drawing/2014/main" id="{B469BF91-5211-4463-B384-8A3B7CD3DFCC}"/>
                    </a:ext>
                  </a:extLst>
                </p14:cNvPr>
                <p14:cNvContentPartPr/>
                <p14:nvPr/>
              </p14:nvContentPartPr>
              <p14:xfrm>
                <a:off x="8397720" y="3934628"/>
                <a:ext cx="128880" cy="275400"/>
              </p14:xfrm>
            </p:contentPart>
          </mc:Choice>
          <mc:Fallback xmlns="">
            <p:pic>
              <p:nvPicPr>
                <p:cNvPr id="65" name="Ink 64">
                  <a:extLst>
                    <a:ext uri="{FF2B5EF4-FFF2-40B4-BE49-F238E27FC236}">
                      <a16:creationId xmlns:a16="http://schemas.microsoft.com/office/drawing/2014/main" id="{B469BF91-5211-4463-B384-8A3B7CD3DFCC}"/>
                    </a:ext>
                  </a:extLst>
                </p:cNvPr>
                <p:cNvPicPr/>
                <p:nvPr/>
              </p:nvPicPr>
              <p:blipFill>
                <a:blip r:embed="rId103"/>
                <a:stretch>
                  <a:fillRect/>
                </a:stretch>
              </p:blipFill>
              <p:spPr>
                <a:xfrm>
                  <a:off x="8389080" y="3925988"/>
                  <a:ext cx="14652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6" name="Ink 65">
                  <a:extLst>
                    <a:ext uri="{FF2B5EF4-FFF2-40B4-BE49-F238E27FC236}">
                      <a16:creationId xmlns:a16="http://schemas.microsoft.com/office/drawing/2014/main" id="{2E442DC9-E9D7-445F-89AA-CF193FFF2DA0}"/>
                    </a:ext>
                  </a:extLst>
                </p14:cNvPr>
                <p14:cNvContentPartPr/>
                <p14:nvPr/>
              </p14:nvContentPartPr>
              <p14:xfrm>
                <a:off x="8568720" y="3889268"/>
                <a:ext cx="25200" cy="283320"/>
              </p14:xfrm>
            </p:contentPart>
          </mc:Choice>
          <mc:Fallback xmlns="">
            <p:pic>
              <p:nvPicPr>
                <p:cNvPr id="66" name="Ink 65">
                  <a:extLst>
                    <a:ext uri="{FF2B5EF4-FFF2-40B4-BE49-F238E27FC236}">
                      <a16:creationId xmlns:a16="http://schemas.microsoft.com/office/drawing/2014/main" id="{2E442DC9-E9D7-445F-89AA-CF193FFF2DA0}"/>
                    </a:ext>
                  </a:extLst>
                </p:cNvPr>
                <p:cNvPicPr/>
                <p:nvPr/>
              </p:nvPicPr>
              <p:blipFill>
                <a:blip r:embed="rId105"/>
                <a:stretch>
                  <a:fillRect/>
                </a:stretch>
              </p:blipFill>
              <p:spPr>
                <a:xfrm>
                  <a:off x="8560080" y="3880628"/>
                  <a:ext cx="42840" cy="3009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7" name="Ink 66">
                  <a:extLst>
                    <a:ext uri="{FF2B5EF4-FFF2-40B4-BE49-F238E27FC236}">
                      <a16:creationId xmlns:a16="http://schemas.microsoft.com/office/drawing/2014/main" id="{AAA7038C-7807-467F-8F37-93FE18EA037E}"/>
                    </a:ext>
                  </a:extLst>
                </p14:cNvPr>
                <p14:cNvContentPartPr/>
                <p14:nvPr/>
              </p14:nvContentPartPr>
              <p14:xfrm>
                <a:off x="8441640" y="4054148"/>
                <a:ext cx="133200" cy="15120"/>
              </p14:xfrm>
            </p:contentPart>
          </mc:Choice>
          <mc:Fallback xmlns="">
            <p:pic>
              <p:nvPicPr>
                <p:cNvPr id="67" name="Ink 66">
                  <a:extLst>
                    <a:ext uri="{FF2B5EF4-FFF2-40B4-BE49-F238E27FC236}">
                      <a16:creationId xmlns:a16="http://schemas.microsoft.com/office/drawing/2014/main" id="{AAA7038C-7807-467F-8F37-93FE18EA037E}"/>
                    </a:ext>
                  </a:extLst>
                </p:cNvPr>
                <p:cNvPicPr/>
                <p:nvPr/>
              </p:nvPicPr>
              <p:blipFill>
                <a:blip r:embed="rId107"/>
                <a:stretch>
                  <a:fillRect/>
                </a:stretch>
              </p:blipFill>
              <p:spPr>
                <a:xfrm>
                  <a:off x="8433000" y="4045148"/>
                  <a:ext cx="15084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8" name="Ink 67">
                  <a:extLst>
                    <a:ext uri="{FF2B5EF4-FFF2-40B4-BE49-F238E27FC236}">
                      <a16:creationId xmlns:a16="http://schemas.microsoft.com/office/drawing/2014/main" id="{FFBA88B9-5A00-4493-843D-4D842331A84E}"/>
                    </a:ext>
                  </a:extLst>
                </p14:cNvPr>
                <p14:cNvContentPartPr/>
                <p14:nvPr/>
              </p14:nvContentPartPr>
              <p14:xfrm>
                <a:off x="8646480" y="3986108"/>
                <a:ext cx="83160" cy="146520"/>
              </p14:xfrm>
            </p:contentPart>
          </mc:Choice>
          <mc:Fallback xmlns="">
            <p:pic>
              <p:nvPicPr>
                <p:cNvPr id="68" name="Ink 67">
                  <a:extLst>
                    <a:ext uri="{FF2B5EF4-FFF2-40B4-BE49-F238E27FC236}">
                      <a16:creationId xmlns:a16="http://schemas.microsoft.com/office/drawing/2014/main" id="{FFBA88B9-5A00-4493-843D-4D842331A84E}"/>
                    </a:ext>
                  </a:extLst>
                </p:cNvPr>
                <p:cNvPicPr/>
                <p:nvPr/>
              </p:nvPicPr>
              <p:blipFill>
                <a:blip r:embed="rId109"/>
                <a:stretch>
                  <a:fillRect/>
                </a:stretch>
              </p:blipFill>
              <p:spPr>
                <a:xfrm>
                  <a:off x="8637840" y="3977108"/>
                  <a:ext cx="10080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9" name="Ink 68">
                  <a:extLst>
                    <a:ext uri="{FF2B5EF4-FFF2-40B4-BE49-F238E27FC236}">
                      <a16:creationId xmlns:a16="http://schemas.microsoft.com/office/drawing/2014/main" id="{C978F605-6EA5-4BDA-A484-D14F9291B808}"/>
                    </a:ext>
                  </a:extLst>
                </p14:cNvPr>
                <p14:cNvContentPartPr/>
                <p14:nvPr/>
              </p14:nvContentPartPr>
              <p14:xfrm>
                <a:off x="8765280" y="3948308"/>
                <a:ext cx="103680" cy="181800"/>
              </p14:xfrm>
            </p:contentPart>
          </mc:Choice>
          <mc:Fallback xmlns="">
            <p:pic>
              <p:nvPicPr>
                <p:cNvPr id="69" name="Ink 68">
                  <a:extLst>
                    <a:ext uri="{FF2B5EF4-FFF2-40B4-BE49-F238E27FC236}">
                      <a16:creationId xmlns:a16="http://schemas.microsoft.com/office/drawing/2014/main" id="{C978F605-6EA5-4BDA-A484-D14F9291B808}"/>
                    </a:ext>
                  </a:extLst>
                </p:cNvPr>
                <p:cNvPicPr/>
                <p:nvPr/>
              </p:nvPicPr>
              <p:blipFill>
                <a:blip r:embed="rId111"/>
                <a:stretch>
                  <a:fillRect/>
                </a:stretch>
              </p:blipFill>
              <p:spPr>
                <a:xfrm>
                  <a:off x="8756280" y="3939668"/>
                  <a:ext cx="12132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0" name="Ink 69">
                  <a:extLst>
                    <a:ext uri="{FF2B5EF4-FFF2-40B4-BE49-F238E27FC236}">
                      <a16:creationId xmlns:a16="http://schemas.microsoft.com/office/drawing/2014/main" id="{1DDAEBA6-2ADD-4ED8-85CF-0CE340257B1E}"/>
                    </a:ext>
                  </a:extLst>
                </p14:cNvPr>
                <p14:cNvContentPartPr/>
                <p14:nvPr/>
              </p14:nvContentPartPr>
              <p14:xfrm>
                <a:off x="8887320" y="3801068"/>
                <a:ext cx="83520" cy="375480"/>
              </p14:xfrm>
            </p:contentPart>
          </mc:Choice>
          <mc:Fallback xmlns="">
            <p:pic>
              <p:nvPicPr>
                <p:cNvPr id="70" name="Ink 69">
                  <a:extLst>
                    <a:ext uri="{FF2B5EF4-FFF2-40B4-BE49-F238E27FC236}">
                      <a16:creationId xmlns:a16="http://schemas.microsoft.com/office/drawing/2014/main" id="{1DDAEBA6-2ADD-4ED8-85CF-0CE340257B1E}"/>
                    </a:ext>
                  </a:extLst>
                </p:cNvPr>
                <p:cNvPicPr/>
                <p:nvPr/>
              </p:nvPicPr>
              <p:blipFill>
                <a:blip r:embed="rId113"/>
                <a:stretch>
                  <a:fillRect/>
                </a:stretch>
              </p:blipFill>
              <p:spPr>
                <a:xfrm>
                  <a:off x="8878680" y="3792068"/>
                  <a:ext cx="101160" cy="3931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1" name="Ink 70">
                  <a:extLst>
                    <a:ext uri="{FF2B5EF4-FFF2-40B4-BE49-F238E27FC236}">
                      <a16:creationId xmlns:a16="http://schemas.microsoft.com/office/drawing/2014/main" id="{3C922EF8-E0BC-4494-9CEC-BA011F214FAB}"/>
                    </a:ext>
                  </a:extLst>
                </p14:cNvPr>
                <p14:cNvContentPartPr/>
                <p14:nvPr/>
              </p14:nvContentPartPr>
              <p14:xfrm>
                <a:off x="8930520" y="3989348"/>
                <a:ext cx="10080" cy="96120"/>
              </p14:xfrm>
            </p:contentPart>
          </mc:Choice>
          <mc:Fallback xmlns="">
            <p:pic>
              <p:nvPicPr>
                <p:cNvPr id="71" name="Ink 70">
                  <a:extLst>
                    <a:ext uri="{FF2B5EF4-FFF2-40B4-BE49-F238E27FC236}">
                      <a16:creationId xmlns:a16="http://schemas.microsoft.com/office/drawing/2014/main" id="{3C922EF8-E0BC-4494-9CEC-BA011F214FAB}"/>
                    </a:ext>
                  </a:extLst>
                </p:cNvPr>
                <p:cNvPicPr/>
                <p:nvPr/>
              </p:nvPicPr>
              <p:blipFill>
                <a:blip r:embed="rId115"/>
                <a:stretch>
                  <a:fillRect/>
                </a:stretch>
              </p:blipFill>
              <p:spPr>
                <a:xfrm>
                  <a:off x="8921880" y="3980708"/>
                  <a:ext cx="2772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2" name="Ink 71">
                  <a:extLst>
                    <a:ext uri="{FF2B5EF4-FFF2-40B4-BE49-F238E27FC236}">
                      <a16:creationId xmlns:a16="http://schemas.microsoft.com/office/drawing/2014/main" id="{D63E2059-93D1-45CA-8106-1031478A6EAB}"/>
                    </a:ext>
                  </a:extLst>
                </p14:cNvPr>
                <p14:cNvContentPartPr/>
                <p14:nvPr/>
              </p14:nvContentPartPr>
              <p14:xfrm>
                <a:off x="8976600" y="3939668"/>
                <a:ext cx="66240" cy="199800"/>
              </p14:xfrm>
            </p:contentPart>
          </mc:Choice>
          <mc:Fallback xmlns="">
            <p:pic>
              <p:nvPicPr>
                <p:cNvPr id="72" name="Ink 71">
                  <a:extLst>
                    <a:ext uri="{FF2B5EF4-FFF2-40B4-BE49-F238E27FC236}">
                      <a16:creationId xmlns:a16="http://schemas.microsoft.com/office/drawing/2014/main" id="{D63E2059-93D1-45CA-8106-1031478A6EAB}"/>
                    </a:ext>
                  </a:extLst>
                </p:cNvPr>
                <p:cNvPicPr/>
                <p:nvPr/>
              </p:nvPicPr>
              <p:blipFill>
                <a:blip r:embed="rId117"/>
                <a:stretch>
                  <a:fillRect/>
                </a:stretch>
              </p:blipFill>
              <p:spPr>
                <a:xfrm>
                  <a:off x="8967600" y="3931028"/>
                  <a:ext cx="8388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3" name="Ink 72">
                  <a:extLst>
                    <a:ext uri="{FF2B5EF4-FFF2-40B4-BE49-F238E27FC236}">
                      <a16:creationId xmlns:a16="http://schemas.microsoft.com/office/drawing/2014/main" id="{C8514CFE-2631-4DEE-A539-FF02B9E0A034}"/>
                    </a:ext>
                  </a:extLst>
                </p14:cNvPr>
                <p14:cNvContentPartPr/>
                <p14:nvPr/>
              </p14:nvContentPartPr>
              <p14:xfrm>
                <a:off x="8954280" y="3740228"/>
                <a:ext cx="273960" cy="638280"/>
              </p14:xfrm>
            </p:contentPart>
          </mc:Choice>
          <mc:Fallback xmlns="">
            <p:pic>
              <p:nvPicPr>
                <p:cNvPr id="73" name="Ink 72">
                  <a:extLst>
                    <a:ext uri="{FF2B5EF4-FFF2-40B4-BE49-F238E27FC236}">
                      <a16:creationId xmlns:a16="http://schemas.microsoft.com/office/drawing/2014/main" id="{C8514CFE-2631-4DEE-A539-FF02B9E0A034}"/>
                    </a:ext>
                  </a:extLst>
                </p:cNvPr>
                <p:cNvPicPr/>
                <p:nvPr/>
              </p:nvPicPr>
              <p:blipFill>
                <a:blip r:embed="rId119"/>
                <a:stretch>
                  <a:fillRect/>
                </a:stretch>
              </p:blipFill>
              <p:spPr>
                <a:xfrm>
                  <a:off x="8945640" y="3731588"/>
                  <a:ext cx="291600" cy="6559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5" name="Ink 74">
                  <a:extLst>
                    <a:ext uri="{FF2B5EF4-FFF2-40B4-BE49-F238E27FC236}">
                      <a16:creationId xmlns:a16="http://schemas.microsoft.com/office/drawing/2014/main" id="{F4EEB3FA-C16E-4E60-9DBB-F0E8D158C0F6}"/>
                    </a:ext>
                  </a:extLst>
                </p14:cNvPr>
                <p14:cNvContentPartPr/>
                <p14:nvPr/>
              </p14:nvContentPartPr>
              <p14:xfrm>
                <a:off x="1503029" y="787668"/>
                <a:ext cx="141480" cy="1458000"/>
              </p14:xfrm>
            </p:contentPart>
          </mc:Choice>
          <mc:Fallback xmlns="">
            <p:pic>
              <p:nvPicPr>
                <p:cNvPr id="75" name="Ink 74">
                  <a:extLst>
                    <a:ext uri="{FF2B5EF4-FFF2-40B4-BE49-F238E27FC236}">
                      <a16:creationId xmlns:a16="http://schemas.microsoft.com/office/drawing/2014/main" id="{F4EEB3FA-C16E-4E60-9DBB-F0E8D158C0F6}"/>
                    </a:ext>
                  </a:extLst>
                </p:cNvPr>
                <p:cNvPicPr/>
                <p:nvPr/>
              </p:nvPicPr>
              <p:blipFill>
                <a:blip r:embed="rId121"/>
                <a:stretch>
                  <a:fillRect/>
                </a:stretch>
              </p:blipFill>
              <p:spPr>
                <a:xfrm>
                  <a:off x="1494389" y="779028"/>
                  <a:ext cx="159120" cy="14756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6" name="Ink 75">
                  <a:extLst>
                    <a:ext uri="{FF2B5EF4-FFF2-40B4-BE49-F238E27FC236}">
                      <a16:creationId xmlns:a16="http://schemas.microsoft.com/office/drawing/2014/main" id="{69A4D199-21B1-447D-869A-C3B46E0C9392}"/>
                    </a:ext>
                  </a:extLst>
                </p14:cNvPr>
                <p14:cNvContentPartPr/>
                <p14:nvPr/>
              </p14:nvContentPartPr>
              <p14:xfrm>
                <a:off x="1581149" y="294108"/>
                <a:ext cx="5906160" cy="362160"/>
              </p14:xfrm>
            </p:contentPart>
          </mc:Choice>
          <mc:Fallback xmlns="">
            <p:pic>
              <p:nvPicPr>
                <p:cNvPr id="76" name="Ink 75">
                  <a:extLst>
                    <a:ext uri="{FF2B5EF4-FFF2-40B4-BE49-F238E27FC236}">
                      <a16:creationId xmlns:a16="http://schemas.microsoft.com/office/drawing/2014/main" id="{69A4D199-21B1-447D-869A-C3B46E0C9392}"/>
                    </a:ext>
                  </a:extLst>
                </p:cNvPr>
                <p:cNvPicPr/>
                <p:nvPr/>
              </p:nvPicPr>
              <p:blipFill>
                <a:blip r:embed="rId123"/>
                <a:stretch>
                  <a:fillRect/>
                </a:stretch>
              </p:blipFill>
              <p:spPr>
                <a:xfrm>
                  <a:off x="1572149" y="285108"/>
                  <a:ext cx="5923800" cy="3798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7" name="Ink 76">
                  <a:extLst>
                    <a:ext uri="{FF2B5EF4-FFF2-40B4-BE49-F238E27FC236}">
                      <a16:creationId xmlns:a16="http://schemas.microsoft.com/office/drawing/2014/main" id="{D358B570-3D65-4460-AF31-5F1139F0207C}"/>
                    </a:ext>
                  </a:extLst>
                </p14:cNvPr>
                <p14:cNvContentPartPr/>
                <p14:nvPr/>
              </p14:nvContentPartPr>
              <p14:xfrm>
                <a:off x="2256869" y="2367708"/>
                <a:ext cx="5888160" cy="165600"/>
              </p14:xfrm>
            </p:contentPart>
          </mc:Choice>
          <mc:Fallback xmlns="">
            <p:pic>
              <p:nvPicPr>
                <p:cNvPr id="77" name="Ink 76">
                  <a:extLst>
                    <a:ext uri="{FF2B5EF4-FFF2-40B4-BE49-F238E27FC236}">
                      <a16:creationId xmlns:a16="http://schemas.microsoft.com/office/drawing/2014/main" id="{D358B570-3D65-4460-AF31-5F1139F0207C}"/>
                    </a:ext>
                  </a:extLst>
                </p:cNvPr>
                <p:cNvPicPr/>
                <p:nvPr/>
              </p:nvPicPr>
              <p:blipFill>
                <a:blip r:embed="rId125"/>
                <a:stretch>
                  <a:fillRect/>
                </a:stretch>
              </p:blipFill>
              <p:spPr>
                <a:xfrm>
                  <a:off x="2248229" y="2358708"/>
                  <a:ext cx="590580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8" name="Ink 77">
                  <a:extLst>
                    <a:ext uri="{FF2B5EF4-FFF2-40B4-BE49-F238E27FC236}">
                      <a16:creationId xmlns:a16="http://schemas.microsoft.com/office/drawing/2014/main" id="{6D22884E-96B3-4200-B4B2-53FE6695CE28}"/>
                    </a:ext>
                  </a:extLst>
                </p14:cNvPr>
                <p14:cNvContentPartPr/>
                <p14:nvPr/>
              </p14:nvContentPartPr>
              <p14:xfrm>
                <a:off x="7807709" y="782628"/>
                <a:ext cx="242640" cy="1779480"/>
              </p14:xfrm>
            </p:contentPart>
          </mc:Choice>
          <mc:Fallback xmlns="">
            <p:pic>
              <p:nvPicPr>
                <p:cNvPr id="78" name="Ink 77">
                  <a:extLst>
                    <a:ext uri="{FF2B5EF4-FFF2-40B4-BE49-F238E27FC236}">
                      <a16:creationId xmlns:a16="http://schemas.microsoft.com/office/drawing/2014/main" id="{6D22884E-96B3-4200-B4B2-53FE6695CE28}"/>
                    </a:ext>
                  </a:extLst>
                </p:cNvPr>
                <p:cNvPicPr/>
                <p:nvPr/>
              </p:nvPicPr>
              <p:blipFill>
                <a:blip r:embed="rId127"/>
                <a:stretch>
                  <a:fillRect/>
                </a:stretch>
              </p:blipFill>
              <p:spPr>
                <a:xfrm>
                  <a:off x="7798709" y="773988"/>
                  <a:ext cx="260280" cy="17971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0" name="Ink 79">
                  <a:extLst>
                    <a:ext uri="{FF2B5EF4-FFF2-40B4-BE49-F238E27FC236}">
                      <a16:creationId xmlns:a16="http://schemas.microsoft.com/office/drawing/2014/main" id="{B4246E82-5BB6-4590-9E66-DA08DA28D989}"/>
                    </a:ext>
                  </a:extLst>
                </p14:cNvPr>
                <p14:cNvContentPartPr/>
                <p14:nvPr/>
              </p14:nvContentPartPr>
              <p14:xfrm>
                <a:off x="1773389" y="1019148"/>
                <a:ext cx="89640" cy="996480"/>
              </p14:xfrm>
            </p:contentPart>
          </mc:Choice>
          <mc:Fallback xmlns="">
            <p:pic>
              <p:nvPicPr>
                <p:cNvPr id="80" name="Ink 79">
                  <a:extLst>
                    <a:ext uri="{FF2B5EF4-FFF2-40B4-BE49-F238E27FC236}">
                      <a16:creationId xmlns:a16="http://schemas.microsoft.com/office/drawing/2014/main" id="{B4246E82-5BB6-4590-9E66-DA08DA28D989}"/>
                    </a:ext>
                  </a:extLst>
                </p:cNvPr>
                <p:cNvPicPr/>
                <p:nvPr/>
              </p:nvPicPr>
              <p:blipFill>
                <a:blip r:embed="rId129"/>
                <a:stretch>
                  <a:fillRect/>
                </a:stretch>
              </p:blipFill>
              <p:spPr>
                <a:xfrm>
                  <a:off x="1764749" y="1010508"/>
                  <a:ext cx="107280" cy="10141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1" name="Ink 80">
                  <a:extLst>
                    <a:ext uri="{FF2B5EF4-FFF2-40B4-BE49-F238E27FC236}">
                      <a16:creationId xmlns:a16="http://schemas.microsoft.com/office/drawing/2014/main" id="{A99218B6-E13E-46F4-8569-A161A82162C7}"/>
                    </a:ext>
                  </a:extLst>
                </p14:cNvPr>
                <p14:cNvContentPartPr/>
                <p14:nvPr/>
              </p14:nvContentPartPr>
              <p14:xfrm>
                <a:off x="1731989" y="868668"/>
                <a:ext cx="405360" cy="169560"/>
              </p14:xfrm>
            </p:contentPart>
          </mc:Choice>
          <mc:Fallback xmlns="">
            <p:pic>
              <p:nvPicPr>
                <p:cNvPr id="81" name="Ink 80">
                  <a:extLst>
                    <a:ext uri="{FF2B5EF4-FFF2-40B4-BE49-F238E27FC236}">
                      <a16:creationId xmlns:a16="http://schemas.microsoft.com/office/drawing/2014/main" id="{A99218B6-E13E-46F4-8569-A161A82162C7}"/>
                    </a:ext>
                  </a:extLst>
                </p:cNvPr>
                <p:cNvPicPr/>
                <p:nvPr/>
              </p:nvPicPr>
              <p:blipFill>
                <a:blip r:embed="rId131"/>
                <a:stretch>
                  <a:fillRect/>
                </a:stretch>
              </p:blipFill>
              <p:spPr>
                <a:xfrm>
                  <a:off x="1723349" y="860028"/>
                  <a:ext cx="42300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2" name="Ink 81">
                  <a:extLst>
                    <a:ext uri="{FF2B5EF4-FFF2-40B4-BE49-F238E27FC236}">
                      <a16:creationId xmlns:a16="http://schemas.microsoft.com/office/drawing/2014/main" id="{6A82C3C8-1DFB-43C1-8D35-B9D0A4CB3FA4}"/>
                    </a:ext>
                  </a:extLst>
                </p14:cNvPr>
                <p14:cNvContentPartPr/>
                <p14:nvPr/>
              </p14:nvContentPartPr>
              <p14:xfrm>
                <a:off x="1887869" y="2172588"/>
                <a:ext cx="433800" cy="37080"/>
              </p14:xfrm>
            </p:contentPart>
          </mc:Choice>
          <mc:Fallback xmlns="">
            <p:pic>
              <p:nvPicPr>
                <p:cNvPr id="82" name="Ink 81">
                  <a:extLst>
                    <a:ext uri="{FF2B5EF4-FFF2-40B4-BE49-F238E27FC236}">
                      <a16:creationId xmlns:a16="http://schemas.microsoft.com/office/drawing/2014/main" id="{6A82C3C8-1DFB-43C1-8D35-B9D0A4CB3FA4}"/>
                    </a:ext>
                  </a:extLst>
                </p:cNvPr>
                <p:cNvPicPr/>
                <p:nvPr/>
              </p:nvPicPr>
              <p:blipFill>
                <a:blip r:embed="rId133"/>
                <a:stretch>
                  <a:fillRect/>
                </a:stretch>
              </p:blipFill>
              <p:spPr>
                <a:xfrm>
                  <a:off x="1879229" y="2163948"/>
                  <a:ext cx="45144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3" name="Ink 82">
                  <a:extLst>
                    <a:ext uri="{FF2B5EF4-FFF2-40B4-BE49-F238E27FC236}">
                      <a16:creationId xmlns:a16="http://schemas.microsoft.com/office/drawing/2014/main" id="{59126212-BEF0-48FB-8D07-24108FDCF950}"/>
                    </a:ext>
                  </a:extLst>
                </p14:cNvPr>
                <p14:cNvContentPartPr/>
                <p14:nvPr/>
              </p14:nvContentPartPr>
              <p14:xfrm>
                <a:off x="2000189" y="1309308"/>
                <a:ext cx="199440" cy="372240"/>
              </p14:xfrm>
            </p:contentPart>
          </mc:Choice>
          <mc:Fallback xmlns="">
            <p:pic>
              <p:nvPicPr>
                <p:cNvPr id="83" name="Ink 82">
                  <a:extLst>
                    <a:ext uri="{FF2B5EF4-FFF2-40B4-BE49-F238E27FC236}">
                      <a16:creationId xmlns:a16="http://schemas.microsoft.com/office/drawing/2014/main" id="{59126212-BEF0-48FB-8D07-24108FDCF950}"/>
                    </a:ext>
                  </a:extLst>
                </p:cNvPr>
                <p:cNvPicPr/>
                <p:nvPr/>
              </p:nvPicPr>
              <p:blipFill>
                <a:blip r:embed="rId135"/>
                <a:stretch>
                  <a:fillRect/>
                </a:stretch>
              </p:blipFill>
              <p:spPr>
                <a:xfrm>
                  <a:off x="1991549" y="1300308"/>
                  <a:ext cx="217080" cy="3898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4" name="Ink 83">
                  <a:extLst>
                    <a:ext uri="{FF2B5EF4-FFF2-40B4-BE49-F238E27FC236}">
                      <a16:creationId xmlns:a16="http://schemas.microsoft.com/office/drawing/2014/main" id="{99B0374F-F052-4648-A0C1-4B9BE54E0536}"/>
                    </a:ext>
                  </a:extLst>
                </p14:cNvPr>
                <p14:cNvContentPartPr/>
                <p14:nvPr/>
              </p14:nvContentPartPr>
              <p14:xfrm>
                <a:off x="2363789" y="1288068"/>
                <a:ext cx="8280" cy="11160"/>
              </p14:xfrm>
            </p:contentPart>
          </mc:Choice>
          <mc:Fallback xmlns="">
            <p:pic>
              <p:nvPicPr>
                <p:cNvPr id="84" name="Ink 83">
                  <a:extLst>
                    <a:ext uri="{FF2B5EF4-FFF2-40B4-BE49-F238E27FC236}">
                      <a16:creationId xmlns:a16="http://schemas.microsoft.com/office/drawing/2014/main" id="{99B0374F-F052-4648-A0C1-4B9BE54E0536}"/>
                    </a:ext>
                  </a:extLst>
                </p:cNvPr>
                <p:cNvPicPr/>
                <p:nvPr/>
              </p:nvPicPr>
              <p:blipFill>
                <a:blip r:embed="rId137"/>
                <a:stretch>
                  <a:fillRect/>
                </a:stretch>
              </p:blipFill>
              <p:spPr>
                <a:xfrm>
                  <a:off x="2355149" y="1279428"/>
                  <a:ext cx="2592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5" name="Ink 84">
                  <a:extLst>
                    <a:ext uri="{FF2B5EF4-FFF2-40B4-BE49-F238E27FC236}">
                      <a16:creationId xmlns:a16="http://schemas.microsoft.com/office/drawing/2014/main" id="{E1E5FC71-86EF-4753-869B-822EEBDFC3D2}"/>
                    </a:ext>
                  </a:extLst>
                </p14:cNvPr>
                <p14:cNvContentPartPr/>
                <p14:nvPr/>
              </p14:nvContentPartPr>
              <p14:xfrm>
                <a:off x="2374589" y="1549068"/>
                <a:ext cx="2880" cy="45360"/>
              </p14:xfrm>
            </p:contentPart>
          </mc:Choice>
          <mc:Fallback xmlns="">
            <p:pic>
              <p:nvPicPr>
                <p:cNvPr id="85" name="Ink 84">
                  <a:extLst>
                    <a:ext uri="{FF2B5EF4-FFF2-40B4-BE49-F238E27FC236}">
                      <a16:creationId xmlns:a16="http://schemas.microsoft.com/office/drawing/2014/main" id="{E1E5FC71-86EF-4753-869B-822EEBDFC3D2}"/>
                    </a:ext>
                  </a:extLst>
                </p:cNvPr>
                <p:cNvPicPr/>
                <p:nvPr/>
              </p:nvPicPr>
              <p:blipFill>
                <a:blip r:embed="rId139"/>
                <a:stretch>
                  <a:fillRect/>
                </a:stretch>
              </p:blipFill>
              <p:spPr>
                <a:xfrm>
                  <a:off x="2365949" y="1540428"/>
                  <a:ext cx="2052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7" name="Ink 86">
                  <a:extLst>
                    <a:ext uri="{FF2B5EF4-FFF2-40B4-BE49-F238E27FC236}">
                      <a16:creationId xmlns:a16="http://schemas.microsoft.com/office/drawing/2014/main" id="{46A51307-130E-47D9-B075-1BD5A66CC214}"/>
                    </a:ext>
                  </a:extLst>
                </p14:cNvPr>
                <p14:cNvContentPartPr/>
                <p14:nvPr/>
              </p14:nvContentPartPr>
              <p14:xfrm>
                <a:off x="3830069" y="719268"/>
                <a:ext cx="641160" cy="1209600"/>
              </p14:xfrm>
            </p:contentPart>
          </mc:Choice>
          <mc:Fallback xmlns="">
            <p:pic>
              <p:nvPicPr>
                <p:cNvPr id="87" name="Ink 86">
                  <a:extLst>
                    <a:ext uri="{FF2B5EF4-FFF2-40B4-BE49-F238E27FC236}">
                      <a16:creationId xmlns:a16="http://schemas.microsoft.com/office/drawing/2014/main" id="{46A51307-130E-47D9-B075-1BD5A66CC214}"/>
                    </a:ext>
                  </a:extLst>
                </p:cNvPr>
                <p:cNvPicPr/>
                <p:nvPr/>
              </p:nvPicPr>
              <p:blipFill>
                <a:blip r:embed="rId141"/>
                <a:stretch>
                  <a:fillRect/>
                </a:stretch>
              </p:blipFill>
              <p:spPr>
                <a:xfrm>
                  <a:off x="3821429" y="710268"/>
                  <a:ext cx="658800" cy="122724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8" name="Ink 87">
                  <a:extLst>
                    <a:ext uri="{FF2B5EF4-FFF2-40B4-BE49-F238E27FC236}">
                      <a16:creationId xmlns:a16="http://schemas.microsoft.com/office/drawing/2014/main" id="{727FF902-0B88-44A0-8B40-A1F58EE99E26}"/>
                    </a:ext>
                  </a:extLst>
                </p14:cNvPr>
                <p14:cNvContentPartPr/>
                <p14:nvPr/>
              </p14:nvContentPartPr>
              <p14:xfrm>
                <a:off x="3913229" y="1929948"/>
                <a:ext cx="566640" cy="146520"/>
              </p14:xfrm>
            </p:contentPart>
          </mc:Choice>
          <mc:Fallback xmlns="">
            <p:pic>
              <p:nvPicPr>
                <p:cNvPr id="88" name="Ink 87">
                  <a:extLst>
                    <a:ext uri="{FF2B5EF4-FFF2-40B4-BE49-F238E27FC236}">
                      <a16:creationId xmlns:a16="http://schemas.microsoft.com/office/drawing/2014/main" id="{727FF902-0B88-44A0-8B40-A1F58EE99E26}"/>
                    </a:ext>
                  </a:extLst>
                </p:cNvPr>
                <p:cNvPicPr/>
                <p:nvPr/>
              </p:nvPicPr>
              <p:blipFill>
                <a:blip r:embed="rId143"/>
                <a:stretch>
                  <a:fillRect/>
                </a:stretch>
              </p:blipFill>
              <p:spPr>
                <a:xfrm>
                  <a:off x="3904589" y="1921308"/>
                  <a:ext cx="58428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90" name="Ink 89">
                  <a:extLst>
                    <a:ext uri="{FF2B5EF4-FFF2-40B4-BE49-F238E27FC236}">
                      <a16:creationId xmlns:a16="http://schemas.microsoft.com/office/drawing/2014/main" id="{B3FBD89F-D0F7-4520-ACB8-4AFCF799ECE5}"/>
                    </a:ext>
                  </a:extLst>
                </p14:cNvPr>
                <p14:cNvContentPartPr/>
                <p14:nvPr/>
              </p14:nvContentPartPr>
              <p14:xfrm>
                <a:off x="1968509" y="2563908"/>
                <a:ext cx="80640" cy="702360"/>
              </p14:xfrm>
            </p:contentPart>
          </mc:Choice>
          <mc:Fallback xmlns="">
            <p:pic>
              <p:nvPicPr>
                <p:cNvPr id="90" name="Ink 89">
                  <a:extLst>
                    <a:ext uri="{FF2B5EF4-FFF2-40B4-BE49-F238E27FC236}">
                      <a16:creationId xmlns:a16="http://schemas.microsoft.com/office/drawing/2014/main" id="{B3FBD89F-D0F7-4520-ACB8-4AFCF799ECE5}"/>
                    </a:ext>
                  </a:extLst>
                </p:cNvPr>
                <p:cNvPicPr/>
                <p:nvPr/>
              </p:nvPicPr>
              <p:blipFill>
                <a:blip r:embed="rId145"/>
                <a:stretch>
                  <a:fillRect/>
                </a:stretch>
              </p:blipFill>
              <p:spPr>
                <a:xfrm>
                  <a:off x="1959869" y="2554908"/>
                  <a:ext cx="98280" cy="72000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1" name="Ink 90">
                  <a:extLst>
                    <a:ext uri="{FF2B5EF4-FFF2-40B4-BE49-F238E27FC236}">
                      <a16:creationId xmlns:a16="http://schemas.microsoft.com/office/drawing/2014/main" id="{A2BE8CA3-086C-4632-AC18-EC2B62D96E1B}"/>
                    </a:ext>
                  </a:extLst>
                </p14:cNvPr>
                <p14:cNvContentPartPr/>
                <p14:nvPr/>
              </p14:nvContentPartPr>
              <p14:xfrm>
                <a:off x="1856549" y="2426388"/>
                <a:ext cx="5739840" cy="267840"/>
              </p14:xfrm>
            </p:contentPart>
          </mc:Choice>
          <mc:Fallback xmlns="">
            <p:pic>
              <p:nvPicPr>
                <p:cNvPr id="91" name="Ink 90">
                  <a:extLst>
                    <a:ext uri="{FF2B5EF4-FFF2-40B4-BE49-F238E27FC236}">
                      <a16:creationId xmlns:a16="http://schemas.microsoft.com/office/drawing/2014/main" id="{A2BE8CA3-086C-4632-AC18-EC2B62D96E1B}"/>
                    </a:ext>
                  </a:extLst>
                </p:cNvPr>
                <p:cNvPicPr/>
                <p:nvPr/>
              </p:nvPicPr>
              <p:blipFill>
                <a:blip r:embed="rId147"/>
                <a:stretch>
                  <a:fillRect/>
                </a:stretch>
              </p:blipFill>
              <p:spPr>
                <a:xfrm>
                  <a:off x="1847549" y="2417388"/>
                  <a:ext cx="575748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92" name="Ink 91">
                  <a:extLst>
                    <a:ext uri="{FF2B5EF4-FFF2-40B4-BE49-F238E27FC236}">
                      <a16:creationId xmlns:a16="http://schemas.microsoft.com/office/drawing/2014/main" id="{56E570BA-54E6-4475-80C7-C70080938E80}"/>
                    </a:ext>
                  </a:extLst>
                </p14:cNvPr>
                <p14:cNvContentPartPr/>
                <p14:nvPr/>
              </p14:nvContentPartPr>
              <p14:xfrm>
                <a:off x="1711109" y="3048468"/>
                <a:ext cx="5651280" cy="139680"/>
              </p14:xfrm>
            </p:contentPart>
          </mc:Choice>
          <mc:Fallback xmlns="">
            <p:pic>
              <p:nvPicPr>
                <p:cNvPr id="92" name="Ink 91">
                  <a:extLst>
                    <a:ext uri="{FF2B5EF4-FFF2-40B4-BE49-F238E27FC236}">
                      <a16:creationId xmlns:a16="http://schemas.microsoft.com/office/drawing/2014/main" id="{56E570BA-54E6-4475-80C7-C70080938E80}"/>
                    </a:ext>
                  </a:extLst>
                </p:cNvPr>
                <p:cNvPicPr/>
                <p:nvPr/>
              </p:nvPicPr>
              <p:blipFill>
                <a:blip r:embed="rId149"/>
                <a:stretch>
                  <a:fillRect/>
                </a:stretch>
              </p:blipFill>
              <p:spPr>
                <a:xfrm>
                  <a:off x="1702109" y="3039468"/>
                  <a:ext cx="566892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93" name="Ink 92">
                  <a:extLst>
                    <a:ext uri="{FF2B5EF4-FFF2-40B4-BE49-F238E27FC236}">
                      <a16:creationId xmlns:a16="http://schemas.microsoft.com/office/drawing/2014/main" id="{C04E3FC7-74B5-4AED-A82B-6845E7F1C552}"/>
                    </a:ext>
                  </a:extLst>
                </p14:cNvPr>
                <p14:cNvContentPartPr/>
                <p14:nvPr/>
              </p14:nvContentPartPr>
              <p14:xfrm>
                <a:off x="7473989" y="2544468"/>
                <a:ext cx="56520" cy="515520"/>
              </p14:xfrm>
            </p:contentPart>
          </mc:Choice>
          <mc:Fallback xmlns="">
            <p:pic>
              <p:nvPicPr>
                <p:cNvPr id="93" name="Ink 92">
                  <a:extLst>
                    <a:ext uri="{FF2B5EF4-FFF2-40B4-BE49-F238E27FC236}">
                      <a16:creationId xmlns:a16="http://schemas.microsoft.com/office/drawing/2014/main" id="{C04E3FC7-74B5-4AED-A82B-6845E7F1C552}"/>
                    </a:ext>
                  </a:extLst>
                </p:cNvPr>
                <p:cNvPicPr/>
                <p:nvPr/>
              </p:nvPicPr>
              <p:blipFill>
                <a:blip r:embed="rId151"/>
                <a:stretch>
                  <a:fillRect/>
                </a:stretch>
              </p:blipFill>
              <p:spPr>
                <a:xfrm>
                  <a:off x="7464989" y="2535828"/>
                  <a:ext cx="74160" cy="53316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5" name="Ink 94">
                  <a:extLst>
                    <a:ext uri="{FF2B5EF4-FFF2-40B4-BE49-F238E27FC236}">
                      <a16:creationId xmlns:a16="http://schemas.microsoft.com/office/drawing/2014/main" id="{A1EC8C46-6013-4FE7-A7F8-40C73BE9136F}"/>
                    </a:ext>
                  </a:extLst>
                </p14:cNvPr>
                <p14:cNvContentPartPr/>
                <p14:nvPr/>
              </p14:nvContentPartPr>
              <p14:xfrm>
                <a:off x="7946309" y="2703228"/>
                <a:ext cx="63720" cy="265680"/>
              </p14:xfrm>
            </p:contentPart>
          </mc:Choice>
          <mc:Fallback xmlns="">
            <p:pic>
              <p:nvPicPr>
                <p:cNvPr id="95" name="Ink 94">
                  <a:extLst>
                    <a:ext uri="{FF2B5EF4-FFF2-40B4-BE49-F238E27FC236}">
                      <a16:creationId xmlns:a16="http://schemas.microsoft.com/office/drawing/2014/main" id="{A1EC8C46-6013-4FE7-A7F8-40C73BE9136F}"/>
                    </a:ext>
                  </a:extLst>
                </p:cNvPr>
                <p:cNvPicPr/>
                <p:nvPr/>
              </p:nvPicPr>
              <p:blipFill>
                <a:blip r:embed="rId153"/>
                <a:stretch>
                  <a:fillRect/>
                </a:stretch>
              </p:blipFill>
              <p:spPr>
                <a:xfrm>
                  <a:off x="7937669" y="2694588"/>
                  <a:ext cx="81360" cy="28332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96" name="Ink 95">
                  <a:extLst>
                    <a:ext uri="{FF2B5EF4-FFF2-40B4-BE49-F238E27FC236}">
                      <a16:creationId xmlns:a16="http://schemas.microsoft.com/office/drawing/2014/main" id="{A24D083F-BCC3-4D2B-89FA-BE08EE9D05D0}"/>
                    </a:ext>
                  </a:extLst>
                </p14:cNvPr>
                <p14:cNvContentPartPr/>
                <p14:nvPr/>
              </p14:nvContentPartPr>
              <p14:xfrm>
                <a:off x="7891589" y="2626548"/>
                <a:ext cx="316800" cy="299160"/>
              </p14:xfrm>
            </p:contentPart>
          </mc:Choice>
          <mc:Fallback xmlns="">
            <p:pic>
              <p:nvPicPr>
                <p:cNvPr id="96" name="Ink 95">
                  <a:extLst>
                    <a:ext uri="{FF2B5EF4-FFF2-40B4-BE49-F238E27FC236}">
                      <a16:creationId xmlns:a16="http://schemas.microsoft.com/office/drawing/2014/main" id="{A24D083F-BCC3-4D2B-89FA-BE08EE9D05D0}"/>
                    </a:ext>
                  </a:extLst>
                </p:cNvPr>
                <p:cNvPicPr/>
                <p:nvPr/>
              </p:nvPicPr>
              <p:blipFill>
                <a:blip r:embed="rId155"/>
                <a:stretch>
                  <a:fillRect/>
                </a:stretch>
              </p:blipFill>
              <p:spPr>
                <a:xfrm>
                  <a:off x="7882589" y="2617908"/>
                  <a:ext cx="334440" cy="31680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7" name="Ink 96">
                  <a:extLst>
                    <a:ext uri="{FF2B5EF4-FFF2-40B4-BE49-F238E27FC236}">
                      <a16:creationId xmlns:a16="http://schemas.microsoft.com/office/drawing/2014/main" id="{46A5521B-8736-43E8-87DA-14B0F050DD06}"/>
                    </a:ext>
                  </a:extLst>
                </p14:cNvPr>
                <p14:cNvContentPartPr/>
                <p14:nvPr/>
              </p14:nvContentPartPr>
              <p14:xfrm>
                <a:off x="8296949" y="2769468"/>
                <a:ext cx="20880" cy="166680"/>
              </p14:xfrm>
            </p:contentPart>
          </mc:Choice>
          <mc:Fallback xmlns="">
            <p:pic>
              <p:nvPicPr>
                <p:cNvPr id="97" name="Ink 96">
                  <a:extLst>
                    <a:ext uri="{FF2B5EF4-FFF2-40B4-BE49-F238E27FC236}">
                      <a16:creationId xmlns:a16="http://schemas.microsoft.com/office/drawing/2014/main" id="{46A5521B-8736-43E8-87DA-14B0F050DD06}"/>
                    </a:ext>
                  </a:extLst>
                </p:cNvPr>
                <p:cNvPicPr/>
                <p:nvPr/>
              </p:nvPicPr>
              <p:blipFill>
                <a:blip r:embed="rId157"/>
                <a:stretch>
                  <a:fillRect/>
                </a:stretch>
              </p:blipFill>
              <p:spPr>
                <a:xfrm>
                  <a:off x="8288309" y="2760828"/>
                  <a:ext cx="3852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98" name="Ink 97">
                  <a:extLst>
                    <a:ext uri="{FF2B5EF4-FFF2-40B4-BE49-F238E27FC236}">
                      <a16:creationId xmlns:a16="http://schemas.microsoft.com/office/drawing/2014/main" id="{4770984A-2A57-4A51-869C-BE96C4EAA924}"/>
                    </a:ext>
                  </a:extLst>
                </p14:cNvPr>
                <p14:cNvContentPartPr/>
                <p14:nvPr/>
              </p14:nvContentPartPr>
              <p14:xfrm>
                <a:off x="8377229" y="2686308"/>
                <a:ext cx="65880" cy="20160"/>
              </p14:xfrm>
            </p:contentPart>
          </mc:Choice>
          <mc:Fallback xmlns="">
            <p:pic>
              <p:nvPicPr>
                <p:cNvPr id="98" name="Ink 97">
                  <a:extLst>
                    <a:ext uri="{FF2B5EF4-FFF2-40B4-BE49-F238E27FC236}">
                      <a16:creationId xmlns:a16="http://schemas.microsoft.com/office/drawing/2014/main" id="{4770984A-2A57-4A51-869C-BE96C4EAA924}"/>
                    </a:ext>
                  </a:extLst>
                </p:cNvPr>
                <p:cNvPicPr/>
                <p:nvPr/>
              </p:nvPicPr>
              <p:blipFill>
                <a:blip r:embed="rId159"/>
                <a:stretch>
                  <a:fillRect/>
                </a:stretch>
              </p:blipFill>
              <p:spPr>
                <a:xfrm>
                  <a:off x="8368589" y="2677308"/>
                  <a:ext cx="8352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9" name="Ink 98">
                  <a:extLst>
                    <a:ext uri="{FF2B5EF4-FFF2-40B4-BE49-F238E27FC236}">
                      <a16:creationId xmlns:a16="http://schemas.microsoft.com/office/drawing/2014/main" id="{FE053989-38AD-453E-9021-D7AACA4983C7}"/>
                    </a:ext>
                  </a:extLst>
                </p14:cNvPr>
                <p14:cNvContentPartPr/>
                <p14:nvPr/>
              </p14:nvContentPartPr>
              <p14:xfrm>
                <a:off x="8384429" y="2649588"/>
                <a:ext cx="299160" cy="267840"/>
              </p14:xfrm>
            </p:contentPart>
          </mc:Choice>
          <mc:Fallback xmlns="">
            <p:pic>
              <p:nvPicPr>
                <p:cNvPr id="99" name="Ink 98">
                  <a:extLst>
                    <a:ext uri="{FF2B5EF4-FFF2-40B4-BE49-F238E27FC236}">
                      <a16:creationId xmlns:a16="http://schemas.microsoft.com/office/drawing/2014/main" id="{FE053989-38AD-453E-9021-D7AACA4983C7}"/>
                    </a:ext>
                  </a:extLst>
                </p:cNvPr>
                <p:cNvPicPr/>
                <p:nvPr/>
              </p:nvPicPr>
              <p:blipFill>
                <a:blip r:embed="rId161"/>
                <a:stretch>
                  <a:fillRect/>
                </a:stretch>
              </p:blipFill>
              <p:spPr>
                <a:xfrm>
                  <a:off x="8375789" y="2640588"/>
                  <a:ext cx="31680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00" name="Ink 99">
                  <a:extLst>
                    <a:ext uri="{FF2B5EF4-FFF2-40B4-BE49-F238E27FC236}">
                      <a16:creationId xmlns:a16="http://schemas.microsoft.com/office/drawing/2014/main" id="{878E5B9D-D308-417D-8A8F-D8E5172C8603}"/>
                    </a:ext>
                  </a:extLst>
                </p14:cNvPr>
                <p14:cNvContentPartPr/>
                <p14:nvPr/>
              </p14:nvContentPartPr>
              <p14:xfrm>
                <a:off x="8599349" y="2656428"/>
                <a:ext cx="506520" cy="247320"/>
              </p14:xfrm>
            </p:contentPart>
          </mc:Choice>
          <mc:Fallback xmlns="">
            <p:pic>
              <p:nvPicPr>
                <p:cNvPr id="100" name="Ink 99">
                  <a:extLst>
                    <a:ext uri="{FF2B5EF4-FFF2-40B4-BE49-F238E27FC236}">
                      <a16:creationId xmlns:a16="http://schemas.microsoft.com/office/drawing/2014/main" id="{878E5B9D-D308-417D-8A8F-D8E5172C8603}"/>
                    </a:ext>
                  </a:extLst>
                </p:cNvPr>
                <p:cNvPicPr/>
                <p:nvPr/>
              </p:nvPicPr>
              <p:blipFill>
                <a:blip r:embed="rId163"/>
                <a:stretch>
                  <a:fillRect/>
                </a:stretch>
              </p:blipFill>
              <p:spPr>
                <a:xfrm>
                  <a:off x="8590709" y="2647428"/>
                  <a:ext cx="52416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02" name="Ink 101">
                  <a:extLst>
                    <a:ext uri="{FF2B5EF4-FFF2-40B4-BE49-F238E27FC236}">
                      <a16:creationId xmlns:a16="http://schemas.microsoft.com/office/drawing/2014/main" id="{81C09DD8-3EAE-4883-9B57-7374A9962DD9}"/>
                    </a:ext>
                  </a:extLst>
                </p14:cNvPr>
                <p14:cNvContentPartPr/>
                <p14:nvPr/>
              </p14:nvContentPartPr>
              <p14:xfrm>
                <a:off x="2265869" y="2736348"/>
                <a:ext cx="43200" cy="306000"/>
              </p14:xfrm>
            </p:contentPart>
          </mc:Choice>
          <mc:Fallback xmlns="">
            <p:pic>
              <p:nvPicPr>
                <p:cNvPr id="102" name="Ink 101">
                  <a:extLst>
                    <a:ext uri="{FF2B5EF4-FFF2-40B4-BE49-F238E27FC236}">
                      <a16:creationId xmlns:a16="http://schemas.microsoft.com/office/drawing/2014/main" id="{81C09DD8-3EAE-4883-9B57-7374A9962DD9}"/>
                    </a:ext>
                  </a:extLst>
                </p:cNvPr>
                <p:cNvPicPr/>
                <p:nvPr/>
              </p:nvPicPr>
              <p:blipFill>
                <a:blip r:embed="rId165"/>
                <a:stretch>
                  <a:fillRect/>
                </a:stretch>
              </p:blipFill>
              <p:spPr>
                <a:xfrm>
                  <a:off x="2257229" y="2727708"/>
                  <a:ext cx="6084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03" name="Ink 102">
                  <a:extLst>
                    <a:ext uri="{FF2B5EF4-FFF2-40B4-BE49-F238E27FC236}">
                      <a16:creationId xmlns:a16="http://schemas.microsoft.com/office/drawing/2014/main" id="{6CDD4672-A055-4A9C-A69C-10A7B0083B3E}"/>
                    </a:ext>
                  </a:extLst>
                </p14:cNvPr>
                <p14:cNvContentPartPr/>
                <p14:nvPr/>
              </p14:nvContentPartPr>
              <p14:xfrm>
                <a:off x="2224109" y="2641308"/>
                <a:ext cx="249120" cy="80280"/>
              </p14:xfrm>
            </p:contentPart>
          </mc:Choice>
          <mc:Fallback xmlns="">
            <p:pic>
              <p:nvPicPr>
                <p:cNvPr id="103" name="Ink 102">
                  <a:extLst>
                    <a:ext uri="{FF2B5EF4-FFF2-40B4-BE49-F238E27FC236}">
                      <a16:creationId xmlns:a16="http://schemas.microsoft.com/office/drawing/2014/main" id="{6CDD4672-A055-4A9C-A69C-10A7B0083B3E}"/>
                    </a:ext>
                  </a:extLst>
                </p:cNvPr>
                <p:cNvPicPr/>
                <p:nvPr/>
              </p:nvPicPr>
              <p:blipFill>
                <a:blip r:embed="rId167"/>
                <a:stretch>
                  <a:fillRect/>
                </a:stretch>
              </p:blipFill>
              <p:spPr>
                <a:xfrm>
                  <a:off x="2215469" y="2632308"/>
                  <a:ext cx="26676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04" name="Ink 103">
                  <a:extLst>
                    <a:ext uri="{FF2B5EF4-FFF2-40B4-BE49-F238E27FC236}">
                      <a16:creationId xmlns:a16="http://schemas.microsoft.com/office/drawing/2014/main" id="{82C559D7-A74A-460C-A55D-504816471E38}"/>
                    </a:ext>
                  </a:extLst>
                </p14:cNvPr>
                <p14:cNvContentPartPr/>
                <p14:nvPr/>
              </p14:nvContentPartPr>
              <p14:xfrm>
                <a:off x="2179829" y="2953788"/>
                <a:ext cx="227520" cy="46440"/>
              </p14:xfrm>
            </p:contentPart>
          </mc:Choice>
          <mc:Fallback xmlns="">
            <p:pic>
              <p:nvPicPr>
                <p:cNvPr id="104" name="Ink 103">
                  <a:extLst>
                    <a:ext uri="{FF2B5EF4-FFF2-40B4-BE49-F238E27FC236}">
                      <a16:creationId xmlns:a16="http://schemas.microsoft.com/office/drawing/2014/main" id="{82C559D7-A74A-460C-A55D-504816471E38}"/>
                    </a:ext>
                  </a:extLst>
                </p:cNvPr>
                <p:cNvPicPr/>
                <p:nvPr/>
              </p:nvPicPr>
              <p:blipFill>
                <a:blip r:embed="rId169"/>
                <a:stretch>
                  <a:fillRect/>
                </a:stretch>
              </p:blipFill>
              <p:spPr>
                <a:xfrm>
                  <a:off x="2171189" y="2945148"/>
                  <a:ext cx="24516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05" name="Ink 104">
                  <a:extLst>
                    <a:ext uri="{FF2B5EF4-FFF2-40B4-BE49-F238E27FC236}">
                      <a16:creationId xmlns:a16="http://schemas.microsoft.com/office/drawing/2014/main" id="{71C5C112-2B99-42F9-AE10-3DB6051C9BD5}"/>
                    </a:ext>
                  </a:extLst>
                </p14:cNvPr>
                <p14:cNvContentPartPr/>
                <p14:nvPr/>
              </p14:nvContentPartPr>
              <p14:xfrm>
                <a:off x="2666549" y="2604228"/>
                <a:ext cx="259920" cy="73800"/>
              </p14:xfrm>
            </p:contentPart>
          </mc:Choice>
          <mc:Fallback xmlns="">
            <p:pic>
              <p:nvPicPr>
                <p:cNvPr id="105" name="Ink 104">
                  <a:extLst>
                    <a:ext uri="{FF2B5EF4-FFF2-40B4-BE49-F238E27FC236}">
                      <a16:creationId xmlns:a16="http://schemas.microsoft.com/office/drawing/2014/main" id="{71C5C112-2B99-42F9-AE10-3DB6051C9BD5}"/>
                    </a:ext>
                  </a:extLst>
                </p:cNvPr>
                <p:cNvPicPr/>
                <p:nvPr/>
              </p:nvPicPr>
              <p:blipFill>
                <a:blip r:embed="rId171"/>
                <a:stretch>
                  <a:fillRect/>
                </a:stretch>
              </p:blipFill>
              <p:spPr>
                <a:xfrm>
                  <a:off x="2657909" y="2595588"/>
                  <a:ext cx="27756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06" name="Ink 105">
                  <a:extLst>
                    <a:ext uri="{FF2B5EF4-FFF2-40B4-BE49-F238E27FC236}">
                      <a16:creationId xmlns:a16="http://schemas.microsoft.com/office/drawing/2014/main" id="{A824777C-AC98-4493-95CB-B2B08F52E121}"/>
                    </a:ext>
                  </a:extLst>
                </p14:cNvPr>
                <p14:cNvContentPartPr/>
                <p14:nvPr/>
              </p14:nvContentPartPr>
              <p14:xfrm>
                <a:off x="2859149" y="2680548"/>
                <a:ext cx="7560" cy="377640"/>
              </p14:xfrm>
            </p:contentPart>
          </mc:Choice>
          <mc:Fallback xmlns="">
            <p:pic>
              <p:nvPicPr>
                <p:cNvPr id="106" name="Ink 105">
                  <a:extLst>
                    <a:ext uri="{FF2B5EF4-FFF2-40B4-BE49-F238E27FC236}">
                      <a16:creationId xmlns:a16="http://schemas.microsoft.com/office/drawing/2014/main" id="{A824777C-AC98-4493-95CB-B2B08F52E121}"/>
                    </a:ext>
                  </a:extLst>
                </p:cNvPr>
                <p:cNvPicPr/>
                <p:nvPr/>
              </p:nvPicPr>
              <p:blipFill>
                <a:blip r:embed="rId173"/>
                <a:stretch>
                  <a:fillRect/>
                </a:stretch>
              </p:blipFill>
              <p:spPr>
                <a:xfrm>
                  <a:off x="2850149" y="2671548"/>
                  <a:ext cx="25200" cy="39528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7" name="Ink 106">
                  <a:extLst>
                    <a:ext uri="{FF2B5EF4-FFF2-40B4-BE49-F238E27FC236}">
                      <a16:creationId xmlns:a16="http://schemas.microsoft.com/office/drawing/2014/main" id="{D303AD58-0FD4-4255-89D9-1E1423A57484}"/>
                    </a:ext>
                  </a:extLst>
                </p14:cNvPr>
                <p14:cNvContentPartPr/>
                <p14:nvPr/>
              </p14:nvContentPartPr>
              <p14:xfrm>
                <a:off x="3048869" y="2738148"/>
                <a:ext cx="60120" cy="74160"/>
              </p14:xfrm>
            </p:contentPart>
          </mc:Choice>
          <mc:Fallback xmlns="">
            <p:pic>
              <p:nvPicPr>
                <p:cNvPr id="107" name="Ink 106">
                  <a:extLst>
                    <a:ext uri="{FF2B5EF4-FFF2-40B4-BE49-F238E27FC236}">
                      <a16:creationId xmlns:a16="http://schemas.microsoft.com/office/drawing/2014/main" id="{D303AD58-0FD4-4255-89D9-1E1423A57484}"/>
                    </a:ext>
                  </a:extLst>
                </p:cNvPr>
                <p:cNvPicPr/>
                <p:nvPr/>
              </p:nvPicPr>
              <p:blipFill>
                <a:blip r:embed="rId175"/>
                <a:stretch>
                  <a:fillRect/>
                </a:stretch>
              </p:blipFill>
              <p:spPr>
                <a:xfrm>
                  <a:off x="3040229" y="2729508"/>
                  <a:ext cx="7776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08" name="Ink 107">
                  <a:extLst>
                    <a:ext uri="{FF2B5EF4-FFF2-40B4-BE49-F238E27FC236}">
                      <a16:creationId xmlns:a16="http://schemas.microsoft.com/office/drawing/2014/main" id="{568BCE4B-9DBD-4CCF-9354-AC81127DD34C}"/>
                    </a:ext>
                  </a:extLst>
                </p14:cNvPr>
                <p14:cNvContentPartPr/>
                <p14:nvPr/>
              </p14:nvContentPartPr>
              <p14:xfrm>
                <a:off x="3089909" y="2904828"/>
                <a:ext cx="89640" cy="74880"/>
              </p14:xfrm>
            </p:contentPart>
          </mc:Choice>
          <mc:Fallback xmlns="">
            <p:pic>
              <p:nvPicPr>
                <p:cNvPr id="108" name="Ink 107">
                  <a:extLst>
                    <a:ext uri="{FF2B5EF4-FFF2-40B4-BE49-F238E27FC236}">
                      <a16:creationId xmlns:a16="http://schemas.microsoft.com/office/drawing/2014/main" id="{568BCE4B-9DBD-4CCF-9354-AC81127DD34C}"/>
                    </a:ext>
                  </a:extLst>
                </p:cNvPr>
                <p:cNvPicPr/>
                <p:nvPr/>
              </p:nvPicPr>
              <p:blipFill>
                <a:blip r:embed="rId177"/>
                <a:stretch>
                  <a:fillRect/>
                </a:stretch>
              </p:blipFill>
              <p:spPr>
                <a:xfrm>
                  <a:off x="3081269" y="2895828"/>
                  <a:ext cx="107280" cy="9252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09" name="Ink 108">
                  <a:extLst>
                    <a:ext uri="{FF2B5EF4-FFF2-40B4-BE49-F238E27FC236}">
                      <a16:creationId xmlns:a16="http://schemas.microsoft.com/office/drawing/2014/main" id="{A7AFDC5C-3262-4A26-86B1-658C3868CE53}"/>
                    </a:ext>
                  </a:extLst>
                </p14:cNvPr>
                <p14:cNvContentPartPr/>
                <p14:nvPr/>
              </p14:nvContentPartPr>
              <p14:xfrm>
                <a:off x="3256229" y="2588388"/>
                <a:ext cx="271440" cy="478080"/>
              </p14:xfrm>
            </p:contentPart>
          </mc:Choice>
          <mc:Fallback xmlns="">
            <p:pic>
              <p:nvPicPr>
                <p:cNvPr id="109" name="Ink 108">
                  <a:extLst>
                    <a:ext uri="{FF2B5EF4-FFF2-40B4-BE49-F238E27FC236}">
                      <a16:creationId xmlns:a16="http://schemas.microsoft.com/office/drawing/2014/main" id="{A7AFDC5C-3262-4A26-86B1-658C3868CE53}"/>
                    </a:ext>
                  </a:extLst>
                </p:cNvPr>
                <p:cNvPicPr/>
                <p:nvPr/>
              </p:nvPicPr>
              <p:blipFill>
                <a:blip r:embed="rId179"/>
                <a:stretch>
                  <a:fillRect/>
                </a:stretch>
              </p:blipFill>
              <p:spPr>
                <a:xfrm>
                  <a:off x="3247229" y="2579388"/>
                  <a:ext cx="289080" cy="49572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11" name="Ink 110">
                  <a:extLst>
                    <a:ext uri="{FF2B5EF4-FFF2-40B4-BE49-F238E27FC236}">
                      <a16:creationId xmlns:a16="http://schemas.microsoft.com/office/drawing/2014/main" id="{831E3E23-71ED-4CC6-88EB-91BFBADDCB26}"/>
                    </a:ext>
                  </a:extLst>
                </p14:cNvPr>
                <p14:cNvContentPartPr/>
                <p14:nvPr/>
              </p14:nvContentPartPr>
              <p14:xfrm>
                <a:off x="2541269" y="735468"/>
                <a:ext cx="33480" cy="251280"/>
              </p14:xfrm>
            </p:contentPart>
          </mc:Choice>
          <mc:Fallback xmlns="">
            <p:pic>
              <p:nvPicPr>
                <p:cNvPr id="111" name="Ink 110">
                  <a:extLst>
                    <a:ext uri="{FF2B5EF4-FFF2-40B4-BE49-F238E27FC236}">
                      <a16:creationId xmlns:a16="http://schemas.microsoft.com/office/drawing/2014/main" id="{831E3E23-71ED-4CC6-88EB-91BFBADDCB26}"/>
                    </a:ext>
                  </a:extLst>
                </p:cNvPr>
                <p:cNvPicPr/>
                <p:nvPr/>
              </p:nvPicPr>
              <p:blipFill>
                <a:blip r:embed="rId181"/>
                <a:stretch>
                  <a:fillRect/>
                </a:stretch>
              </p:blipFill>
              <p:spPr>
                <a:xfrm>
                  <a:off x="2532269" y="726828"/>
                  <a:ext cx="5112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12" name="Ink 111">
                  <a:extLst>
                    <a:ext uri="{FF2B5EF4-FFF2-40B4-BE49-F238E27FC236}">
                      <a16:creationId xmlns:a16="http://schemas.microsoft.com/office/drawing/2014/main" id="{85C7C85D-F82F-41BA-95B3-E54B613BC948}"/>
                    </a:ext>
                  </a:extLst>
                </p14:cNvPr>
                <p14:cNvContentPartPr/>
                <p14:nvPr/>
              </p14:nvContentPartPr>
              <p14:xfrm>
                <a:off x="2547749" y="777588"/>
                <a:ext cx="223200" cy="132120"/>
              </p14:xfrm>
            </p:contentPart>
          </mc:Choice>
          <mc:Fallback xmlns="">
            <p:pic>
              <p:nvPicPr>
                <p:cNvPr id="112" name="Ink 111">
                  <a:extLst>
                    <a:ext uri="{FF2B5EF4-FFF2-40B4-BE49-F238E27FC236}">
                      <a16:creationId xmlns:a16="http://schemas.microsoft.com/office/drawing/2014/main" id="{85C7C85D-F82F-41BA-95B3-E54B613BC948}"/>
                    </a:ext>
                  </a:extLst>
                </p:cNvPr>
                <p:cNvPicPr/>
                <p:nvPr/>
              </p:nvPicPr>
              <p:blipFill>
                <a:blip r:embed="rId183"/>
                <a:stretch>
                  <a:fillRect/>
                </a:stretch>
              </p:blipFill>
              <p:spPr>
                <a:xfrm>
                  <a:off x="2538749" y="768948"/>
                  <a:ext cx="24084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13" name="Ink 112">
                  <a:extLst>
                    <a:ext uri="{FF2B5EF4-FFF2-40B4-BE49-F238E27FC236}">
                      <a16:creationId xmlns:a16="http://schemas.microsoft.com/office/drawing/2014/main" id="{8FA6BEC4-3F08-463D-98D5-828FC5AA7C6E}"/>
                    </a:ext>
                  </a:extLst>
                </p14:cNvPr>
                <p14:cNvContentPartPr/>
                <p14:nvPr/>
              </p14:nvContentPartPr>
              <p14:xfrm>
                <a:off x="2740709" y="620268"/>
                <a:ext cx="52200" cy="215280"/>
              </p14:xfrm>
            </p:contentPart>
          </mc:Choice>
          <mc:Fallback xmlns="">
            <p:pic>
              <p:nvPicPr>
                <p:cNvPr id="113" name="Ink 112">
                  <a:extLst>
                    <a:ext uri="{FF2B5EF4-FFF2-40B4-BE49-F238E27FC236}">
                      <a16:creationId xmlns:a16="http://schemas.microsoft.com/office/drawing/2014/main" id="{8FA6BEC4-3F08-463D-98D5-828FC5AA7C6E}"/>
                    </a:ext>
                  </a:extLst>
                </p:cNvPr>
                <p:cNvPicPr/>
                <p:nvPr/>
              </p:nvPicPr>
              <p:blipFill>
                <a:blip r:embed="rId185"/>
                <a:stretch>
                  <a:fillRect/>
                </a:stretch>
              </p:blipFill>
              <p:spPr>
                <a:xfrm>
                  <a:off x="2732069" y="611268"/>
                  <a:ext cx="6984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14" name="Ink 113">
                  <a:extLst>
                    <a:ext uri="{FF2B5EF4-FFF2-40B4-BE49-F238E27FC236}">
                      <a16:creationId xmlns:a16="http://schemas.microsoft.com/office/drawing/2014/main" id="{89171B31-733A-432C-B86D-E8A0142EDF25}"/>
                    </a:ext>
                  </a:extLst>
                </p14:cNvPr>
                <p14:cNvContentPartPr/>
                <p14:nvPr/>
              </p14:nvContentPartPr>
              <p14:xfrm>
                <a:off x="2881109" y="558348"/>
                <a:ext cx="148680" cy="226080"/>
              </p14:xfrm>
            </p:contentPart>
          </mc:Choice>
          <mc:Fallback xmlns="">
            <p:pic>
              <p:nvPicPr>
                <p:cNvPr id="114" name="Ink 113">
                  <a:extLst>
                    <a:ext uri="{FF2B5EF4-FFF2-40B4-BE49-F238E27FC236}">
                      <a16:creationId xmlns:a16="http://schemas.microsoft.com/office/drawing/2014/main" id="{89171B31-733A-432C-B86D-E8A0142EDF25}"/>
                    </a:ext>
                  </a:extLst>
                </p:cNvPr>
                <p:cNvPicPr/>
                <p:nvPr/>
              </p:nvPicPr>
              <p:blipFill>
                <a:blip r:embed="rId187"/>
                <a:stretch>
                  <a:fillRect/>
                </a:stretch>
              </p:blipFill>
              <p:spPr>
                <a:xfrm>
                  <a:off x="2872469" y="549708"/>
                  <a:ext cx="16632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15" name="Ink 114">
                  <a:extLst>
                    <a:ext uri="{FF2B5EF4-FFF2-40B4-BE49-F238E27FC236}">
                      <a16:creationId xmlns:a16="http://schemas.microsoft.com/office/drawing/2014/main" id="{99F658FE-DCD2-417B-BA15-E34ECBB1229A}"/>
                    </a:ext>
                  </a:extLst>
                </p14:cNvPr>
                <p14:cNvContentPartPr/>
                <p14:nvPr/>
              </p14:nvContentPartPr>
              <p14:xfrm>
                <a:off x="3083429" y="547188"/>
                <a:ext cx="22680" cy="255600"/>
              </p14:xfrm>
            </p:contentPart>
          </mc:Choice>
          <mc:Fallback xmlns="">
            <p:pic>
              <p:nvPicPr>
                <p:cNvPr id="115" name="Ink 114">
                  <a:extLst>
                    <a:ext uri="{FF2B5EF4-FFF2-40B4-BE49-F238E27FC236}">
                      <a16:creationId xmlns:a16="http://schemas.microsoft.com/office/drawing/2014/main" id="{99F658FE-DCD2-417B-BA15-E34ECBB1229A}"/>
                    </a:ext>
                  </a:extLst>
                </p:cNvPr>
                <p:cNvPicPr/>
                <p:nvPr/>
              </p:nvPicPr>
              <p:blipFill>
                <a:blip r:embed="rId189"/>
                <a:stretch>
                  <a:fillRect/>
                </a:stretch>
              </p:blipFill>
              <p:spPr>
                <a:xfrm>
                  <a:off x="3074429" y="538548"/>
                  <a:ext cx="4032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16" name="Ink 115">
                  <a:extLst>
                    <a:ext uri="{FF2B5EF4-FFF2-40B4-BE49-F238E27FC236}">
                      <a16:creationId xmlns:a16="http://schemas.microsoft.com/office/drawing/2014/main" id="{4218254E-B311-4FB7-B546-2980212BDB86}"/>
                    </a:ext>
                  </a:extLst>
                </p14:cNvPr>
                <p14:cNvContentPartPr/>
                <p14:nvPr/>
              </p14:nvContentPartPr>
              <p14:xfrm>
                <a:off x="3105749" y="526668"/>
                <a:ext cx="241920" cy="184680"/>
              </p14:xfrm>
            </p:contentPart>
          </mc:Choice>
          <mc:Fallback xmlns="">
            <p:pic>
              <p:nvPicPr>
                <p:cNvPr id="116" name="Ink 115">
                  <a:extLst>
                    <a:ext uri="{FF2B5EF4-FFF2-40B4-BE49-F238E27FC236}">
                      <a16:creationId xmlns:a16="http://schemas.microsoft.com/office/drawing/2014/main" id="{4218254E-B311-4FB7-B546-2980212BDB86}"/>
                    </a:ext>
                  </a:extLst>
                </p:cNvPr>
                <p:cNvPicPr/>
                <p:nvPr/>
              </p:nvPicPr>
              <p:blipFill>
                <a:blip r:embed="rId191"/>
                <a:stretch>
                  <a:fillRect/>
                </a:stretch>
              </p:blipFill>
              <p:spPr>
                <a:xfrm>
                  <a:off x="3097109" y="518028"/>
                  <a:ext cx="25956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17" name="Ink 116">
                  <a:extLst>
                    <a:ext uri="{FF2B5EF4-FFF2-40B4-BE49-F238E27FC236}">
                      <a16:creationId xmlns:a16="http://schemas.microsoft.com/office/drawing/2014/main" id="{17509641-88E5-42F4-9E58-F6FD59FF6C12}"/>
                    </a:ext>
                  </a:extLst>
                </p14:cNvPr>
                <p14:cNvContentPartPr/>
                <p14:nvPr/>
              </p14:nvContentPartPr>
              <p14:xfrm>
                <a:off x="3422909" y="482388"/>
                <a:ext cx="70200" cy="267120"/>
              </p14:xfrm>
            </p:contentPart>
          </mc:Choice>
          <mc:Fallback xmlns="">
            <p:pic>
              <p:nvPicPr>
                <p:cNvPr id="117" name="Ink 116">
                  <a:extLst>
                    <a:ext uri="{FF2B5EF4-FFF2-40B4-BE49-F238E27FC236}">
                      <a16:creationId xmlns:a16="http://schemas.microsoft.com/office/drawing/2014/main" id="{17509641-88E5-42F4-9E58-F6FD59FF6C12}"/>
                    </a:ext>
                  </a:extLst>
                </p:cNvPr>
                <p:cNvPicPr/>
                <p:nvPr/>
              </p:nvPicPr>
              <p:blipFill>
                <a:blip r:embed="rId193"/>
                <a:stretch>
                  <a:fillRect/>
                </a:stretch>
              </p:blipFill>
              <p:spPr>
                <a:xfrm>
                  <a:off x="3414269" y="473748"/>
                  <a:ext cx="87840" cy="28476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18" name="Ink 117">
                  <a:extLst>
                    <a:ext uri="{FF2B5EF4-FFF2-40B4-BE49-F238E27FC236}">
                      <a16:creationId xmlns:a16="http://schemas.microsoft.com/office/drawing/2014/main" id="{AE3F1563-A5F7-430E-812D-275CBD016B7F}"/>
                    </a:ext>
                  </a:extLst>
                </p14:cNvPr>
                <p14:cNvContentPartPr/>
                <p14:nvPr/>
              </p14:nvContentPartPr>
              <p14:xfrm>
                <a:off x="3454949" y="488508"/>
                <a:ext cx="112320" cy="17640"/>
              </p14:xfrm>
            </p:contentPart>
          </mc:Choice>
          <mc:Fallback xmlns="">
            <p:pic>
              <p:nvPicPr>
                <p:cNvPr id="118" name="Ink 117">
                  <a:extLst>
                    <a:ext uri="{FF2B5EF4-FFF2-40B4-BE49-F238E27FC236}">
                      <a16:creationId xmlns:a16="http://schemas.microsoft.com/office/drawing/2014/main" id="{AE3F1563-A5F7-430E-812D-275CBD016B7F}"/>
                    </a:ext>
                  </a:extLst>
                </p:cNvPr>
                <p:cNvPicPr/>
                <p:nvPr/>
              </p:nvPicPr>
              <p:blipFill>
                <a:blip r:embed="rId195"/>
                <a:stretch>
                  <a:fillRect/>
                </a:stretch>
              </p:blipFill>
              <p:spPr>
                <a:xfrm>
                  <a:off x="3445949" y="479508"/>
                  <a:ext cx="12996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19" name="Ink 118">
                  <a:extLst>
                    <a:ext uri="{FF2B5EF4-FFF2-40B4-BE49-F238E27FC236}">
                      <a16:creationId xmlns:a16="http://schemas.microsoft.com/office/drawing/2014/main" id="{A9200A61-63CA-49DE-9B31-34CB0BE6FB9F}"/>
                    </a:ext>
                  </a:extLst>
                </p14:cNvPr>
                <p14:cNvContentPartPr/>
                <p14:nvPr/>
              </p14:nvContentPartPr>
              <p14:xfrm>
                <a:off x="3505709" y="565908"/>
                <a:ext cx="155160" cy="207720"/>
              </p14:xfrm>
            </p:contentPart>
          </mc:Choice>
          <mc:Fallback xmlns="">
            <p:pic>
              <p:nvPicPr>
                <p:cNvPr id="119" name="Ink 118">
                  <a:extLst>
                    <a:ext uri="{FF2B5EF4-FFF2-40B4-BE49-F238E27FC236}">
                      <a16:creationId xmlns:a16="http://schemas.microsoft.com/office/drawing/2014/main" id="{A9200A61-63CA-49DE-9B31-34CB0BE6FB9F}"/>
                    </a:ext>
                  </a:extLst>
                </p:cNvPr>
                <p:cNvPicPr/>
                <p:nvPr/>
              </p:nvPicPr>
              <p:blipFill>
                <a:blip r:embed="rId197"/>
                <a:stretch>
                  <a:fillRect/>
                </a:stretch>
              </p:blipFill>
              <p:spPr>
                <a:xfrm>
                  <a:off x="3496709" y="557268"/>
                  <a:ext cx="17280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21" name="Ink 120">
                  <a:extLst>
                    <a:ext uri="{FF2B5EF4-FFF2-40B4-BE49-F238E27FC236}">
                      <a16:creationId xmlns:a16="http://schemas.microsoft.com/office/drawing/2014/main" id="{23BF95E1-127C-42A0-B839-D667460EC785}"/>
                    </a:ext>
                  </a:extLst>
                </p14:cNvPr>
                <p14:cNvContentPartPr/>
                <p14:nvPr/>
              </p14:nvContentPartPr>
              <p14:xfrm>
                <a:off x="2787149" y="1316148"/>
                <a:ext cx="130320" cy="202320"/>
              </p14:xfrm>
            </p:contentPart>
          </mc:Choice>
          <mc:Fallback xmlns="">
            <p:pic>
              <p:nvPicPr>
                <p:cNvPr id="121" name="Ink 120">
                  <a:extLst>
                    <a:ext uri="{FF2B5EF4-FFF2-40B4-BE49-F238E27FC236}">
                      <a16:creationId xmlns:a16="http://schemas.microsoft.com/office/drawing/2014/main" id="{23BF95E1-127C-42A0-B839-D667460EC785}"/>
                    </a:ext>
                  </a:extLst>
                </p:cNvPr>
                <p:cNvPicPr/>
                <p:nvPr/>
              </p:nvPicPr>
              <p:blipFill>
                <a:blip r:embed="rId199"/>
                <a:stretch>
                  <a:fillRect/>
                </a:stretch>
              </p:blipFill>
              <p:spPr>
                <a:xfrm>
                  <a:off x="2778149" y="1307148"/>
                  <a:ext cx="14796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22" name="Ink 121">
                  <a:extLst>
                    <a:ext uri="{FF2B5EF4-FFF2-40B4-BE49-F238E27FC236}">
                      <a16:creationId xmlns:a16="http://schemas.microsoft.com/office/drawing/2014/main" id="{70AE821F-480B-4B06-BFCA-CD186CC53862}"/>
                    </a:ext>
                  </a:extLst>
                </p14:cNvPr>
                <p14:cNvContentPartPr/>
                <p14:nvPr/>
              </p14:nvContentPartPr>
              <p14:xfrm>
                <a:off x="2907029" y="1264668"/>
                <a:ext cx="138600" cy="161280"/>
              </p14:xfrm>
            </p:contentPart>
          </mc:Choice>
          <mc:Fallback xmlns="">
            <p:pic>
              <p:nvPicPr>
                <p:cNvPr id="122" name="Ink 121">
                  <a:extLst>
                    <a:ext uri="{FF2B5EF4-FFF2-40B4-BE49-F238E27FC236}">
                      <a16:creationId xmlns:a16="http://schemas.microsoft.com/office/drawing/2014/main" id="{70AE821F-480B-4B06-BFCA-CD186CC53862}"/>
                    </a:ext>
                  </a:extLst>
                </p:cNvPr>
                <p:cNvPicPr/>
                <p:nvPr/>
              </p:nvPicPr>
              <p:blipFill>
                <a:blip r:embed="rId201"/>
                <a:stretch>
                  <a:fillRect/>
                </a:stretch>
              </p:blipFill>
              <p:spPr>
                <a:xfrm>
                  <a:off x="2898389" y="1255668"/>
                  <a:ext cx="15624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23" name="Ink 122">
                  <a:extLst>
                    <a:ext uri="{FF2B5EF4-FFF2-40B4-BE49-F238E27FC236}">
                      <a16:creationId xmlns:a16="http://schemas.microsoft.com/office/drawing/2014/main" id="{85F9F83C-6645-45D5-BC03-9B2BD0F188E7}"/>
                    </a:ext>
                  </a:extLst>
                </p14:cNvPr>
                <p14:cNvContentPartPr/>
                <p14:nvPr/>
              </p14:nvContentPartPr>
              <p14:xfrm>
                <a:off x="3145349" y="1210308"/>
                <a:ext cx="145080" cy="370440"/>
              </p14:xfrm>
            </p:contentPart>
          </mc:Choice>
          <mc:Fallback xmlns="">
            <p:pic>
              <p:nvPicPr>
                <p:cNvPr id="123" name="Ink 122">
                  <a:extLst>
                    <a:ext uri="{FF2B5EF4-FFF2-40B4-BE49-F238E27FC236}">
                      <a16:creationId xmlns:a16="http://schemas.microsoft.com/office/drawing/2014/main" id="{85F9F83C-6645-45D5-BC03-9B2BD0F188E7}"/>
                    </a:ext>
                  </a:extLst>
                </p:cNvPr>
                <p:cNvPicPr/>
                <p:nvPr/>
              </p:nvPicPr>
              <p:blipFill>
                <a:blip r:embed="rId203"/>
                <a:stretch>
                  <a:fillRect/>
                </a:stretch>
              </p:blipFill>
              <p:spPr>
                <a:xfrm>
                  <a:off x="3136349" y="1201308"/>
                  <a:ext cx="162720" cy="38808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24" name="Ink 123">
                  <a:extLst>
                    <a:ext uri="{FF2B5EF4-FFF2-40B4-BE49-F238E27FC236}">
                      <a16:creationId xmlns:a16="http://schemas.microsoft.com/office/drawing/2014/main" id="{266A366B-4E10-429D-9B68-C63BBEE197E5}"/>
                    </a:ext>
                  </a:extLst>
                </p14:cNvPr>
                <p14:cNvContentPartPr/>
                <p14:nvPr/>
              </p14:nvContentPartPr>
              <p14:xfrm>
                <a:off x="3624509" y="1065228"/>
                <a:ext cx="101520" cy="310680"/>
              </p14:xfrm>
            </p:contentPart>
          </mc:Choice>
          <mc:Fallback xmlns="">
            <p:pic>
              <p:nvPicPr>
                <p:cNvPr id="124" name="Ink 123">
                  <a:extLst>
                    <a:ext uri="{FF2B5EF4-FFF2-40B4-BE49-F238E27FC236}">
                      <a16:creationId xmlns:a16="http://schemas.microsoft.com/office/drawing/2014/main" id="{266A366B-4E10-429D-9B68-C63BBEE197E5}"/>
                    </a:ext>
                  </a:extLst>
                </p:cNvPr>
                <p:cNvPicPr/>
                <p:nvPr/>
              </p:nvPicPr>
              <p:blipFill>
                <a:blip r:embed="rId205"/>
                <a:stretch>
                  <a:fillRect/>
                </a:stretch>
              </p:blipFill>
              <p:spPr>
                <a:xfrm>
                  <a:off x="3615509" y="1056588"/>
                  <a:ext cx="119160"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25" name="Ink 124">
                  <a:extLst>
                    <a:ext uri="{FF2B5EF4-FFF2-40B4-BE49-F238E27FC236}">
                      <a16:creationId xmlns:a16="http://schemas.microsoft.com/office/drawing/2014/main" id="{F9E48768-4A16-4D72-9D56-E2515170BC3B}"/>
                    </a:ext>
                  </a:extLst>
                </p14:cNvPr>
                <p14:cNvContentPartPr/>
                <p14:nvPr/>
              </p14:nvContentPartPr>
              <p14:xfrm>
                <a:off x="3618749" y="1203108"/>
                <a:ext cx="84960" cy="33480"/>
              </p14:xfrm>
            </p:contentPart>
          </mc:Choice>
          <mc:Fallback xmlns="">
            <p:pic>
              <p:nvPicPr>
                <p:cNvPr id="125" name="Ink 124">
                  <a:extLst>
                    <a:ext uri="{FF2B5EF4-FFF2-40B4-BE49-F238E27FC236}">
                      <a16:creationId xmlns:a16="http://schemas.microsoft.com/office/drawing/2014/main" id="{F9E48768-4A16-4D72-9D56-E2515170BC3B}"/>
                    </a:ext>
                  </a:extLst>
                </p:cNvPr>
                <p:cNvPicPr/>
                <p:nvPr/>
              </p:nvPicPr>
              <p:blipFill>
                <a:blip r:embed="rId207"/>
                <a:stretch>
                  <a:fillRect/>
                </a:stretch>
              </p:blipFill>
              <p:spPr>
                <a:xfrm>
                  <a:off x="3609749" y="1194468"/>
                  <a:ext cx="10260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26" name="Ink 125">
                  <a:extLst>
                    <a:ext uri="{FF2B5EF4-FFF2-40B4-BE49-F238E27FC236}">
                      <a16:creationId xmlns:a16="http://schemas.microsoft.com/office/drawing/2014/main" id="{31CDBC1E-A337-492E-8CEE-CD15EC1AC759}"/>
                    </a:ext>
                  </a:extLst>
                </p14:cNvPr>
                <p14:cNvContentPartPr/>
                <p14:nvPr/>
              </p14:nvContentPartPr>
              <p14:xfrm>
                <a:off x="3796229" y="1151988"/>
                <a:ext cx="109440" cy="183240"/>
              </p14:xfrm>
            </p:contentPart>
          </mc:Choice>
          <mc:Fallback xmlns="">
            <p:pic>
              <p:nvPicPr>
                <p:cNvPr id="126" name="Ink 125">
                  <a:extLst>
                    <a:ext uri="{FF2B5EF4-FFF2-40B4-BE49-F238E27FC236}">
                      <a16:creationId xmlns:a16="http://schemas.microsoft.com/office/drawing/2014/main" id="{31CDBC1E-A337-492E-8CEE-CD15EC1AC759}"/>
                    </a:ext>
                  </a:extLst>
                </p:cNvPr>
                <p:cNvPicPr/>
                <p:nvPr/>
              </p:nvPicPr>
              <p:blipFill>
                <a:blip r:embed="rId209"/>
                <a:stretch>
                  <a:fillRect/>
                </a:stretch>
              </p:blipFill>
              <p:spPr>
                <a:xfrm>
                  <a:off x="3787589" y="1142988"/>
                  <a:ext cx="12708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27" name="Ink 126">
                  <a:extLst>
                    <a:ext uri="{FF2B5EF4-FFF2-40B4-BE49-F238E27FC236}">
                      <a16:creationId xmlns:a16="http://schemas.microsoft.com/office/drawing/2014/main" id="{9EBFEA50-A074-4A93-A31E-EEBDD92D43C6}"/>
                    </a:ext>
                  </a:extLst>
                </p14:cNvPr>
                <p14:cNvContentPartPr/>
                <p14:nvPr/>
              </p14:nvContentPartPr>
              <p14:xfrm>
                <a:off x="3954629" y="1089708"/>
                <a:ext cx="129960" cy="199800"/>
              </p14:xfrm>
            </p:contentPart>
          </mc:Choice>
          <mc:Fallback xmlns="">
            <p:pic>
              <p:nvPicPr>
                <p:cNvPr id="127" name="Ink 126">
                  <a:extLst>
                    <a:ext uri="{FF2B5EF4-FFF2-40B4-BE49-F238E27FC236}">
                      <a16:creationId xmlns:a16="http://schemas.microsoft.com/office/drawing/2014/main" id="{9EBFEA50-A074-4A93-A31E-EEBDD92D43C6}"/>
                    </a:ext>
                  </a:extLst>
                </p:cNvPr>
                <p:cNvPicPr/>
                <p:nvPr/>
              </p:nvPicPr>
              <p:blipFill>
                <a:blip r:embed="rId211"/>
                <a:stretch>
                  <a:fillRect/>
                </a:stretch>
              </p:blipFill>
              <p:spPr>
                <a:xfrm>
                  <a:off x="3945989" y="1081068"/>
                  <a:ext cx="14760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28" name="Ink 127">
                  <a:extLst>
                    <a:ext uri="{FF2B5EF4-FFF2-40B4-BE49-F238E27FC236}">
                      <a16:creationId xmlns:a16="http://schemas.microsoft.com/office/drawing/2014/main" id="{B23939F3-0DF8-4F70-9611-4EDEB9959F20}"/>
                    </a:ext>
                  </a:extLst>
                </p14:cNvPr>
                <p14:cNvContentPartPr/>
                <p14:nvPr/>
              </p14:nvContentPartPr>
              <p14:xfrm>
                <a:off x="4121669" y="1080708"/>
                <a:ext cx="108720" cy="182880"/>
              </p14:xfrm>
            </p:contentPart>
          </mc:Choice>
          <mc:Fallback xmlns="">
            <p:pic>
              <p:nvPicPr>
                <p:cNvPr id="128" name="Ink 127">
                  <a:extLst>
                    <a:ext uri="{FF2B5EF4-FFF2-40B4-BE49-F238E27FC236}">
                      <a16:creationId xmlns:a16="http://schemas.microsoft.com/office/drawing/2014/main" id="{B23939F3-0DF8-4F70-9611-4EDEB9959F20}"/>
                    </a:ext>
                  </a:extLst>
                </p:cNvPr>
                <p:cNvPicPr/>
                <p:nvPr/>
              </p:nvPicPr>
              <p:blipFill>
                <a:blip r:embed="rId213"/>
                <a:stretch>
                  <a:fillRect/>
                </a:stretch>
              </p:blipFill>
              <p:spPr>
                <a:xfrm>
                  <a:off x="4113029" y="1072068"/>
                  <a:ext cx="12636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29" name="Ink 128">
                  <a:extLst>
                    <a:ext uri="{FF2B5EF4-FFF2-40B4-BE49-F238E27FC236}">
                      <a16:creationId xmlns:a16="http://schemas.microsoft.com/office/drawing/2014/main" id="{C57C890F-6395-4F6D-865E-7D75CAC771BE}"/>
                    </a:ext>
                  </a:extLst>
                </p14:cNvPr>
                <p14:cNvContentPartPr/>
                <p14:nvPr/>
              </p14:nvContentPartPr>
              <p14:xfrm>
                <a:off x="4267109" y="1030668"/>
                <a:ext cx="90360" cy="207360"/>
              </p14:xfrm>
            </p:contentPart>
          </mc:Choice>
          <mc:Fallback xmlns="">
            <p:pic>
              <p:nvPicPr>
                <p:cNvPr id="129" name="Ink 128">
                  <a:extLst>
                    <a:ext uri="{FF2B5EF4-FFF2-40B4-BE49-F238E27FC236}">
                      <a16:creationId xmlns:a16="http://schemas.microsoft.com/office/drawing/2014/main" id="{C57C890F-6395-4F6D-865E-7D75CAC771BE}"/>
                    </a:ext>
                  </a:extLst>
                </p:cNvPr>
                <p:cNvPicPr/>
                <p:nvPr/>
              </p:nvPicPr>
              <p:blipFill>
                <a:blip r:embed="rId215"/>
                <a:stretch>
                  <a:fillRect/>
                </a:stretch>
              </p:blipFill>
              <p:spPr>
                <a:xfrm>
                  <a:off x="4258469" y="1022028"/>
                  <a:ext cx="10800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30" name="Ink 129">
                  <a:extLst>
                    <a:ext uri="{FF2B5EF4-FFF2-40B4-BE49-F238E27FC236}">
                      <a16:creationId xmlns:a16="http://schemas.microsoft.com/office/drawing/2014/main" id="{C27DF12A-5F58-4FEA-864F-AD505BE0EC8C}"/>
                    </a:ext>
                  </a:extLst>
                </p14:cNvPr>
                <p14:cNvContentPartPr/>
                <p14:nvPr/>
              </p14:nvContentPartPr>
              <p14:xfrm>
                <a:off x="4470869" y="966588"/>
                <a:ext cx="10800" cy="237960"/>
              </p14:xfrm>
            </p:contentPart>
          </mc:Choice>
          <mc:Fallback xmlns="">
            <p:pic>
              <p:nvPicPr>
                <p:cNvPr id="130" name="Ink 129">
                  <a:extLst>
                    <a:ext uri="{FF2B5EF4-FFF2-40B4-BE49-F238E27FC236}">
                      <a16:creationId xmlns:a16="http://schemas.microsoft.com/office/drawing/2014/main" id="{C27DF12A-5F58-4FEA-864F-AD505BE0EC8C}"/>
                    </a:ext>
                  </a:extLst>
                </p:cNvPr>
                <p:cNvPicPr/>
                <p:nvPr/>
              </p:nvPicPr>
              <p:blipFill>
                <a:blip r:embed="rId217"/>
                <a:stretch>
                  <a:fillRect/>
                </a:stretch>
              </p:blipFill>
              <p:spPr>
                <a:xfrm>
                  <a:off x="4461869" y="957948"/>
                  <a:ext cx="2844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31" name="Ink 130">
                  <a:extLst>
                    <a:ext uri="{FF2B5EF4-FFF2-40B4-BE49-F238E27FC236}">
                      <a16:creationId xmlns:a16="http://schemas.microsoft.com/office/drawing/2014/main" id="{64C4157C-B0C3-4EAF-82AE-0C4EB18BBFF3}"/>
                    </a:ext>
                  </a:extLst>
                </p14:cNvPr>
                <p14:cNvContentPartPr/>
                <p14:nvPr/>
              </p14:nvContentPartPr>
              <p14:xfrm>
                <a:off x="4557629" y="872628"/>
                <a:ext cx="92520" cy="314640"/>
              </p14:xfrm>
            </p:contentPart>
          </mc:Choice>
          <mc:Fallback xmlns="">
            <p:pic>
              <p:nvPicPr>
                <p:cNvPr id="131" name="Ink 130">
                  <a:extLst>
                    <a:ext uri="{FF2B5EF4-FFF2-40B4-BE49-F238E27FC236}">
                      <a16:creationId xmlns:a16="http://schemas.microsoft.com/office/drawing/2014/main" id="{64C4157C-B0C3-4EAF-82AE-0C4EB18BBFF3}"/>
                    </a:ext>
                  </a:extLst>
                </p:cNvPr>
                <p:cNvPicPr/>
                <p:nvPr/>
              </p:nvPicPr>
              <p:blipFill>
                <a:blip r:embed="rId219"/>
                <a:stretch>
                  <a:fillRect/>
                </a:stretch>
              </p:blipFill>
              <p:spPr>
                <a:xfrm>
                  <a:off x="4548989" y="863628"/>
                  <a:ext cx="110160"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32" name="Ink 131">
                  <a:extLst>
                    <a:ext uri="{FF2B5EF4-FFF2-40B4-BE49-F238E27FC236}">
                      <a16:creationId xmlns:a16="http://schemas.microsoft.com/office/drawing/2014/main" id="{50AE66E5-9162-423C-BD42-1F4837B18395}"/>
                    </a:ext>
                  </a:extLst>
                </p14:cNvPr>
                <p14:cNvContentPartPr/>
                <p14:nvPr/>
              </p14:nvContentPartPr>
              <p14:xfrm>
                <a:off x="4596149" y="999348"/>
                <a:ext cx="96840" cy="20880"/>
              </p14:xfrm>
            </p:contentPart>
          </mc:Choice>
          <mc:Fallback xmlns="">
            <p:pic>
              <p:nvPicPr>
                <p:cNvPr id="132" name="Ink 131">
                  <a:extLst>
                    <a:ext uri="{FF2B5EF4-FFF2-40B4-BE49-F238E27FC236}">
                      <a16:creationId xmlns:a16="http://schemas.microsoft.com/office/drawing/2014/main" id="{50AE66E5-9162-423C-BD42-1F4837B18395}"/>
                    </a:ext>
                  </a:extLst>
                </p:cNvPr>
                <p:cNvPicPr/>
                <p:nvPr/>
              </p:nvPicPr>
              <p:blipFill>
                <a:blip r:embed="rId221"/>
                <a:stretch>
                  <a:fillRect/>
                </a:stretch>
              </p:blipFill>
              <p:spPr>
                <a:xfrm>
                  <a:off x="4587149" y="990708"/>
                  <a:ext cx="11448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33" name="Ink 132">
                  <a:extLst>
                    <a:ext uri="{FF2B5EF4-FFF2-40B4-BE49-F238E27FC236}">
                      <a16:creationId xmlns:a16="http://schemas.microsoft.com/office/drawing/2014/main" id="{4DC3A87F-854C-4797-A2BA-5A66BD245C0E}"/>
                    </a:ext>
                  </a:extLst>
                </p14:cNvPr>
                <p14:cNvContentPartPr/>
                <p14:nvPr/>
              </p14:nvContentPartPr>
              <p14:xfrm>
                <a:off x="4750229" y="908988"/>
                <a:ext cx="123120" cy="276840"/>
              </p14:xfrm>
            </p:contentPart>
          </mc:Choice>
          <mc:Fallback xmlns="">
            <p:pic>
              <p:nvPicPr>
                <p:cNvPr id="133" name="Ink 132">
                  <a:extLst>
                    <a:ext uri="{FF2B5EF4-FFF2-40B4-BE49-F238E27FC236}">
                      <a16:creationId xmlns:a16="http://schemas.microsoft.com/office/drawing/2014/main" id="{4DC3A87F-854C-4797-A2BA-5A66BD245C0E}"/>
                    </a:ext>
                  </a:extLst>
                </p:cNvPr>
                <p:cNvPicPr/>
                <p:nvPr/>
              </p:nvPicPr>
              <p:blipFill>
                <a:blip r:embed="rId223"/>
                <a:stretch>
                  <a:fillRect/>
                </a:stretch>
              </p:blipFill>
              <p:spPr>
                <a:xfrm>
                  <a:off x="4741229" y="900348"/>
                  <a:ext cx="14076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35" name="Ink 134">
                  <a:extLst>
                    <a:ext uri="{FF2B5EF4-FFF2-40B4-BE49-F238E27FC236}">
                      <a16:creationId xmlns:a16="http://schemas.microsoft.com/office/drawing/2014/main" id="{DDE1F933-BB41-48FD-9E12-68926D629E0C}"/>
                    </a:ext>
                  </a:extLst>
                </p14:cNvPr>
                <p14:cNvContentPartPr/>
                <p14:nvPr/>
              </p14:nvContentPartPr>
              <p14:xfrm>
                <a:off x="3863909" y="2641668"/>
                <a:ext cx="205920" cy="295200"/>
              </p14:xfrm>
            </p:contentPart>
          </mc:Choice>
          <mc:Fallback xmlns="">
            <p:pic>
              <p:nvPicPr>
                <p:cNvPr id="135" name="Ink 134">
                  <a:extLst>
                    <a:ext uri="{FF2B5EF4-FFF2-40B4-BE49-F238E27FC236}">
                      <a16:creationId xmlns:a16="http://schemas.microsoft.com/office/drawing/2014/main" id="{DDE1F933-BB41-48FD-9E12-68926D629E0C}"/>
                    </a:ext>
                  </a:extLst>
                </p:cNvPr>
                <p:cNvPicPr/>
                <p:nvPr/>
              </p:nvPicPr>
              <p:blipFill>
                <a:blip r:embed="rId225"/>
                <a:stretch>
                  <a:fillRect/>
                </a:stretch>
              </p:blipFill>
              <p:spPr>
                <a:xfrm>
                  <a:off x="3854909" y="2632668"/>
                  <a:ext cx="223560" cy="31284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36" name="Ink 135">
                  <a:extLst>
                    <a:ext uri="{FF2B5EF4-FFF2-40B4-BE49-F238E27FC236}">
                      <a16:creationId xmlns:a16="http://schemas.microsoft.com/office/drawing/2014/main" id="{6F6C92CD-5E98-46DC-BC6F-1F0494BE30F8}"/>
                    </a:ext>
                  </a:extLst>
                </p14:cNvPr>
                <p14:cNvContentPartPr/>
                <p14:nvPr/>
              </p14:nvContentPartPr>
              <p14:xfrm>
                <a:off x="4191509" y="2641308"/>
                <a:ext cx="55440" cy="295920"/>
              </p14:xfrm>
            </p:contentPart>
          </mc:Choice>
          <mc:Fallback xmlns="">
            <p:pic>
              <p:nvPicPr>
                <p:cNvPr id="136" name="Ink 135">
                  <a:extLst>
                    <a:ext uri="{FF2B5EF4-FFF2-40B4-BE49-F238E27FC236}">
                      <a16:creationId xmlns:a16="http://schemas.microsoft.com/office/drawing/2014/main" id="{6F6C92CD-5E98-46DC-BC6F-1F0494BE30F8}"/>
                    </a:ext>
                  </a:extLst>
                </p:cNvPr>
                <p:cNvPicPr/>
                <p:nvPr/>
              </p:nvPicPr>
              <p:blipFill>
                <a:blip r:embed="rId227"/>
                <a:stretch>
                  <a:fillRect/>
                </a:stretch>
              </p:blipFill>
              <p:spPr>
                <a:xfrm>
                  <a:off x="4182509" y="2632668"/>
                  <a:ext cx="73080" cy="31356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37" name="Ink 136">
                  <a:extLst>
                    <a:ext uri="{FF2B5EF4-FFF2-40B4-BE49-F238E27FC236}">
                      <a16:creationId xmlns:a16="http://schemas.microsoft.com/office/drawing/2014/main" id="{845D87F0-A58A-4C09-A3F7-0ED5045A15B6}"/>
                    </a:ext>
                  </a:extLst>
                </p14:cNvPr>
                <p14:cNvContentPartPr/>
                <p14:nvPr/>
              </p14:nvContentPartPr>
              <p14:xfrm>
                <a:off x="4092509" y="2794308"/>
                <a:ext cx="174600" cy="32400"/>
              </p14:xfrm>
            </p:contentPart>
          </mc:Choice>
          <mc:Fallback xmlns="">
            <p:pic>
              <p:nvPicPr>
                <p:cNvPr id="137" name="Ink 136">
                  <a:extLst>
                    <a:ext uri="{FF2B5EF4-FFF2-40B4-BE49-F238E27FC236}">
                      <a16:creationId xmlns:a16="http://schemas.microsoft.com/office/drawing/2014/main" id="{845D87F0-A58A-4C09-A3F7-0ED5045A15B6}"/>
                    </a:ext>
                  </a:extLst>
                </p:cNvPr>
                <p:cNvPicPr/>
                <p:nvPr/>
              </p:nvPicPr>
              <p:blipFill>
                <a:blip r:embed="rId229"/>
                <a:stretch>
                  <a:fillRect/>
                </a:stretch>
              </p:blipFill>
              <p:spPr>
                <a:xfrm>
                  <a:off x="4083869" y="2785668"/>
                  <a:ext cx="19224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38" name="Ink 137">
                  <a:extLst>
                    <a:ext uri="{FF2B5EF4-FFF2-40B4-BE49-F238E27FC236}">
                      <a16:creationId xmlns:a16="http://schemas.microsoft.com/office/drawing/2014/main" id="{ED136200-601C-4F92-A515-FF1E7F5C7346}"/>
                    </a:ext>
                  </a:extLst>
                </p14:cNvPr>
                <p14:cNvContentPartPr/>
                <p14:nvPr/>
              </p14:nvContentPartPr>
              <p14:xfrm>
                <a:off x="4348469" y="2623668"/>
                <a:ext cx="40680" cy="277920"/>
              </p14:xfrm>
            </p:contentPart>
          </mc:Choice>
          <mc:Fallback xmlns="">
            <p:pic>
              <p:nvPicPr>
                <p:cNvPr id="138" name="Ink 137">
                  <a:extLst>
                    <a:ext uri="{FF2B5EF4-FFF2-40B4-BE49-F238E27FC236}">
                      <a16:creationId xmlns:a16="http://schemas.microsoft.com/office/drawing/2014/main" id="{ED136200-601C-4F92-A515-FF1E7F5C7346}"/>
                    </a:ext>
                  </a:extLst>
                </p:cNvPr>
                <p:cNvPicPr/>
                <p:nvPr/>
              </p:nvPicPr>
              <p:blipFill>
                <a:blip r:embed="rId231"/>
                <a:stretch>
                  <a:fillRect/>
                </a:stretch>
              </p:blipFill>
              <p:spPr>
                <a:xfrm>
                  <a:off x="4339829" y="2615028"/>
                  <a:ext cx="5832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39" name="Ink 138">
                  <a:extLst>
                    <a:ext uri="{FF2B5EF4-FFF2-40B4-BE49-F238E27FC236}">
                      <a16:creationId xmlns:a16="http://schemas.microsoft.com/office/drawing/2014/main" id="{A6111181-1EBF-48A7-ABE7-30F0CC2A77B4}"/>
                    </a:ext>
                  </a:extLst>
                </p14:cNvPr>
                <p14:cNvContentPartPr/>
                <p14:nvPr/>
              </p14:nvContentPartPr>
              <p14:xfrm>
                <a:off x="4288349" y="2741748"/>
                <a:ext cx="265320" cy="145080"/>
              </p14:xfrm>
            </p:contentPart>
          </mc:Choice>
          <mc:Fallback xmlns="">
            <p:pic>
              <p:nvPicPr>
                <p:cNvPr id="139" name="Ink 138">
                  <a:extLst>
                    <a:ext uri="{FF2B5EF4-FFF2-40B4-BE49-F238E27FC236}">
                      <a16:creationId xmlns:a16="http://schemas.microsoft.com/office/drawing/2014/main" id="{A6111181-1EBF-48A7-ABE7-30F0CC2A77B4}"/>
                    </a:ext>
                  </a:extLst>
                </p:cNvPr>
                <p:cNvPicPr/>
                <p:nvPr/>
              </p:nvPicPr>
              <p:blipFill>
                <a:blip r:embed="rId233"/>
                <a:stretch>
                  <a:fillRect/>
                </a:stretch>
              </p:blipFill>
              <p:spPr>
                <a:xfrm>
                  <a:off x="4279709" y="2733108"/>
                  <a:ext cx="28296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40" name="Ink 139">
                  <a:extLst>
                    <a:ext uri="{FF2B5EF4-FFF2-40B4-BE49-F238E27FC236}">
                      <a16:creationId xmlns:a16="http://schemas.microsoft.com/office/drawing/2014/main" id="{F3DFEE5A-846A-4A16-8179-9093D96E691C}"/>
                    </a:ext>
                  </a:extLst>
                </p14:cNvPr>
                <p14:cNvContentPartPr/>
                <p14:nvPr/>
              </p14:nvContentPartPr>
              <p14:xfrm>
                <a:off x="4654829" y="2663988"/>
                <a:ext cx="85680" cy="189720"/>
              </p14:xfrm>
            </p:contentPart>
          </mc:Choice>
          <mc:Fallback xmlns="">
            <p:pic>
              <p:nvPicPr>
                <p:cNvPr id="140" name="Ink 139">
                  <a:extLst>
                    <a:ext uri="{FF2B5EF4-FFF2-40B4-BE49-F238E27FC236}">
                      <a16:creationId xmlns:a16="http://schemas.microsoft.com/office/drawing/2014/main" id="{F3DFEE5A-846A-4A16-8179-9093D96E691C}"/>
                    </a:ext>
                  </a:extLst>
                </p:cNvPr>
                <p:cNvPicPr/>
                <p:nvPr/>
              </p:nvPicPr>
              <p:blipFill>
                <a:blip r:embed="rId235"/>
                <a:stretch>
                  <a:fillRect/>
                </a:stretch>
              </p:blipFill>
              <p:spPr>
                <a:xfrm>
                  <a:off x="4645829" y="2654988"/>
                  <a:ext cx="10332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41" name="Ink 140">
                  <a:extLst>
                    <a:ext uri="{FF2B5EF4-FFF2-40B4-BE49-F238E27FC236}">
                      <a16:creationId xmlns:a16="http://schemas.microsoft.com/office/drawing/2014/main" id="{DA265481-7560-45EF-A446-18079DBEF5DE}"/>
                    </a:ext>
                  </a:extLst>
                </p14:cNvPr>
                <p14:cNvContentPartPr/>
                <p14:nvPr/>
              </p14:nvContentPartPr>
              <p14:xfrm>
                <a:off x="4802429" y="2638428"/>
                <a:ext cx="87120" cy="200520"/>
              </p14:xfrm>
            </p:contentPart>
          </mc:Choice>
          <mc:Fallback xmlns="">
            <p:pic>
              <p:nvPicPr>
                <p:cNvPr id="141" name="Ink 140">
                  <a:extLst>
                    <a:ext uri="{FF2B5EF4-FFF2-40B4-BE49-F238E27FC236}">
                      <a16:creationId xmlns:a16="http://schemas.microsoft.com/office/drawing/2014/main" id="{DA265481-7560-45EF-A446-18079DBEF5DE}"/>
                    </a:ext>
                  </a:extLst>
                </p:cNvPr>
                <p:cNvPicPr/>
                <p:nvPr/>
              </p:nvPicPr>
              <p:blipFill>
                <a:blip r:embed="rId237"/>
                <a:stretch>
                  <a:fillRect/>
                </a:stretch>
              </p:blipFill>
              <p:spPr>
                <a:xfrm>
                  <a:off x="4793789" y="2629428"/>
                  <a:ext cx="10476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43" name="Ink 142">
                  <a:extLst>
                    <a:ext uri="{FF2B5EF4-FFF2-40B4-BE49-F238E27FC236}">
                      <a16:creationId xmlns:a16="http://schemas.microsoft.com/office/drawing/2014/main" id="{95644A01-D10F-4A9D-BC68-AD8568D05EA1}"/>
                    </a:ext>
                  </a:extLst>
                </p14:cNvPr>
                <p14:cNvContentPartPr/>
                <p14:nvPr/>
              </p14:nvContentPartPr>
              <p14:xfrm>
                <a:off x="5299949" y="2631588"/>
                <a:ext cx="63000" cy="11880"/>
              </p14:xfrm>
            </p:contentPart>
          </mc:Choice>
          <mc:Fallback xmlns="">
            <p:pic>
              <p:nvPicPr>
                <p:cNvPr id="143" name="Ink 142">
                  <a:extLst>
                    <a:ext uri="{FF2B5EF4-FFF2-40B4-BE49-F238E27FC236}">
                      <a16:creationId xmlns:a16="http://schemas.microsoft.com/office/drawing/2014/main" id="{95644A01-D10F-4A9D-BC68-AD8568D05EA1}"/>
                    </a:ext>
                  </a:extLst>
                </p:cNvPr>
                <p:cNvPicPr/>
                <p:nvPr/>
              </p:nvPicPr>
              <p:blipFill>
                <a:blip r:embed="rId239"/>
                <a:stretch>
                  <a:fillRect/>
                </a:stretch>
              </p:blipFill>
              <p:spPr>
                <a:xfrm>
                  <a:off x="5291309" y="2622948"/>
                  <a:ext cx="8064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44" name="Ink 143">
                  <a:extLst>
                    <a:ext uri="{FF2B5EF4-FFF2-40B4-BE49-F238E27FC236}">
                      <a16:creationId xmlns:a16="http://schemas.microsoft.com/office/drawing/2014/main" id="{34175D50-4190-4D39-B179-DB6E30874125}"/>
                    </a:ext>
                  </a:extLst>
                </p14:cNvPr>
                <p14:cNvContentPartPr/>
                <p14:nvPr/>
              </p14:nvContentPartPr>
              <p14:xfrm>
                <a:off x="5301749" y="2589108"/>
                <a:ext cx="207360" cy="293400"/>
              </p14:xfrm>
            </p:contentPart>
          </mc:Choice>
          <mc:Fallback xmlns="">
            <p:pic>
              <p:nvPicPr>
                <p:cNvPr id="144" name="Ink 143">
                  <a:extLst>
                    <a:ext uri="{FF2B5EF4-FFF2-40B4-BE49-F238E27FC236}">
                      <a16:creationId xmlns:a16="http://schemas.microsoft.com/office/drawing/2014/main" id="{34175D50-4190-4D39-B179-DB6E30874125}"/>
                    </a:ext>
                  </a:extLst>
                </p:cNvPr>
                <p:cNvPicPr/>
                <p:nvPr/>
              </p:nvPicPr>
              <p:blipFill>
                <a:blip r:embed="rId241"/>
                <a:stretch>
                  <a:fillRect/>
                </a:stretch>
              </p:blipFill>
              <p:spPr>
                <a:xfrm>
                  <a:off x="5293109" y="2580468"/>
                  <a:ext cx="22500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45" name="Ink 144">
                  <a:extLst>
                    <a:ext uri="{FF2B5EF4-FFF2-40B4-BE49-F238E27FC236}">
                      <a16:creationId xmlns:a16="http://schemas.microsoft.com/office/drawing/2014/main" id="{75B449BC-1D79-45FD-8DED-7DE278608B82}"/>
                    </a:ext>
                  </a:extLst>
                </p14:cNvPr>
                <p14:cNvContentPartPr/>
                <p14:nvPr/>
              </p14:nvContentPartPr>
              <p14:xfrm>
                <a:off x="5556629" y="2664348"/>
                <a:ext cx="18720" cy="186840"/>
              </p14:xfrm>
            </p:contentPart>
          </mc:Choice>
          <mc:Fallback xmlns="">
            <p:pic>
              <p:nvPicPr>
                <p:cNvPr id="145" name="Ink 144">
                  <a:extLst>
                    <a:ext uri="{FF2B5EF4-FFF2-40B4-BE49-F238E27FC236}">
                      <a16:creationId xmlns:a16="http://schemas.microsoft.com/office/drawing/2014/main" id="{75B449BC-1D79-45FD-8DED-7DE278608B82}"/>
                    </a:ext>
                  </a:extLst>
                </p:cNvPr>
                <p:cNvPicPr/>
                <p:nvPr/>
              </p:nvPicPr>
              <p:blipFill>
                <a:blip r:embed="rId243"/>
                <a:stretch>
                  <a:fillRect/>
                </a:stretch>
              </p:blipFill>
              <p:spPr>
                <a:xfrm>
                  <a:off x="5547989" y="2655708"/>
                  <a:ext cx="3636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46" name="Ink 145">
                  <a:extLst>
                    <a:ext uri="{FF2B5EF4-FFF2-40B4-BE49-F238E27FC236}">
                      <a16:creationId xmlns:a16="http://schemas.microsoft.com/office/drawing/2014/main" id="{3D3CE717-4FF9-42E5-A8A7-FB5C24CD259B}"/>
                    </a:ext>
                  </a:extLst>
                </p14:cNvPr>
                <p14:cNvContentPartPr/>
                <p14:nvPr/>
              </p14:nvContentPartPr>
              <p14:xfrm>
                <a:off x="5523149" y="2696028"/>
                <a:ext cx="131040" cy="25560"/>
              </p14:xfrm>
            </p:contentPart>
          </mc:Choice>
          <mc:Fallback xmlns="">
            <p:pic>
              <p:nvPicPr>
                <p:cNvPr id="146" name="Ink 145">
                  <a:extLst>
                    <a:ext uri="{FF2B5EF4-FFF2-40B4-BE49-F238E27FC236}">
                      <a16:creationId xmlns:a16="http://schemas.microsoft.com/office/drawing/2014/main" id="{3D3CE717-4FF9-42E5-A8A7-FB5C24CD259B}"/>
                    </a:ext>
                  </a:extLst>
                </p:cNvPr>
                <p:cNvPicPr/>
                <p:nvPr/>
              </p:nvPicPr>
              <p:blipFill>
                <a:blip r:embed="rId245"/>
                <a:stretch>
                  <a:fillRect/>
                </a:stretch>
              </p:blipFill>
              <p:spPr>
                <a:xfrm>
                  <a:off x="5514149" y="2687388"/>
                  <a:ext cx="14868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47" name="Ink 146">
                  <a:extLst>
                    <a:ext uri="{FF2B5EF4-FFF2-40B4-BE49-F238E27FC236}">
                      <a16:creationId xmlns:a16="http://schemas.microsoft.com/office/drawing/2014/main" id="{AE599AED-14E7-456D-BF9E-08F7089FB771}"/>
                    </a:ext>
                  </a:extLst>
                </p14:cNvPr>
                <p14:cNvContentPartPr/>
                <p14:nvPr/>
              </p14:nvContentPartPr>
              <p14:xfrm>
                <a:off x="5649149" y="2669028"/>
                <a:ext cx="100080" cy="181440"/>
              </p14:xfrm>
            </p:contentPart>
          </mc:Choice>
          <mc:Fallback xmlns="">
            <p:pic>
              <p:nvPicPr>
                <p:cNvPr id="147" name="Ink 146">
                  <a:extLst>
                    <a:ext uri="{FF2B5EF4-FFF2-40B4-BE49-F238E27FC236}">
                      <a16:creationId xmlns:a16="http://schemas.microsoft.com/office/drawing/2014/main" id="{AE599AED-14E7-456D-BF9E-08F7089FB771}"/>
                    </a:ext>
                  </a:extLst>
                </p:cNvPr>
                <p:cNvPicPr/>
                <p:nvPr/>
              </p:nvPicPr>
              <p:blipFill>
                <a:blip r:embed="rId247"/>
                <a:stretch>
                  <a:fillRect/>
                </a:stretch>
              </p:blipFill>
              <p:spPr>
                <a:xfrm>
                  <a:off x="5640149" y="2660388"/>
                  <a:ext cx="11772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48" name="Ink 147">
                  <a:extLst>
                    <a:ext uri="{FF2B5EF4-FFF2-40B4-BE49-F238E27FC236}">
                      <a16:creationId xmlns:a16="http://schemas.microsoft.com/office/drawing/2014/main" id="{BDC8E389-17CF-4169-AE8B-BADF33FD6739}"/>
                    </a:ext>
                  </a:extLst>
                </p14:cNvPr>
                <p14:cNvContentPartPr/>
                <p14:nvPr/>
              </p14:nvContentPartPr>
              <p14:xfrm>
                <a:off x="5742389" y="2670468"/>
                <a:ext cx="200880" cy="178200"/>
              </p14:xfrm>
            </p:contentPart>
          </mc:Choice>
          <mc:Fallback xmlns="">
            <p:pic>
              <p:nvPicPr>
                <p:cNvPr id="148" name="Ink 147">
                  <a:extLst>
                    <a:ext uri="{FF2B5EF4-FFF2-40B4-BE49-F238E27FC236}">
                      <a16:creationId xmlns:a16="http://schemas.microsoft.com/office/drawing/2014/main" id="{BDC8E389-17CF-4169-AE8B-BADF33FD6739}"/>
                    </a:ext>
                  </a:extLst>
                </p:cNvPr>
                <p:cNvPicPr/>
                <p:nvPr/>
              </p:nvPicPr>
              <p:blipFill>
                <a:blip r:embed="rId249"/>
                <a:stretch>
                  <a:fillRect/>
                </a:stretch>
              </p:blipFill>
              <p:spPr>
                <a:xfrm>
                  <a:off x="5733749" y="2661468"/>
                  <a:ext cx="21852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49" name="Ink 148">
                  <a:extLst>
                    <a:ext uri="{FF2B5EF4-FFF2-40B4-BE49-F238E27FC236}">
                      <a16:creationId xmlns:a16="http://schemas.microsoft.com/office/drawing/2014/main" id="{4C426E7E-8FEB-472E-9579-0127220CCBE1}"/>
                    </a:ext>
                  </a:extLst>
                </p14:cNvPr>
                <p14:cNvContentPartPr/>
                <p14:nvPr/>
              </p14:nvContentPartPr>
              <p14:xfrm>
                <a:off x="5721149" y="2652108"/>
                <a:ext cx="169560" cy="167400"/>
              </p14:xfrm>
            </p:contentPart>
          </mc:Choice>
          <mc:Fallback xmlns="">
            <p:pic>
              <p:nvPicPr>
                <p:cNvPr id="149" name="Ink 148">
                  <a:extLst>
                    <a:ext uri="{FF2B5EF4-FFF2-40B4-BE49-F238E27FC236}">
                      <a16:creationId xmlns:a16="http://schemas.microsoft.com/office/drawing/2014/main" id="{4C426E7E-8FEB-472E-9579-0127220CCBE1}"/>
                    </a:ext>
                  </a:extLst>
                </p:cNvPr>
                <p:cNvPicPr/>
                <p:nvPr/>
              </p:nvPicPr>
              <p:blipFill>
                <a:blip r:embed="rId251"/>
                <a:stretch>
                  <a:fillRect/>
                </a:stretch>
              </p:blipFill>
              <p:spPr>
                <a:xfrm>
                  <a:off x="5712149" y="2643108"/>
                  <a:ext cx="18720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50" name="Ink 149">
                  <a:extLst>
                    <a:ext uri="{FF2B5EF4-FFF2-40B4-BE49-F238E27FC236}">
                      <a16:creationId xmlns:a16="http://schemas.microsoft.com/office/drawing/2014/main" id="{51C156C7-C2E6-4C7B-8D96-5AFADB2F2D9F}"/>
                    </a:ext>
                  </a:extLst>
                </p14:cNvPr>
                <p14:cNvContentPartPr/>
                <p14:nvPr/>
              </p14:nvContentPartPr>
              <p14:xfrm>
                <a:off x="5928149" y="2627988"/>
                <a:ext cx="137880" cy="217080"/>
              </p14:xfrm>
            </p:contentPart>
          </mc:Choice>
          <mc:Fallback xmlns="">
            <p:pic>
              <p:nvPicPr>
                <p:cNvPr id="150" name="Ink 149">
                  <a:extLst>
                    <a:ext uri="{FF2B5EF4-FFF2-40B4-BE49-F238E27FC236}">
                      <a16:creationId xmlns:a16="http://schemas.microsoft.com/office/drawing/2014/main" id="{51C156C7-C2E6-4C7B-8D96-5AFADB2F2D9F}"/>
                    </a:ext>
                  </a:extLst>
                </p:cNvPr>
                <p:cNvPicPr/>
                <p:nvPr/>
              </p:nvPicPr>
              <p:blipFill>
                <a:blip r:embed="rId253"/>
                <a:stretch>
                  <a:fillRect/>
                </a:stretch>
              </p:blipFill>
              <p:spPr>
                <a:xfrm>
                  <a:off x="5919509" y="2618988"/>
                  <a:ext cx="15552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52" name="Ink 151">
                  <a:extLst>
                    <a:ext uri="{FF2B5EF4-FFF2-40B4-BE49-F238E27FC236}">
                      <a16:creationId xmlns:a16="http://schemas.microsoft.com/office/drawing/2014/main" id="{415CF0EE-4EB3-474C-B8B7-954B2B34B569}"/>
                    </a:ext>
                  </a:extLst>
                </p14:cNvPr>
                <p14:cNvContentPartPr/>
                <p14:nvPr/>
              </p14:nvContentPartPr>
              <p14:xfrm>
                <a:off x="6006269" y="2621508"/>
                <a:ext cx="176760" cy="237600"/>
              </p14:xfrm>
            </p:contentPart>
          </mc:Choice>
          <mc:Fallback xmlns="">
            <p:pic>
              <p:nvPicPr>
                <p:cNvPr id="152" name="Ink 151">
                  <a:extLst>
                    <a:ext uri="{FF2B5EF4-FFF2-40B4-BE49-F238E27FC236}">
                      <a16:creationId xmlns:a16="http://schemas.microsoft.com/office/drawing/2014/main" id="{415CF0EE-4EB3-474C-B8B7-954B2B34B569}"/>
                    </a:ext>
                  </a:extLst>
                </p:cNvPr>
                <p:cNvPicPr/>
                <p:nvPr/>
              </p:nvPicPr>
              <p:blipFill>
                <a:blip r:embed="rId255"/>
                <a:stretch>
                  <a:fillRect/>
                </a:stretch>
              </p:blipFill>
              <p:spPr>
                <a:xfrm>
                  <a:off x="5997629" y="2612868"/>
                  <a:ext cx="19440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53" name="Ink 152">
                  <a:extLst>
                    <a:ext uri="{FF2B5EF4-FFF2-40B4-BE49-F238E27FC236}">
                      <a16:creationId xmlns:a16="http://schemas.microsoft.com/office/drawing/2014/main" id="{C25B1FD3-8605-4624-92D9-3AAA6570BE1E}"/>
                    </a:ext>
                  </a:extLst>
                </p14:cNvPr>
                <p14:cNvContentPartPr/>
                <p14:nvPr/>
              </p14:nvContentPartPr>
              <p14:xfrm>
                <a:off x="6335309" y="2629428"/>
                <a:ext cx="136440" cy="366120"/>
              </p14:xfrm>
            </p:contentPart>
          </mc:Choice>
          <mc:Fallback xmlns="">
            <p:pic>
              <p:nvPicPr>
                <p:cNvPr id="153" name="Ink 152">
                  <a:extLst>
                    <a:ext uri="{FF2B5EF4-FFF2-40B4-BE49-F238E27FC236}">
                      <a16:creationId xmlns:a16="http://schemas.microsoft.com/office/drawing/2014/main" id="{C25B1FD3-8605-4624-92D9-3AAA6570BE1E}"/>
                    </a:ext>
                  </a:extLst>
                </p:cNvPr>
                <p:cNvPicPr/>
                <p:nvPr/>
              </p:nvPicPr>
              <p:blipFill>
                <a:blip r:embed="rId257"/>
                <a:stretch>
                  <a:fillRect/>
                </a:stretch>
              </p:blipFill>
              <p:spPr>
                <a:xfrm>
                  <a:off x="6326309" y="2620428"/>
                  <a:ext cx="154080" cy="38376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54" name="Ink 153">
                  <a:extLst>
                    <a:ext uri="{FF2B5EF4-FFF2-40B4-BE49-F238E27FC236}">
                      <a16:creationId xmlns:a16="http://schemas.microsoft.com/office/drawing/2014/main" id="{145521A8-89DD-402F-992C-45BC2C3F0AB2}"/>
                    </a:ext>
                  </a:extLst>
                </p14:cNvPr>
                <p14:cNvContentPartPr/>
                <p14:nvPr/>
              </p14:nvContentPartPr>
              <p14:xfrm>
                <a:off x="6488309" y="2647788"/>
                <a:ext cx="137160" cy="201960"/>
              </p14:xfrm>
            </p:contentPart>
          </mc:Choice>
          <mc:Fallback xmlns="">
            <p:pic>
              <p:nvPicPr>
                <p:cNvPr id="154" name="Ink 153">
                  <a:extLst>
                    <a:ext uri="{FF2B5EF4-FFF2-40B4-BE49-F238E27FC236}">
                      <a16:creationId xmlns:a16="http://schemas.microsoft.com/office/drawing/2014/main" id="{145521A8-89DD-402F-992C-45BC2C3F0AB2}"/>
                    </a:ext>
                  </a:extLst>
                </p:cNvPr>
                <p:cNvPicPr/>
                <p:nvPr/>
              </p:nvPicPr>
              <p:blipFill>
                <a:blip r:embed="rId259"/>
                <a:stretch>
                  <a:fillRect/>
                </a:stretch>
              </p:blipFill>
              <p:spPr>
                <a:xfrm>
                  <a:off x="6479309" y="2638788"/>
                  <a:ext cx="15480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55" name="Ink 154">
                  <a:extLst>
                    <a:ext uri="{FF2B5EF4-FFF2-40B4-BE49-F238E27FC236}">
                      <a16:creationId xmlns:a16="http://schemas.microsoft.com/office/drawing/2014/main" id="{99915577-7D6D-4A8C-8A87-06F4D67D6017}"/>
                    </a:ext>
                  </a:extLst>
                </p14:cNvPr>
                <p14:cNvContentPartPr/>
                <p14:nvPr/>
              </p14:nvContentPartPr>
              <p14:xfrm>
                <a:off x="6640229" y="2657868"/>
                <a:ext cx="174960" cy="191880"/>
              </p14:xfrm>
            </p:contentPart>
          </mc:Choice>
          <mc:Fallback xmlns="">
            <p:pic>
              <p:nvPicPr>
                <p:cNvPr id="155" name="Ink 154">
                  <a:extLst>
                    <a:ext uri="{FF2B5EF4-FFF2-40B4-BE49-F238E27FC236}">
                      <a16:creationId xmlns:a16="http://schemas.microsoft.com/office/drawing/2014/main" id="{99915577-7D6D-4A8C-8A87-06F4D67D6017}"/>
                    </a:ext>
                  </a:extLst>
                </p:cNvPr>
                <p:cNvPicPr/>
                <p:nvPr/>
              </p:nvPicPr>
              <p:blipFill>
                <a:blip r:embed="rId261"/>
                <a:stretch>
                  <a:fillRect/>
                </a:stretch>
              </p:blipFill>
              <p:spPr>
                <a:xfrm>
                  <a:off x="6631589" y="2649228"/>
                  <a:ext cx="19260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56" name="Ink 155">
                  <a:extLst>
                    <a:ext uri="{FF2B5EF4-FFF2-40B4-BE49-F238E27FC236}">
                      <a16:creationId xmlns:a16="http://schemas.microsoft.com/office/drawing/2014/main" id="{479883C4-7FBE-4206-A073-38120104CEAF}"/>
                    </a:ext>
                  </a:extLst>
                </p14:cNvPr>
                <p14:cNvContentPartPr/>
                <p14:nvPr/>
              </p14:nvContentPartPr>
              <p14:xfrm>
                <a:off x="6844709" y="2647788"/>
                <a:ext cx="108720" cy="215280"/>
              </p14:xfrm>
            </p:contentPart>
          </mc:Choice>
          <mc:Fallback xmlns="">
            <p:pic>
              <p:nvPicPr>
                <p:cNvPr id="156" name="Ink 155">
                  <a:extLst>
                    <a:ext uri="{FF2B5EF4-FFF2-40B4-BE49-F238E27FC236}">
                      <a16:creationId xmlns:a16="http://schemas.microsoft.com/office/drawing/2014/main" id="{479883C4-7FBE-4206-A073-38120104CEAF}"/>
                    </a:ext>
                  </a:extLst>
                </p:cNvPr>
                <p:cNvPicPr/>
                <p:nvPr/>
              </p:nvPicPr>
              <p:blipFill>
                <a:blip r:embed="rId263"/>
                <a:stretch>
                  <a:fillRect/>
                </a:stretch>
              </p:blipFill>
              <p:spPr>
                <a:xfrm>
                  <a:off x="6835709" y="2638788"/>
                  <a:ext cx="12636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57" name="Ink 156">
                  <a:extLst>
                    <a:ext uri="{FF2B5EF4-FFF2-40B4-BE49-F238E27FC236}">
                      <a16:creationId xmlns:a16="http://schemas.microsoft.com/office/drawing/2014/main" id="{2F6A3162-56B4-4AA6-BAAC-CA40E5FE17B4}"/>
                    </a:ext>
                  </a:extLst>
                </p14:cNvPr>
                <p14:cNvContentPartPr/>
                <p14:nvPr/>
              </p14:nvContentPartPr>
              <p14:xfrm>
                <a:off x="6934709" y="2614308"/>
                <a:ext cx="158040" cy="271800"/>
              </p14:xfrm>
            </p:contentPart>
          </mc:Choice>
          <mc:Fallback xmlns="">
            <p:pic>
              <p:nvPicPr>
                <p:cNvPr id="157" name="Ink 156">
                  <a:extLst>
                    <a:ext uri="{FF2B5EF4-FFF2-40B4-BE49-F238E27FC236}">
                      <a16:creationId xmlns:a16="http://schemas.microsoft.com/office/drawing/2014/main" id="{2F6A3162-56B4-4AA6-BAAC-CA40E5FE17B4}"/>
                    </a:ext>
                  </a:extLst>
                </p:cNvPr>
                <p:cNvPicPr/>
                <p:nvPr/>
              </p:nvPicPr>
              <p:blipFill>
                <a:blip r:embed="rId265"/>
                <a:stretch>
                  <a:fillRect/>
                </a:stretch>
              </p:blipFill>
              <p:spPr>
                <a:xfrm>
                  <a:off x="6925709" y="2605308"/>
                  <a:ext cx="17568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59" name="Ink 158">
                  <a:extLst>
                    <a:ext uri="{FF2B5EF4-FFF2-40B4-BE49-F238E27FC236}">
                      <a16:creationId xmlns:a16="http://schemas.microsoft.com/office/drawing/2014/main" id="{759F7E7B-E41D-47BA-9521-C63E29B5FB93}"/>
                    </a:ext>
                  </a:extLst>
                </p14:cNvPr>
                <p14:cNvContentPartPr/>
                <p14:nvPr/>
              </p14:nvContentPartPr>
              <p14:xfrm>
                <a:off x="4137869" y="4655868"/>
                <a:ext cx="2435760" cy="373680"/>
              </p14:xfrm>
            </p:contentPart>
          </mc:Choice>
          <mc:Fallback xmlns="">
            <p:pic>
              <p:nvPicPr>
                <p:cNvPr id="159" name="Ink 158">
                  <a:extLst>
                    <a:ext uri="{FF2B5EF4-FFF2-40B4-BE49-F238E27FC236}">
                      <a16:creationId xmlns:a16="http://schemas.microsoft.com/office/drawing/2014/main" id="{759F7E7B-E41D-47BA-9521-C63E29B5FB93}"/>
                    </a:ext>
                  </a:extLst>
                </p:cNvPr>
                <p:cNvPicPr/>
                <p:nvPr/>
              </p:nvPicPr>
              <p:blipFill>
                <a:blip r:embed="rId267"/>
                <a:stretch>
                  <a:fillRect/>
                </a:stretch>
              </p:blipFill>
              <p:spPr>
                <a:xfrm>
                  <a:off x="4129229" y="4646868"/>
                  <a:ext cx="2453400" cy="39132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60" name="Ink 159">
                  <a:extLst>
                    <a:ext uri="{FF2B5EF4-FFF2-40B4-BE49-F238E27FC236}">
                      <a16:creationId xmlns:a16="http://schemas.microsoft.com/office/drawing/2014/main" id="{3CFFA8CA-7E51-4D7E-8C98-7378286C3FD1}"/>
                    </a:ext>
                  </a:extLst>
                </p14:cNvPr>
                <p14:cNvContentPartPr/>
                <p14:nvPr/>
              </p14:nvContentPartPr>
              <p14:xfrm>
                <a:off x="6687749" y="4638228"/>
                <a:ext cx="40320" cy="279360"/>
              </p14:xfrm>
            </p:contentPart>
          </mc:Choice>
          <mc:Fallback xmlns="">
            <p:pic>
              <p:nvPicPr>
                <p:cNvPr id="160" name="Ink 159">
                  <a:extLst>
                    <a:ext uri="{FF2B5EF4-FFF2-40B4-BE49-F238E27FC236}">
                      <a16:creationId xmlns:a16="http://schemas.microsoft.com/office/drawing/2014/main" id="{3CFFA8CA-7E51-4D7E-8C98-7378286C3FD1}"/>
                    </a:ext>
                  </a:extLst>
                </p:cNvPr>
                <p:cNvPicPr/>
                <p:nvPr/>
              </p:nvPicPr>
              <p:blipFill>
                <a:blip r:embed="rId269"/>
                <a:stretch>
                  <a:fillRect/>
                </a:stretch>
              </p:blipFill>
              <p:spPr>
                <a:xfrm>
                  <a:off x="6678749" y="4629228"/>
                  <a:ext cx="57960" cy="297000"/>
                </a:xfrm>
                <a:prstGeom prst="rect">
                  <a:avLst/>
                </a:prstGeom>
              </p:spPr>
            </p:pic>
          </mc:Fallback>
        </mc:AlternateContent>
      </p:grpSp>
    </p:spTree>
    <p:extLst>
      <p:ext uri="{BB962C8B-B14F-4D97-AF65-F5344CB8AC3E}">
        <p14:creationId xmlns:p14="http://schemas.microsoft.com/office/powerpoint/2010/main" val="1312051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DB154-94C7-427B-B543-67A70B5F1DB1}"/>
              </a:ext>
            </a:extLst>
          </p:cNvPr>
          <p:cNvSpPr>
            <a:spLocks noGrp="1"/>
          </p:cNvSpPr>
          <p:nvPr>
            <p:ph type="title"/>
          </p:nvPr>
        </p:nvSpPr>
        <p:spPr/>
        <p:txBody>
          <a:bodyPr/>
          <a:lstStyle/>
          <a:p>
            <a:r>
              <a:rPr lang="en-US" dirty="0"/>
              <a:t>Updates</a:t>
            </a:r>
          </a:p>
        </p:txBody>
      </p:sp>
      <p:sp>
        <p:nvSpPr>
          <p:cNvPr id="3" name="Content Placeholder 2">
            <a:extLst>
              <a:ext uri="{FF2B5EF4-FFF2-40B4-BE49-F238E27FC236}">
                <a16:creationId xmlns:a16="http://schemas.microsoft.com/office/drawing/2014/main" id="{0D41E64F-1398-4362-8448-1424ECCB9F0F}"/>
              </a:ext>
            </a:extLst>
          </p:cNvPr>
          <p:cNvSpPr>
            <a:spLocks noGrp="1"/>
          </p:cNvSpPr>
          <p:nvPr>
            <p:ph idx="1"/>
          </p:nvPr>
        </p:nvSpPr>
        <p:spPr/>
        <p:txBody>
          <a:bodyPr/>
          <a:lstStyle/>
          <a:p>
            <a:r>
              <a:rPr lang="en-US"/>
              <a:t>Lab 07 - due Tuesday 10/26</a:t>
            </a:r>
          </a:p>
          <a:p>
            <a:endParaRPr lang="en-US"/>
          </a:p>
          <a:p>
            <a:r>
              <a:rPr lang="en-US"/>
              <a:t>Midterm answer key</a:t>
            </a:r>
          </a:p>
          <a:p>
            <a:pPr lvl="1"/>
            <a:r>
              <a:rPr lang="en-US">
                <a:hlinkClick r:id="rId2"/>
              </a:rPr>
              <a:t>https://github.com/pattonsgirl/Fall2021-CEG2350/blob/main/Exams/midterm-key.md</a:t>
            </a:r>
            <a:r>
              <a:rPr lang="en-US"/>
              <a:t> </a:t>
            </a:r>
          </a:p>
          <a:p>
            <a:endParaRPr lang="en-US"/>
          </a:p>
          <a:p>
            <a:r>
              <a:rPr lang="en-US"/>
              <a:t>Next quiz: 10/28</a:t>
            </a:r>
            <a:endParaRPr lang="en-US" dirty="0"/>
          </a:p>
        </p:txBody>
      </p:sp>
    </p:spTree>
    <p:extLst>
      <p:ext uri="{BB962C8B-B14F-4D97-AF65-F5344CB8AC3E}">
        <p14:creationId xmlns:p14="http://schemas.microsoft.com/office/powerpoint/2010/main" val="3092528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88B0E-7A32-449A-A33E-7F7DB5FC14C3}"/>
              </a:ext>
            </a:extLst>
          </p:cNvPr>
          <p:cNvSpPr>
            <a:spLocks noGrp="1"/>
          </p:cNvSpPr>
          <p:nvPr>
            <p:ph type="title"/>
          </p:nvPr>
        </p:nvSpPr>
        <p:spPr/>
        <p:txBody>
          <a:bodyPr/>
          <a:lstStyle/>
          <a:p>
            <a:r>
              <a:rPr lang="en-US"/>
              <a:t>Partition</a:t>
            </a:r>
          </a:p>
        </p:txBody>
      </p:sp>
      <p:sp>
        <p:nvSpPr>
          <p:cNvPr id="3" name="Content Placeholder 2">
            <a:extLst>
              <a:ext uri="{FF2B5EF4-FFF2-40B4-BE49-F238E27FC236}">
                <a16:creationId xmlns:a16="http://schemas.microsoft.com/office/drawing/2014/main" id="{B4C2CEE3-EAA2-485F-B5E2-25071E09C199}"/>
              </a:ext>
            </a:extLst>
          </p:cNvPr>
          <p:cNvSpPr>
            <a:spLocks noGrp="1"/>
          </p:cNvSpPr>
          <p:nvPr>
            <p:ph idx="1"/>
          </p:nvPr>
        </p:nvSpPr>
        <p:spPr/>
        <p:txBody>
          <a:bodyPr/>
          <a:lstStyle/>
          <a:p>
            <a:r>
              <a:rPr lang="en-US"/>
              <a:t>Partitions are just chunks of a block device</a:t>
            </a:r>
          </a:p>
          <a:p>
            <a:r>
              <a:rPr lang="en-US"/>
              <a:t>Still need a filesystem on a partition to make it useful</a:t>
            </a:r>
          </a:p>
          <a:p>
            <a:r>
              <a:rPr lang="en-US"/>
              <a:t>Partitions need to be mounted</a:t>
            </a:r>
          </a:p>
        </p:txBody>
      </p:sp>
      <p:grpSp>
        <p:nvGrpSpPr>
          <p:cNvPr id="35" name="Group 34">
            <a:extLst>
              <a:ext uri="{FF2B5EF4-FFF2-40B4-BE49-F238E27FC236}">
                <a16:creationId xmlns:a16="http://schemas.microsoft.com/office/drawing/2014/main" id="{5E931328-6CCD-4870-8170-C4BBF758F8C7}"/>
              </a:ext>
            </a:extLst>
          </p:cNvPr>
          <p:cNvGrpSpPr/>
          <p:nvPr/>
        </p:nvGrpSpPr>
        <p:grpSpPr>
          <a:xfrm>
            <a:off x="694800" y="3363308"/>
            <a:ext cx="9682920" cy="2776320"/>
            <a:chOff x="694800" y="3363308"/>
            <a:chExt cx="9682920" cy="277632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78AA039E-CD0D-4287-9FC9-E7B4B8D14699}"/>
                    </a:ext>
                  </a:extLst>
                </p14:cNvPr>
                <p14:cNvContentPartPr/>
                <p14:nvPr/>
              </p14:nvContentPartPr>
              <p14:xfrm>
                <a:off x="694800" y="4428908"/>
                <a:ext cx="60120" cy="1656360"/>
              </p14:xfrm>
            </p:contentPart>
          </mc:Choice>
          <mc:Fallback xmlns="">
            <p:pic>
              <p:nvPicPr>
                <p:cNvPr id="4" name="Ink 3">
                  <a:extLst>
                    <a:ext uri="{FF2B5EF4-FFF2-40B4-BE49-F238E27FC236}">
                      <a16:creationId xmlns:a16="http://schemas.microsoft.com/office/drawing/2014/main" id="{78AA039E-CD0D-4287-9FC9-E7B4B8D14699}"/>
                    </a:ext>
                  </a:extLst>
                </p:cNvPr>
                <p:cNvPicPr/>
                <p:nvPr/>
              </p:nvPicPr>
              <p:blipFill>
                <a:blip r:embed="rId3"/>
                <a:stretch>
                  <a:fillRect/>
                </a:stretch>
              </p:blipFill>
              <p:spPr>
                <a:xfrm>
                  <a:off x="686160" y="4419908"/>
                  <a:ext cx="77760" cy="1674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BDB27F2F-2068-4EFE-9DDE-7DE992127554}"/>
                    </a:ext>
                  </a:extLst>
                </p14:cNvPr>
                <p14:cNvContentPartPr/>
                <p14:nvPr/>
              </p14:nvContentPartPr>
              <p14:xfrm>
                <a:off x="741600" y="3981068"/>
                <a:ext cx="9417960" cy="703440"/>
              </p14:xfrm>
            </p:contentPart>
          </mc:Choice>
          <mc:Fallback xmlns="">
            <p:pic>
              <p:nvPicPr>
                <p:cNvPr id="5" name="Ink 4">
                  <a:extLst>
                    <a:ext uri="{FF2B5EF4-FFF2-40B4-BE49-F238E27FC236}">
                      <a16:creationId xmlns:a16="http://schemas.microsoft.com/office/drawing/2014/main" id="{BDB27F2F-2068-4EFE-9DDE-7DE992127554}"/>
                    </a:ext>
                  </a:extLst>
                </p:cNvPr>
                <p:cNvPicPr/>
                <p:nvPr/>
              </p:nvPicPr>
              <p:blipFill>
                <a:blip r:embed="rId5"/>
                <a:stretch>
                  <a:fillRect/>
                </a:stretch>
              </p:blipFill>
              <p:spPr>
                <a:xfrm>
                  <a:off x="732960" y="3972428"/>
                  <a:ext cx="9435600" cy="721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40056F0C-6C68-45E9-BB56-F2899C8238F3}"/>
                    </a:ext>
                  </a:extLst>
                </p14:cNvPr>
                <p14:cNvContentPartPr/>
                <p14:nvPr/>
              </p14:nvContentPartPr>
              <p14:xfrm>
                <a:off x="882360" y="5506388"/>
                <a:ext cx="9495360" cy="633240"/>
              </p14:xfrm>
            </p:contentPart>
          </mc:Choice>
          <mc:Fallback xmlns="">
            <p:pic>
              <p:nvPicPr>
                <p:cNvPr id="6" name="Ink 5">
                  <a:extLst>
                    <a:ext uri="{FF2B5EF4-FFF2-40B4-BE49-F238E27FC236}">
                      <a16:creationId xmlns:a16="http://schemas.microsoft.com/office/drawing/2014/main" id="{40056F0C-6C68-45E9-BB56-F2899C8238F3}"/>
                    </a:ext>
                  </a:extLst>
                </p:cNvPr>
                <p:cNvPicPr/>
                <p:nvPr/>
              </p:nvPicPr>
              <p:blipFill>
                <a:blip r:embed="rId7"/>
                <a:stretch>
                  <a:fillRect/>
                </a:stretch>
              </p:blipFill>
              <p:spPr>
                <a:xfrm>
                  <a:off x="873720" y="5497748"/>
                  <a:ext cx="9513000" cy="650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D032F1DC-35B5-4B1B-8821-4ABDFC4CD160}"/>
                    </a:ext>
                  </a:extLst>
                </p14:cNvPr>
                <p14:cNvContentPartPr/>
                <p14:nvPr/>
              </p14:nvContentPartPr>
              <p14:xfrm>
                <a:off x="9986760" y="4165748"/>
                <a:ext cx="186840" cy="1706400"/>
              </p14:xfrm>
            </p:contentPart>
          </mc:Choice>
          <mc:Fallback xmlns="">
            <p:pic>
              <p:nvPicPr>
                <p:cNvPr id="7" name="Ink 6">
                  <a:extLst>
                    <a:ext uri="{FF2B5EF4-FFF2-40B4-BE49-F238E27FC236}">
                      <a16:creationId xmlns:a16="http://schemas.microsoft.com/office/drawing/2014/main" id="{D032F1DC-35B5-4B1B-8821-4ABDFC4CD160}"/>
                    </a:ext>
                  </a:extLst>
                </p:cNvPr>
                <p:cNvPicPr/>
                <p:nvPr/>
              </p:nvPicPr>
              <p:blipFill>
                <a:blip r:embed="rId9"/>
                <a:stretch>
                  <a:fillRect/>
                </a:stretch>
              </p:blipFill>
              <p:spPr>
                <a:xfrm>
                  <a:off x="9978120" y="4156748"/>
                  <a:ext cx="204480" cy="1724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B5559F4F-EDCF-4095-B4F9-1EFD4FF8DB9E}"/>
                    </a:ext>
                  </a:extLst>
                </p14:cNvPr>
                <p14:cNvContentPartPr/>
                <p14:nvPr/>
              </p14:nvContentPartPr>
              <p14:xfrm>
                <a:off x="1260360" y="3949388"/>
                <a:ext cx="360" cy="360"/>
              </p14:xfrm>
            </p:contentPart>
          </mc:Choice>
          <mc:Fallback xmlns="">
            <p:pic>
              <p:nvPicPr>
                <p:cNvPr id="8" name="Ink 7">
                  <a:extLst>
                    <a:ext uri="{FF2B5EF4-FFF2-40B4-BE49-F238E27FC236}">
                      <a16:creationId xmlns:a16="http://schemas.microsoft.com/office/drawing/2014/main" id="{B5559F4F-EDCF-4095-B4F9-1EFD4FF8DB9E}"/>
                    </a:ext>
                  </a:extLst>
                </p:cNvPr>
                <p:cNvPicPr/>
                <p:nvPr/>
              </p:nvPicPr>
              <p:blipFill>
                <a:blip r:embed="rId11"/>
                <a:stretch>
                  <a:fillRect/>
                </a:stretch>
              </p:blipFill>
              <p:spPr>
                <a:xfrm>
                  <a:off x="1251720" y="39407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A7CC958D-525D-4C2B-8042-4911BFFBC2E7}"/>
                    </a:ext>
                  </a:extLst>
                </p14:cNvPr>
                <p14:cNvContentPartPr/>
                <p14:nvPr/>
              </p14:nvContentPartPr>
              <p14:xfrm>
                <a:off x="1354320" y="3910508"/>
                <a:ext cx="342000" cy="311400"/>
              </p14:xfrm>
            </p:contentPart>
          </mc:Choice>
          <mc:Fallback xmlns="">
            <p:pic>
              <p:nvPicPr>
                <p:cNvPr id="9" name="Ink 8">
                  <a:extLst>
                    <a:ext uri="{FF2B5EF4-FFF2-40B4-BE49-F238E27FC236}">
                      <a16:creationId xmlns:a16="http://schemas.microsoft.com/office/drawing/2014/main" id="{A7CC958D-525D-4C2B-8042-4911BFFBC2E7}"/>
                    </a:ext>
                  </a:extLst>
                </p:cNvPr>
                <p:cNvPicPr/>
                <p:nvPr/>
              </p:nvPicPr>
              <p:blipFill>
                <a:blip r:embed="rId13"/>
                <a:stretch>
                  <a:fillRect/>
                </a:stretch>
              </p:blipFill>
              <p:spPr>
                <a:xfrm>
                  <a:off x="1345320" y="3901508"/>
                  <a:ext cx="359640" cy="329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393E2B12-14FF-47FD-860C-6641DBF4B1B3}"/>
                    </a:ext>
                  </a:extLst>
                </p14:cNvPr>
                <p14:cNvContentPartPr/>
                <p14:nvPr/>
              </p14:nvContentPartPr>
              <p14:xfrm>
                <a:off x="1484640" y="3853268"/>
                <a:ext cx="273240" cy="347760"/>
              </p14:xfrm>
            </p:contentPart>
          </mc:Choice>
          <mc:Fallback xmlns="">
            <p:pic>
              <p:nvPicPr>
                <p:cNvPr id="10" name="Ink 9">
                  <a:extLst>
                    <a:ext uri="{FF2B5EF4-FFF2-40B4-BE49-F238E27FC236}">
                      <a16:creationId xmlns:a16="http://schemas.microsoft.com/office/drawing/2014/main" id="{393E2B12-14FF-47FD-860C-6641DBF4B1B3}"/>
                    </a:ext>
                  </a:extLst>
                </p:cNvPr>
                <p:cNvPicPr/>
                <p:nvPr/>
              </p:nvPicPr>
              <p:blipFill>
                <a:blip r:embed="rId15"/>
                <a:stretch>
                  <a:fillRect/>
                </a:stretch>
              </p:blipFill>
              <p:spPr>
                <a:xfrm>
                  <a:off x="1475640" y="3844268"/>
                  <a:ext cx="29088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62026254-B36F-4CEA-8188-2F02F70FD7F3}"/>
                    </a:ext>
                  </a:extLst>
                </p14:cNvPr>
                <p14:cNvContentPartPr/>
                <p14:nvPr/>
              </p14:nvContentPartPr>
              <p14:xfrm>
                <a:off x="1828080" y="3805748"/>
                <a:ext cx="189360" cy="369720"/>
              </p14:xfrm>
            </p:contentPart>
          </mc:Choice>
          <mc:Fallback xmlns="">
            <p:pic>
              <p:nvPicPr>
                <p:cNvPr id="11" name="Ink 10">
                  <a:extLst>
                    <a:ext uri="{FF2B5EF4-FFF2-40B4-BE49-F238E27FC236}">
                      <a16:creationId xmlns:a16="http://schemas.microsoft.com/office/drawing/2014/main" id="{62026254-B36F-4CEA-8188-2F02F70FD7F3}"/>
                    </a:ext>
                  </a:extLst>
                </p:cNvPr>
                <p:cNvPicPr/>
                <p:nvPr/>
              </p:nvPicPr>
              <p:blipFill>
                <a:blip r:embed="rId17"/>
                <a:stretch>
                  <a:fillRect/>
                </a:stretch>
              </p:blipFill>
              <p:spPr>
                <a:xfrm>
                  <a:off x="1819080" y="3797108"/>
                  <a:ext cx="207000" cy="387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981B7238-C493-4492-B33B-F92252A6F9AF}"/>
                    </a:ext>
                  </a:extLst>
                </p14:cNvPr>
                <p14:cNvContentPartPr/>
                <p14:nvPr/>
              </p14:nvContentPartPr>
              <p14:xfrm>
                <a:off x="2137680" y="3604148"/>
                <a:ext cx="241920" cy="559440"/>
              </p14:xfrm>
            </p:contentPart>
          </mc:Choice>
          <mc:Fallback xmlns="">
            <p:pic>
              <p:nvPicPr>
                <p:cNvPr id="12" name="Ink 11">
                  <a:extLst>
                    <a:ext uri="{FF2B5EF4-FFF2-40B4-BE49-F238E27FC236}">
                      <a16:creationId xmlns:a16="http://schemas.microsoft.com/office/drawing/2014/main" id="{981B7238-C493-4492-B33B-F92252A6F9AF}"/>
                    </a:ext>
                  </a:extLst>
                </p:cNvPr>
                <p:cNvPicPr/>
                <p:nvPr/>
              </p:nvPicPr>
              <p:blipFill>
                <a:blip r:embed="rId19"/>
                <a:stretch>
                  <a:fillRect/>
                </a:stretch>
              </p:blipFill>
              <p:spPr>
                <a:xfrm>
                  <a:off x="2129040" y="3595148"/>
                  <a:ext cx="259560" cy="577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CB019442-156A-4D28-A50E-1029477F65B4}"/>
                    </a:ext>
                  </a:extLst>
                </p14:cNvPr>
                <p14:cNvContentPartPr/>
                <p14:nvPr/>
              </p14:nvContentPartPr>
              <p14:xfrm>
                <a:off x="2517120" y="3740948"/>
                <a:ext cx="282600" cy="348120"/>
              </p14:xfrm>
            </p:contentPart>
          </mc:Choice>
          <mc:Fallback xmlns="">
            <p:pic>
              <p:nvPicPr>
                <p:cNvPr id="13" name="Ink 12">
                  <a:extLst>
                    <a:ext uri="{FF2B5EF4-FFF2-40B4-BE49-F238E27FC236}">
                      <a16:creationId xmlns:a16="http://schemas.microsoft.com/office/drawing/2014/main" id="{CB019442-156A-4D28-A50E-1029477F65B4}"/>
                    </a:ext>
                  </a:extLst>
                </p:cNvPr>
                <p:cNvPicPr/>
                <p:nvPr/>
              </p:nvPicPr>
              <p:blipFill>
                <a:blip r:embed="rId21"/>
                <a:stretch>
                  <a:fillRect/>
                </a:stretch>
              </p:blipFill>
              <p:spPr>
                <a:xfrm>
                  <a:off x="2508480" y="3731948"/>
                  <a:ext cx="300240" cy="3657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37311446-D0E5-4221-A7E5-411E1CF187C2}"/>
                    </a:ext>
                  </a:extLst>
                </p14:cNvPr>
                <p14:cNvContentPartPr/>
                <p14:nvPr/>
              </p14:nvContentPartPr>
              <p14:xfrm>
                <a:off x="1189440" y="5005268"/>
                <a:ext cx="112320" cy="874800"/>
              </p14:xfrm>
            </p:contentPart>
          </mc:Choice>
          <mc:Fallback xmlns="">
            <p:pic>
              <p:nvPicPr>
                <p:cNvPr id="15" name="Ink 14">
                  <a:extLst>
                    <a:ext uri="{FF2B5EF4-FFF2-40B4-BE49-F238E27FC236}">
                      <a16:creationId xmlns:a16="http://schemas.microsoft.com/office/drawing/2014/main" id="{37311446-D0E5-4221-A7E5-411E1CF187C2}"/>
                    </a:ext>
                  </a:extLst>
                </p:cNvPr>
                <p:cNvPicPr/>
                <p:nvPr/>
              </p:nvPicPr>
              <p:blipFill>
                <a:blip r:embed="rId23"/>
                <a:stretch>
                  <a:fillRect/>
                </a:stretch>
              </p:blipFill>
              <p:spPr>
                <a:xfrm>
                  <a:off x="1180800" y="4996268"/>
                  <a:ext cx="129960" cy="8924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0DC7EF1B-ADB5-46F1-B569-AEC88D9FA11E}"/>
                    </a:ext>
                  </a:extLst>
                </p14:cNvPr>
                <p14:cNvContentPartPr/>
                <p14:nvPr/>
              </p14:nvContentPartPr>
              <p14:xfrm>
                <a:off x="1189440" y="4587668"/>
                <a:ext cx="3400200" cy="487080"/>
              </p14:xfrm>
            </p:contentPart>
          </mc:Choice>
          <mc:Fallback xmlns="">
            <p:pic>
              <p:nvPicPr>
                <p:cNvPr id="16" name="Ink 15">
                  <a:extLst>
                    <a:ext uri="{FF2B5EF4-FFF2-40B4-BE49-F238E27FC236}">
                      <a16:creationId xmlns:a16="http://schemas.microsoft.com/office/drawing/2014/main" id="{0DC7EF1B-ADB5-46F1-B569-AEC88D9FA11E}"/>
                    </a:ext>
                  </a:extLst>
                </p:cNvPr>
                <p:cNvPicPr/>
                <p:nvPr/>
              </p:nvPicPr>
              <p:blipFill>
                <a:blip r:embed="rId25"/>
                <a:stretch>
                  <a:fillRect/>
                </a:stretch>
              </p:blipFill>
              <p:spPr>
                <a:xfrm>
                  <a:off x="1180800" y="4578668"/>
                  <a:ext cx="3417840" cy="5047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841D3F7B-519E-4A54-8BE5-8989A9CE6EF3}"/>
                    </a:ext>
                  </a:extLst>
                </p14:cNvPr>
                <p14:cNvContentPartPr/>
                <p14:nvPr/>
              </p14:nvContentPartPr>
              <p14:xfrm>
                <a:off x="1232640" y="5676668"/>
                <a:ext cx="2843640" cy="395280"/>
              </p14:xfrm>
            </p:contentPart>
          </mc:Choice>
          <mc:Fallback xmlns="">
            <p:pic>
              <p:nvPicPr>
                <p:cNvPr id="17" name="Ink 16">
                  <a:extLst>
                    <a:ext uri="{FF2B5EF4-FFF2-40B4-BE49-F238E27FC236}">
                      <a16:creationId xmlns:a16="http://schemas.microsoft.com/office/drawing/2014/main" id="{841D3F7B-519E-4A54-8BE5-8989A9CE6EF3}"/>
                    </a:ext>
                  </a:extLst>
                </p:cNvPr>
                <p:cNvPicPr/>
                <p:nvPr/>
              </p:nvPicPr>
              <p:blipFill>
                <a:blip r:embed="rId27"/>
                <a:stretch>
                  <a:fillRect/>
                </a:stretch>
              </p:blipFill>
              <p:spPr>
                <a:xfrm>
                  <a:off x="1224000" y="5668028"/>
                  <a:ext cx="2861280" cy="4129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Ink 17">
                  <a:extLst>
                    <a:ext uri="{FF2B5EF4-FFF2-40B4-BE49-F238E27FC236}">
                      <a16:creationId xmlns:a16="http://schemas.microsoft.com/office/drawing/2014/main" id="{7AF227E9-2A74-4B16-A050-72C6DDD7688E}"/>
                    </a:ext>
                  </a:extLst>
                </p14:cNvPr>
                <p14:cNvContentPartPr/>
                <p14:nvPr/>
              </p14:nvContentPartPr>
              <p14:xfrm>
                <a:off x="4428360" y="4792868"/>
                <a:ext cx="164880" cy="940680"/>
              </p14:xfrm>
            </p:contentPart>
          </mc:Choice>
          <mc:Fallback xmlns="">
            <p:pic>
              <p:nvPicPr>
                <p:cNvPr id="18" name="Ink 17">
                  <a:extLst>
                    <a:ext uri="{FF2B5EF4-FFF2-40B4-BE49-F238E27FC236}">
                      <a16:creationId xmlns:a16="http://schemas.microsoft.com/office/drawing/2014/main" id="{7AF227E9-2A74-4B16-A050-72C6DDD7688E}"/>
                    </a:ext>
                  </a:extLst>
                </p:cNvPr>
                <p:cNvPicPr/>
                <p:nvPr/>
              </p:nvPicPr>
              <p:blipFill>
                <a:blip r:embed="rId29"/>
                <a:stretch>
                  <a:fillRect/>
                </a:stretch>
              </p:blipFill>
              <p:spPr>
                <a:xfrm>
                  <a:off x="4419360" y="4784228"/>
                  <a:ext cx="182520" cy="9583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Ink 18">
                  <a:extLst>
                    <a:ext uri="{FF2B5EF4-FFF2-40B4-BE49-F238E27FC236}">
                      <a16:creationId xmlns:a16="http://schemas.microsoft.com/office/drawing/2014/main" id="{46DEB65A-376F-4D41-816C-72D05AE15AF3}"/>
                    </a:ext>
                  </a:extLst>
                </p14:cNvPr>
                <p14:cNvContentPartPr/>
                <p14:nvPr/>
              </p14:nvContentPartPr>
              <p14:xfrm>
                <a:off x="1766880" y="4921748"/>
                <a:ext cx="276120" cy="595800"/>
              </p14:xfrm>
            </p:contentPart>
          </mc:Choice>
          <mc:Fallback xmlns="">
            <p:pic>
              <p:nvPicPr>
                <p:cNvPr id="19" name="Ink 18">
                  <a:extLst>
                    <a:ext uri="{FF2B5EF4-FFF2-40B4-BE49-F238E27FC236}">
                      <a16:creationId xmlns:a16="http://schemas.microsoft.com/office/drawing/2014/main" id="{46DEB65A-376F-4D41-816C-72D05AE15AF3}"/>
                    </a:ext>
                  </a:extLst>
                </p:cNvPr>
                <p:cNvPicPr/>
                <p:nvPr/>
              </p:nvPicPr>
              <p:blipFill>
                <a:blip r:embed="rId31"/>
                <a:stretch>
                  <a:fillRect/>
                </a:stretch>
              </p:blipFill>
              <p:spPr>
                <a:xfrm>
                  <a:off x="1757880" y="4912748"/>
                  <a:ext cx="293760" cy="613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Ink 19">
                  <a:extLst>
                    <a:ext uri="{FF2B5EF4-FFF2-40B4-BE49-F238E27FC236}">
                      <a16:creationId xmlns:a16="http://schemas.microsoft.com/office/drawing/2014/main" id="{D0BEE590-D561-4241-9941-057EABCCD41F}"/>
                    </a:ext>
                  </a:extLst>
                </p14:cNvPr>
                <p14:cNvContentPartPr/>
                <p14:nvPr/>
              </p14:nvContentPartPr>
              <p14:xfrm>
                <a:off x="1796760" y="5413148"/>
                <a:ext cx="419400" cy="157320"/>
              </p14:xfrm>
            </p:contentPart>
          </mc:Choice>
          <mc:Fallback xmlns="">
            <p:pic>
              <p:nvPicPr>
                <p:cNvPr id="20" name="Ink 19">
                  <a:extLst>
                    <a:ext uri="{FF2B5EF4-FFF2-40B4-BE49-F238E27FC236}">
                      <a16:creationId xmlns:a16="http://schemas.microsoft.com/office/drawing/2014/main" id="{D0BEE590-D561-4241-9941-057EABCCD41F}"/>
                    </a:ext>
                  </a:extLst>
                </p:cNvPr>
                <p:cNvPicPr/>
                <p:nvPr/>
              </p:nvPicPr>
              <p:blipFill>
                <a:blip r:embed="rId33"/>
                <a:stretch>
                  <a:fillRect/>
                </a:stretch>
              </p:blipFill>
              <p:spPr>
                <a:xfrm>
                  <a:off x="1788120" y="5404508"/>
                  <a:ext cx="43704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Ink 20">
                  <a:extLst>
                    <a:ext uri="{FF2B5EF4-FFF2-40B4-BE49-F238E27FC236}">
                      <a16:creationId xmlns:a16="http://schemas.microsoft.com/office/drawing/2014/main" id="{52EEC8DF-B399-45DD-8D58-17403369F3D8}"/>
                    </a:ext>
                  </a:extLst>
                </p14:cNvPr>
                <p14:cNvContentPartPr/>
                <p14:nvPr/>
              </p14:nvContentPartPr>
              <p14:xfrm>
                <a:off x="5196240" y="4642028"/>
                <a:ext cx="72360" cy="866160"/>
              </p14:xfrm>
            </p:contentPart>
          </mc:Choice>
          <mc:Fallback xmlns="">
            <p:pic>
              <p:nvPicPr>
                <p:cNvPr id="21" name="Ink 20">
                  <a:extLst>
                    <a:ext uri="{FF2B5EF4-FFF2-40B4-BE49-F238E27FC236}">
                      <a16:creationId xmlns:a16="http://schemas.microsoft.com/office/drawing/2014/main" id="{52EEC8DF-B399-45DD-8D58-17403369F3D8}"/>
                    </a:ext>
                  </a:extLst>
                </p:cNvPr>
                <p:cNvPicPr/>
                <p:nvPr/>
              </p:nvPicPr>
              <p:blipFill>
                <a:blip r:embed="rId35"/>
                <a:stretch>
                  <a:fillRect/>
                </a:stretch>
              </p:blipFill>
              <p:spPr>
                <a:xfrm>
                  <a:off x="5187240" y="4633028"/>
                  <a:ext cx="90000" cy="8838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2" name="Ink 21">
                  <a:extLst>
                    <a:ext uri="{FF2B5EF4-FFF2-40B4-BE49-F238E27FC236}">
                      <a16:creationId xmlns:a16="http://schemas.microsoft.com/office/drawing/2014/main" id="{9E46ABA5-3E77-4AE7-BC4D-774174E7E922}"/>
                    </a:ext>
                  </a:extLst>
                </p14:cNvPr>
                <p14:cNvContentPartPr/>
                <p14:nvPr/>
              </p14:nvContentPartPr>
              <p14:xfrm>
                <a:off x="5205240" y="4477508"/>
                <a:ext cx="1774800" cy="350640"/>
              </p14:xfrm>
            </p:contentPart>
          </mc:Choice>
          <mc:Fallback xmlns="">
            <p:pic>
              <p:nvPicPr>
                <p:cNvPr id="22" name="Ink 21">
                  <a:extLst>
                    <a:ext uri="{FF2B5EF4-FFF2-40B4-BE49-F238E27FC236}">
                      <a16:creationId xmlns:a16="http://schemas.microsoft.com/office/drawing/2014/main" id="{9E46ABA5-3E77-4AE7-BC4D-774174E7E922}"/>
                    </a:ext>
                  </a:extLst>
                </p:cNvPr>
                <p:cNvPicPr/>
                <p:nvPr/>
              </p:nvPicPr>
              <p:blipFill>
                <a:blip r:embed="rId37"/>
                <a:stretch>
                  <a:fillRect/>
                </a:stretch>
              </p:blipFill>
              <p:spPr>
                <a:xfrm>
                  <a:off x="5196240" y="4468868"/>
                  <a:ext cx="1792440" cy="3682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Ink 22">
                  <a:extLst>
                    <a:ext uri="{FF2B5EF4-FFF2-40B4-BE49-F238E27FC236}">
                      <a16:creationId xmlns:a16="http://schemas.microsoft.com/office/drawing/2014/main" id="{A2DFB9A1-E4E4-45BF-BF34-10D60AE4B5D5}"/>
                    </a:ext>
                  </a:extLst>
                </p14:cNvPr>
                <p14:cNvContentPartPr/>
                <p14:nvPr/>
              </p14:nvContentPartPr>
              <p14:xfrm>
                <a:off x="5327280" y="5585948"/>
                <a:ext cx="1171080" cy="100080"/>
              </p14:xfrm>
            </p:contentPart>
          </mc:Choice>
          <mc:Fallback xmlns="">
            <p:pic>
              <p:nvPicPr>
                <p:cNvPr id="23" name="Ink 22">
                  <a:extLst>
                    <a:ext uri="{FF2B5EF4-FFF2-40B4-BE49-F238E27FC236}">
                      <a16:creationId xmlns:a16="http://schemas.microsoft.com/office/drawing/2014/main" id="{A2DFB9A1-E4E4-45BF-BF34-10D60AE4B5D5}"/>
                    </a:ext>
                  </a:extLst>
                </p:cNvPr>
                <p:cNvPicPr/>
                <p:nvPr/>
              </p:nvPicPr>
              <p:blipFill>
                <a:blip r:embed="rId39"/>
                <a:stretch>
                  <a:fillRect/>
                </a:stretch>
              </p:blipFill>
              <p:spPr>
                <a:xfrm>
                  <a:off x="5318280" y="5576948"/>
                  <a:ext cx="118872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 name="Ink 23">
                  <a:extLst>
                    <a:ext uri="{FF2B5EF4-FFF2-40B4-BE49-F238E27FC236}">
                      <a16:creationId xmlns:a16="http://schemas.microsoft.com/office/drawing/2014/main" id="{0759C61F-0C0D-43D4-B9AC-084948E01473}"/>
                    </a:ext>
                  </a:extLst>
                </p14:cNvPr>
                <p14:cNvContentPartPr/>
                <p14:nvPr/>
              </p14:nvContentPartPr>
              <p14:xfrm>
                <a:off x="7033680" y="4534388"/>
                <a:ext cx="121680" cy="1222200"/>
              </p14:xfrm>
            </p:contentPart>
          </mc:Choice>
          <mc:Fallback xmlns="">
            <p:pic>
              <p:nvPicPr>
                <p:cNvPr id="24" name="Ink 23">
                  <a:extLst>
                    <a:ext uri="{FF2B5EF4-FFF2-40B4-BE49-F238E27FC236}">
                      <a16:creationId xmlns:a16="http://schemas.microsoft.com/office/drawing/2014/main" id="{0759C61F-0C0D-43D4-B9AC-084948E01473}"/>
                    </a:ext>
                  </a:extLst>
                </p:cNvPr>
                <p:cNvPicPr/>
                <p:nvPr/>
              </p:nvPicPr>
              <p:blipFill>
                <a:blip r:embed="rId41"/>
                <a:stretch>
                  <a:fillRect/>
                </a:stretch>
              </p:blipFill>
              <p:spPr>
                <a:xfrm>
                  <a:off x="7024680" y="4525388"/>
                  <a:ext cx="139320" cy="12398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5" name="Ink 24">
                  <a:extLst>
                    <a:ext uri="{FF2B5EF4-FFF2-40B4-BE49-F238E27FC236}">
                      <a16:creationId xmlns:a16="http://schemas.microsoft.com/office/drawing/2014/main" id="{F31A1309-D4F0-4ACB-BE45-20C323C4F631}"/>
                    </a:ext>
                  </a:extLst>
                </p14:cNvPr>
                <p14:cNvContentPartPr/>
                <p14:nvPr/>
              </p14:nvContentPartPr>
              <p14:xfrm>
                <a:off x="5682240" y="4781708"/>
                <a:ext cx="632880" cy="554400"/>
              </p14:xfrm>
            </p:contentPart>
          </mc:Choice>
          <mc:Fallback xmlns="">
            <p:pic>
              <p:nvPicPr>
                <p:cNvPr id="25" name="Ink 24">
                  <a:extLst>
                    <a:ext uri="{FF2B5EF4-FFF2-40B4-BE49-F238E27FC236}">
                      <a16:creationId xmlns:a16="http://schemas.microsoft.com/office/drawing/2014/main" id="{F31A1309-D4F0-4ACB-BE45-20C323C4F631}"/>
                    </a:ext>
                  </a:extLst>
                </p:cNvPr>
                <p:cNvPicPr/>
                <p:nvPr/>
              </p:nvPicPr>
              <p:blipFill>
                <a:blip r:embed="rId43"/>
                <a:stretch>
                  <a:fillRect/>
                </a:stretch>
              </p:blipFill>
              <p:spPr>
                <a:xfrm>
                  <a:off x="5673600" y="4773068"/>
                  <a:ext cx="650520" cy="5720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6" name="Ink 25">
                  <a:extLst>
                    <a:ext uri="{FF2B5EF4-FFF2-40B4-BE49-F238E27FC236}">
                      <a16:creationId xmlns:a16="http://schemas.microsoft.com/office/drawing/2014/main" id="{41E5DE7B-527A-4E0B-9C91-5E0BC2A2EB0A}"/>
                    </a:ext>
                  </a:extLst>
                </p14:cNvPr>
                <p14:cNvContentPartPr/>
                <p14:nvPr/>
              </p14:nvContentPartPr>
              <p14:xfrm>
                <a:off x="7697520" y="4490468"/>
                <a:ext cx="75600" cy="978120"/>
              </p14:xfrm>
            </p:contentPart>
          </mc:Choice>
          <mc:Fallback xmlns="">
            <p:pic>
              <p:nvPicPr>
                <p:cNvPr id="26" name="Ink 25">
                  <a:extLst>
                    <a:ext uri="{FF2B5EF4-FFF2-40B4-BE49-F238E27FC236}">
                      <a16:creationId xmlns:a16="http://schemas.microsoft.com/office/drawing/2014/main" id="{41E5DE7B-527A-4E0B-9C91-5E0BC2A2EB0A}"/>
                    </a:ext>
                  </a:extLst>
                </p:cNvPr>
                <p:cNvPicPr/>
                <p:nvPr/>
              </p:nvPicPr>
              <p:blipFill>
                <a:blip r:embed="rId45"/>
                <a:stretch>
                  <a:fillRect/>
                </a:stretch>
              </p:blipFill>
              <p:spPr>
                <a:xfrm>
                  <a:off x="7688520" y="4481468"/>
                  <a:ext cx="93240" cy="9957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7" name="Ink 26">
                  <a:extLst>
                    <a:ext uri="{FF2B5EF4-FFF2-40B4-BE49-F238E27FC236}">
                      <a16:creationId xmlns:a16="http://schemas.microsoft.com/office/drawing/2014/main" id="{245CD868-77F6-4966-8C90-5B83F54AA218}"/>
                    </a:ext>
                  </a:extLst>
                </p14:cNvPr>
                <p14:cNvContentPartPr/>
                <p14:nvPr/>
              </p14:nvContentPartPr>
              <p14:xfrm>
                <a:off x="7826040" y="4471748"/>
                <a:ext cx="1965240" cy="210600"/>
              </p14:xfrm>
            </p:contentPart>
          </mc:Choice>
          <mc:Fallback xmlns="">
            <p:pic>
              <p:nvPicPr>
                <p:cNvPr id="27" name="Ink 26">
                  <a:extLst>
                    <a:ext uri="{FF2B5EF4-FFF2-40B4-BE49-F238E27FC236}">
                      <a16:creationId xmlns:a16="http://schemas.microsoft.com/office/drawing/2014/main" id="{245CD868-77F6-4966-8C90-5B83F54AA218}"/>
                    </a:ext>
                  </a:extLst>
                </p:cNvPr>
                <p:cNvPicPr/>
                <p:nvPr/>
              </p:nvPicPr>
              <p:blipFill>
                <a:blip r:embed="rId47"/>
                <a:stretch>
                  <a:fillRect/>
                </a:stretch>
              </p:blipFill>
              <p:spPr>
                <a:xfrm>
                  <a:off x="7817400" y="4462748"/>
                  <a:ext cx="198288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8" name="Ink 27">
                  <a:extLst>
                    <a:ext uri="{FF2B5EF4-FFF2-40B4-BE49-F238E27FC236}">
                      <a16:creationId xmlns:a16="http://schemas.microsoft.com/office/drawing/2014/main" id="{4877D395-5D0E-4E32-9778-8410501A1FA4}"/>
                    </a:ext>
                  </a:extLst>
                </p14:cNvPr>
                <p14:cNvContentPartPr/>
                <p14:nvPr/>
              </p14:nvContentPartPr>
              <p14:xfrm>
                <a:off x="7698960" y="5557508"/>
                <a:ext cx="2082240" cy="140760"/>
              </p14:xfrm>
            </p:contentPart>
          </mc:Choice>
          <mc:Fallback xmlns="">
            <p:pic>
              <p:nvPicPr>
                <p:cNvPr id="28" name="Ink 27">
                  <a:extLst>
                    <a:ext uri="{FF2B5EF4-FFF2-40B4-BE49-F238E27FC236}">
                      <a16:creationId xmlns:a16="http://schemas.microsoft.com/office/drawing/2014/main" id="{4877D395-5D0E-4E32-9778-8410501A1FA4}"/>
                    </a:ext>
                  </a:extLst>
                </p:cNvPr>
                <p:cNvPicPr/>
                <p:nvPr/>
              </p:nvPicPr>
              <p:blipFill>
                <a:blip r:embed="rId49"/>
                <a:stretch>
                  <a:fillRect/>
                </a:stretch>
              </p:blipFill>
              <p:spPr>
                <a:xfrm>
                  <a:off x="7690320" y="5548508"/>
                  <a:ext cx="209988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9" name="Ink 28">
                  <a:extLst>
                    <a:ext uri="{FF2B5EF4-FFF2-40B4-BE49-F238E27FC236}">
                      <a16:creationId xmlns:a16="http://schemas.microsoft.com/office/drawing/2014/main" id="{BD2C1A03-76D7-4C88-A317-423C302DB0B8}"/>
                    </a:ext>
                  </a:extLst>
                </p14:cNvPr>
                <p14:cNvContentPartPr/>
                <p14:nvPr/>
              </p14:nvContentPartPr>
              <p14:xfrm>
                <a:off x="9690120" y="4487948"/>
                <a:ext cx="236880" cy="1044000"/>
              </p14:xfrm>
            </p:contentPart>
          </mc:Choice>
          <mc:Fallback xmlns="">
            <p:pic>
              <p:nvPicPr>
                <p:cNvPr id="29" name="Ink 28">
                  <a:extLst>
                    <a:ext uri="{FF2B5EF4-FFF2-40B4-BE49-F238E27FC236}">
                      <a16:creationId xmlns:a16="http://schemas.microsoft.com/office/drawing/2014/main" id="{BD2C1A03-76D7-4C88-A317-423C302DB0B8}"/>
                    </a:ext>
                  </a:extLst>
                </p:cNvPr>
                <p:cNvPicPr/>
                <p:nvPr/>
              </p:nvPicPr>
              <p:blipFill>
                <a:blip r:embed="rId51"/>
                <a:stretch>
                  <a:fillRect/>
                </a:stretch>
              </p:blipFill>
              <p:spPr>
                <a:xfrm>
                  <a:off x="9681480" y="4478948"/>
                  <a:ext cx="254520" cy="10616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0" name="Ink 29">
                  <a:extLst>
                    <a:ext uri="{FF2B5EF4-FFF2-40B4-BE49-F238E27FC236}">
                      <a16:creationId xmlns:a16="http://schemas.microsoft.com/office/drawing/2014/main" id="{CA065E82-08BB-4F6F-9949-C50A91787007}"/>
                    </a:ext>
                  </a:extLst>
                </p14:cNvPr>
                <p14:cNvContentPartPr/>
                <p14:nvPr/>
              </p14:nvContentPartPr>
              <p14:xfrm>
                <a:off x="8333280" y="4870628"/>
                <a:ext cx="461160" cy="390600"/>
              </p14:xfrm>
            </p:contentPart>
          </mc:Choice>
          <mc:Fallback xmlns="">
            <p:pic>
              <p:nvPicPr>
                <p:cNvPr id="30" name="Ink 29">
                  <a:extLst>
                    <a:ext uri="{FF2B5EF4-FFF2-40B4-BE49-F238E27FC236}">
                      <a16:creationId xmlns:a16="http://schemas.microsoft.com/office/drawing/2014/main" id="{CA065E82-08BB-4F6F-9949-C50A91787007}"/>
                    </a:ext>
                  </a:extLst>
                </p:cNvPr>
                <p:cNvPicPr/>
                <p:nvPr/>
              </p:nvPicPr>
              <p:blipFill>
                <a:blip r:embed="rId53"/>
                <a:stretch>
                  <a:fillRect/>
                </a:stretch>
              </p:blipFill>
              <p:spPr>
                <a:xfrm>
                  <a:off x="8324280" y="4861628"/>
                  <a:ext cx="478800" cy="4082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2" name="Ink 31">
                  <a:extLst>
                    <a:ext uri="{FF2B5EF4-FFF2-40B4-BE49-F238E27FC236}">
                      <a16:creationId xmlns:a16="http://schemas.microsoft.com/office/drawing/2014/main" id="{DF69ED71-7520-4227-919A-1A762E5CC7E0}"/>
                    </a:ext>
                  </a:extLst>
                </p14:cNvPr>
                <p14:cNvContentPartPr/>
                <p14:nvPr/>
              </p14:nvContentPartPr>
              <p14:xfrm>
                <a:off x="1182600" y="3727988"/>
                <a:ext cx="360" cy="360"/>
              </p14:xfrm>
            </p:contentPart>
          </mc:Choice>
          <mc:Fallback xmlns="">
            <p:pic>
              <p:nvPicPr>
                <p:cNvPr id="32" name="Ink 31">
                  <a:extLst>
                    <a:ext uri="{FF2B5EF4-FFF2-40B4-BE49-F238E27FC236}">
                      <a16:creationId xmlns:a16="http://schemas.microsoft.com/office/drawing/2014/main" id="{DF69ED71-7520-4227-919A-1A762E5CC7E0}"/>
                    </a:ext>
                  </a:extLst>
                </p:cNvPr>
                <p:cNvPicPr/>
                <p:nvPr/>
              </p:nvPicPr>
              <p:blipFill>
                <a:blip r:embed="rId11"/>
                <a:stretch>
                  <a:fillRect/>
                </a:stretch>
              </p:blipFill>
              <p:spPr>
                <a:xfrm>
                  <a:off x="1173600" y="371898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3" name="Ink 32">
                  <a:extLst>
                    <a:ext uri="{FF2B5EF4-FFF2-40B4-BE49-F238E27FC236}">
                      <a16:creationId xmlns:a16="http://schemas.microsoft.com/office/drawing/2014/main" id="{543FABFC-8699-494C-BD2A-46C890A2AAB2}"/>
                    </a:ext>
                  </a:extLst>
                </p14:cNvPr>
                <p14:cNvContentPartPr/>
                <p14:nvPr/>
              </p14:nvContentPartPr>
              <p14:xfrm>
                <a:off x="1143000" y="3366548"/>
                <a:ext cx="2306160" cy="554040"/>
              </p14:xfrm>
            </p:contentPart>
          </mc:Choice>
          <mc:Fallback xmlns="">
            <p:pic>
              <p:nvPicPr>
                <p:cNvPr id="33" name="Ink 32">
                  <a:extLst>
                    <a:ext uri="{FF2B5EF4-FFF2-40B4-BE49-F238E27FC236}">
                      <a16:creationId xmlns:a16="http://schemas.microsoft.com/office/drawing/2014/main" id="{543FABFC-8699-494C-BD2A-46C890A2AAB2}"/>
                    </a:ext>
                  </a:extLst>
                </p:cNvPr>
                <p:cNvPicPr/>
                <p:nvPr/>
              </p:nvPicPr>
              <p:blipFill>
                <a:blip r:embed="rId56"/>
                <a:stretch>
                  <a:fillRect/>
                </a:stretch>
              </p:blipFill>
              <p:spPr>
                <a:xfrm>
                  <a:off x="1134360" y="3357548"/>
                  <a:ext cx="2323800" cy="5716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4" name="Ink 33">
                  <a:extLst>
                    <a:ext uri="{FF2B5EF4-FFF2-40B4-BE49-F238E27FC236}">
                      <a16:creationId xmlns:a16="http://schemas.microsoft.com/office/drawing/2014/main" id="{B840F4D4-57CC-40B9-AB14-47CE5A2CC092}"/>
                    </a:ext>
                  </a:extLst>
                </p14:cNvPr>
                <p14:cNvContentPartPr/>
                <p14:nvPr/>
              </p14:nvContentPartPr>
              <p14:xfrm>
                <a:off x="3356640" y="3363308"/>
                <a:ext cx="31320" cy="308160"/>
              </p14:xfrm>
            </p:contentPart>
          </mc:Choice>
          <mc:Fallback xmlns="">
            <p:pic>
              <p:nvPicPr>
                <p:cNvPr id="34" name="Ink 33">
                  <a:extLst>
                    <a:ext uri="{FF2B5EF4-FFF2-40B4-BE49-F238E27FC236}">
                      <a16:creationId xmlns:a16="http://schemas.microsoft.com/office/drawing/2014/main" id="{B840F4D4-57CC-40B9-AB14-47CE5A2CC092}"/>
                    </a:ext>
                  </a:extLst>
                </p:cNvPr>
                <p:cNvPicPr/>
                <p:nvPr/>
              </p:nvPicPr>
              <p:blipFill>
                <a:blip r:embed="rId58"/>
                <a:stretch>
                  <a:fillRect/>
                </a:stretch>
              </p:blipFill>
              <p:spPr>
                <a:xfrm>
                  <a:off x="3347640" y="3354308"/>
                  <a:ext cx="48960" cy="325800"/>
                </a:xfrm>
                <a:prstGeom prst="rect">
                  <a:avLst/>
                </a:prstGeom>
              </p:spPr>
            </p:pic>
          </mc:Fallback>
        </mc:AlternateContent>
      </p:grpSp>
      <p:grpSp>
        <p:nvGrpSpPr>
          <p:cNvPr id="44" name="Group 43">
            <a:extLst>
              <a:ext uri="{FF2B5EF4-FFF2-40B4-BE49-F238E27FC236}">
                <a16:creationId xmlns:a16="http://schemas.microsoft.com/office/drawing/2014/main" id="{8DEBACCE-7286-46F3-BC2F-8008F74DFA69}"/>
              </a:ext>
            </a:extLst>
          </p:cNvPr>
          <p:cNvGrpSpPr/>
          <p:nvPr/>
        </p:nvGrpSpPr>
        <p:grpSpPr>
          <a:xfrm>
            <a:off x="4521240" y="3085388"/>
            <a:ext cx="1904400" cy="728640"/>
            <a:chOff x="4521240" y="3085388"/>
            <a:chExt cx="1904400" cy="728640"/>
          </a:xfrm>
        </p:grpSpPr>
        <mc:AlternateContent xmlns:mc="http://schemas.openxmlformats.org/markup-compatibility/2006" xmlns:p14="http://schemas.microsoft.com/office/powerpoint/2010/main">
          <mc:Choice Requires="p14">
            <p:contentPart p14:bwMode="auto" r:id="rId59">
              <p14:nvContentPartPr>
                <p14:cNvPr id="36" name="Ink 35">
                  <a:extLst>
                    <a:ext uri="{FF2B5EF4-FFF2-40B4-BE49-F238E27FC236}">
                      <a16:creationId xmlns:a16="http://schemas.microsoft.com/office/drawing/2014/main" id="{88580B1E-DCD3-4DB6-9A26-629278B8CA84}"/>
                    </a:ext>
                  </a:extLst>
                </p14:cNvPr>
                <p14:cNvContentPartPr/>
                <p14:nvPr/>
              </p14:nvContentPartPr>
              <p14:xfrm>
                <a:off x="4724280" y="3596228"/>
                <a:ext cx="255600" cy="216720"/>
              </p14:xfrm>
            </p:contentPart>
          </mc:Choice>
          <mc:Fallback xmlns="">
            <p:pic>
              <p:nvPicPr>
                <p:cNvPr id="36" name="Ink 35">
                  <a:extLst>
                    <a:ext uri="{FF2B5EF4-FFF2-40B4-BE49-F238E27FC236}">
                      <a16:creationId xmlns:a16="http://schemas.microsoft.com/office/drawing/2014/main" id="{88580B1E-DCD3-4DB6-9A26-629278B8CA84}"/>
                    </a:ext>
                  </a:extLst>
                </p:cNvPr>
                <p:cNvPicPr/>
                <p:nvPr/>
              </p:nvPicPr>
              <p:blipFill>
                <a:blip r:embed="rId60"/>
                <a:stretch>
                  <a:fillRect/>
                </a:stretch>
              </p:blipFill>
              <p:spPr>
                <a:xfrm>
                  <a:off x="4715280" y="3587228"/>
                  <a:ext cx="27324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7" name="Ink 36">
                  <a:extLst>
                    <a:ext uri="{FF2B5EF4-FFF2-40B4-BE49-F238E27FC236}">
                      <a16:creationId xmlns:a16="http://schemas.microsoft.com/office/drawing/2014/main" id="{A2E697E8-48A9-407B-94EC-EA20C632974D}"/>
                    </a:ext>
                  </a:extLst>
                </p14:cNvPr>
                <p14:cNvContentPartPr/>
                <p14:nvPr/>
              </p14:nvContentPartPr>
              <p14:xfrm>
                <a:off x="4806000" y="3537908"/>
                <a:ext cx="218880" cy="256320"/>
              </p14:xfrm>
            </p:contentPart>
          </mc:Choice>
          <mc:Fallback xmlns="">
            <p:pic>
              <p:nvPicPr>
                <p:cNvPr id="37" name="Ink 36">
                  <a:extLst>
                    <a:ext uri="{FF2B5EF4-FFF2-40B4-BE49-F238E27FC236}">
                      <a16:creationId xmlns:a16="http://schemas.microsoft.com/office/drawing/2014/main" id="{A2E697E8-48A9-407B-94EC-EA20C632974D}"/>
                    </a:ext>
                  </a:extLst>
                </p:cNvPr>
                <p:cNvPicPr/>
                <p:nvPr/>
              </p:nvPicPr>
              <p:blipFill>
                <a:blip r:embed="rId62"/>
                <a:stretch>
                  <a:fillRect/>
                </a:stretch>
              </p:blipFill>
              <p:spPr>
                <a:xfrm>
                  <a:off x="4797360" y="3528908"/>
                  <a:ext cx="23652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8" name="Ink 37">
                  <a:extLst>
                    <a:ext uri="{FF2B5EF4-FFF2-40B4-BE49-F238E27FC236}">
                      <a16:creationId xmlns:a16="http://schemas.microsoft.com/office/drawing/2014/main" id="{35776281-4DA4-45A4-984A-E4C47CA16E28}"/>
                    </a:ext>
                  </a:extLst>
                </p14:cNvPr>
                <p14:cNvContentPartPr/>
                <p14:nvPr/>
              </p14:nvContentPartPr>
              <p14:xfrm>
                <a:off x="5033160" y="3582908"/>
                <a:ext cx="185040" cy="221760"/>
              </p14:xfrm>
            </p:contentPart>
          </mc:Choice>
          <mc:Fallback xmlns="">
            <p:pic>
              <p:nvPicPr>
                <p:cNvPr id="38" name="Ink 37">
                  <a:extLst>
                    <a:ext uri="{FF2B5EF4-FFF2-40B4-BE49-F238E27FC236}">
                      <a16:creationId xmlns:a16="http://schemas.microsoft.com/office/drawing/2014/main" id="{35776281-4DA4-45A4-984A-E4C47CA16E28}"/>
                    </a:ext>
                  </a:extLst>
                </p:cNvPr>
                <p:cNvPicPr/>
                <p:nvPr/>
              </p:nvPicPr>
              <p:blipFill>
                <a:blip r:embed="rId64"/>
                <a:stretch>
                  <a:fillRect/>
                </a:stretch>
              </p:blipFill>
              <p:spPr>
                <a:xfrm>
                  <a:off x="5024160" y="3573908"/>
                  <a:ext cx="20268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39" name="Ink 38">
                  <a:extLst>
                    <a:ext uri="{FF2B5EF4-FFF2-40B4-BE49-F238E27FC236}">
                      <a16:creationId xmlns:a16="http://schemas.microsoft.com/office/drawing/2014/main" id="{A7F359BC-17A3-4AF1-812A-EE18EEBE911A}"/>
                    </a:ext>
                  </a:extLst>
                </p14:cNvPr>
                <p14:cNvContentPartPr/>
                <p14:nvPr/>
              </p14:nvContentPartPr>
              <p14:xfrm>
                <a:off x="5354640" y="3407588"/>
                <a:ext cx="221760" cy="406440"/>
              </p14:xfrm>
            </p:contentPart>
          </mc:Choice>
          <mc:Fallback xmlns="">
            <p:pic>
              <p:nvPicPr>
                <p:cNvPr id="39" name="Ink 38">
                  <a:extLst>
                    <a:ext uri="{FF2B5EF4-FFF2-40B4-BE49-F238E27FC236}">
                      <a16:creationId xmlns:a16="http://schemas.microsoft.com/office/drawing/2014/main" id="{A7F359BC-17A3-4AF1-812A-EE18EEBE911A}"/>
                    </a:ext>
                  </a:extLst>
                </p:cNvPr>
                <p:cNvPicPr/>
                <p:nvPr/>
              </p:nvPicPr>
              <p:blipFill>
                <a:blip r:embed="rId66"/>
                <a:stretch>
                  <a:fillRect/>
                </a:stretch>
              </p:blipFill>
              <p:spPr>
                <a:xfrm>
                  <a:off x="5346000" y="3398948"/>
                  <a:ext cx="239400" cy="4240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0" name="Ink 39">
                  <a:extLst>
                    <a:ext uri="{FF2B5EF4-FFF2-40B4-BE49-F238E27FC236}">
                      <a16:creationId xmlns:a16="http://schemas.microsoft.com/office/drawing/2014/main" id="{48B004D9-EFE3-4558-B6E4-2E989DF41C2A}"/>
                    </a:ext>
                  </a:extLst>
                </p14:cNvPr>
                <p14:cNvContentPartPr/>
                <p14:nvPr/>
              </p14:nvContentPartPr>
              <p14:xfrm>
                <a:off x="5716800" y="3366188"/>
                <a:ext cx="213840" cy="428760"/>
              </p14:xfrm>
            </p:contentPart>
          </mc:Choice>
          <mc:Fallback xmlns="">
            <p:pic>
              <p:nvPicPr>
                <p:cNvPr id="40" name="Ink 39">
                  <a:extLst>
                    <a:ext uri="{FF2B5EF4-FFF2-40B4-BE49-F238E27FC236}">
                      <a16:creationId xmlns:a16="http://schemas.microsoft.com/office/drawing/2014/main" id="{48B004D9-EFE3-4558-B6E4-2E989DF41C2A}"/>
                    </a:ext>
                  </a:extLst>
                </p:cNvPr>
                <p:cNvPicPr/>
                <p:nvPr/>
              </p:nvPicPr>
              <p:blipFill>
                <a:blip r:embed="rId68"/>
                <a:stretch>
                  <a:fillRect/>
                </a:stretch>
              </p:blipFill>
              <p:spPr>
                <a:xfrm>
                  <a:off x="5707800" y="3357188"/>
                  <a:ext cx="231480" cy="4464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2" name="Ink 41">
                  <a:extLst>
                    <a:ext uri="{FF2B5EF4-FFF2-40B4-BE49-F238E27FC236}">
                      <a16:creationId xmlns:a16="http://schemas.microsoft.com/office/drawing/2014/main" id="{147FCF03-99A6-4DDA-965D-435D4CC4F98D}"/>
                    </a:ext>
                  </a:extLst>
                </p14:cNvPr>
                <p14:cNvContentPartPr/>
                <p14:nvPr/>
              </p14:nvContentPartPr>
              <p14:xfrm>
                <a:off x="4521240" y="3130028"/>
                <a:ext cx="1904400" cy="432720"/>
              </p14:xfrm>
            </p:contentPart>
          </mc:Choice>
          <mc:Fallback xmlns="">
            <p:pic>
              <p:nvPicPr>
                <p:cNvPr id="42" name="Ink 41">
                  <a:extLst>
                    <a:ext uri="{FF2B5EF4-FFF2-40B4-BE49-F238E27FC236}">
                      <a16:creationId xmlns:a16="http://schemas.microsoft.com/office/drawing/2014/main" id="{147FCF03-99A6-4DDA-965D-435D4CC4F98D}"/>
                    </a:ext>
                  </a:extLst>
                </p:cNvPr>
                <p:cNvPicPr/>
                <p:nvPr/>
              </p:nvPicPr>
              <p:blipFill>
                <a:blip r:embed="rId70"/>
                <a:stretch>
                  <a:fillRect/>
                </a:stretch>
              </p:blipFill>
              <p:spPr>
                <a:xfrm>
                  <a:off x="4512600" y="3121028"/>
                  <a:ext cx="1922040" cy="4503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3" name="Ink 42">
                  <a:extLst>
                    <a:ext uri="{FF2B5EF4-FFF2-40B4-BE49-F238E27FC236}">
                      <a16:creationId xmlns:a16="http://schemas.microsoft.com/office/drawing/2014/main" id="{A83B8ABB-F577-4274-8FF8-F59F2F809177}"/>
                    </a:ext>
                  </a:extLst>
                </p14:cNvPr>
                <p14:cNvContentPartPr/>
                <p14:nvPr/>
              </p14:nvContentPartPr>
              <p14:xfrm>
                <a:off x="6365160" y="3085388"/>
                <a:ext cx="12600" cy="345240"/>
              </p14:xfrm>
            </p:contentPart>
          </mc:Choice>
          <mc:Fallback xmlns="">
            <p:pic>
              <p:nvPicPr>
                <p:cNvPr id="43" name="Ink 42">
                  <a:extLst>
                    <a:ext uri="{FF2B5EF4-FFF2-40B4-BE49-F238E27FC236}">
                      <a16:creationId xmlns:a16="http://schemas.microsoft.com/office/drawing/2014/main" id="{A83B8ABB-F577-4274-8FF8-F59F2F809177}"/>
                    </a:ext>
                  </a:extLst>
                </p:cNvPr>
                <p:cNvPicPr/>
                <p:nvPr/>
              </p:nvPicPr>
              <p:blipFill>
                <a:blip r:embed="rId72"/>
                <a:stretch>
                  <a:fillRect/>
                </a:stretch>
              </p:blipFill>
              <p:spPr>
                <a:xfrm>
                  <a:off x="6356520" y="3076388"/>
                  <a:ext cx="30240" cy="362880"/>
                </a:xfrm>
                <a:prstGeom prst="rect">
                  <a:avLst/>
                </a:prstGeom>
              </p:spPr>
            </p:pic>
          </mc:Fallback>
        </mc:AlternateContent>
      </p:grpSp>
      <p:grpSp>
        <p:nvGrpSpPr>
          <p:cNvPr id="47" name="Group 46">
            <a:extLst>
              <a:ext uri="{FF2B5EF4-FFF2-40B4-BE49-F238E27FC236}">
                <a16:creationId xmlns:a16="http://schemas.microsoft.com/office/drawing/2014/main" id="{3289347F-3237-4718-A95F-3FDBF505D39F}"/>
              </a:ext>
            </a:extLst>
          </p:cNvPr>
          <p:cNvGrpSpPr/>
          <p:nvPr/>
        </p:nvGrpSpPr>
        <p:grpSpPr>
          <a:xfrm>
            <a:off x="5212800" y="1137788"/>
            <a:ext cx="533160" cy="1003680"/>
            <a:chOff x="5212800" y="1137788"/>
            <a:chExt cx="533160" cy="1003680"/>
          </a:xfrm>
        </p:grpSpPr>
        <mc:AlternateContent xmlns:mc="http://schemas.openxmlformats.org/markup-compatibility/2006" xmlns:p14="http://schemas.microsoft.com/office/powerpoint/2010/main">
          <mc:Choice Requires="p14">
            <p:contentPart p14:bwMode="auto" r:id="rId73">
              <p14:nvContentPartPr>
                <p14:cNvPr id="45" name="Ink 44">
                  <a:extLst>
                    <a:ext uri="{FF2B5EF4-FFF2-40B4-BE49-F238E27FC236}">
                      <a16:creationId xmlns:a16="http://schemas.microsoft.com/office/drawing/2014/main" id="{02B3F418-3FBC-40B6-B7C0-BAE6B1A0617D}"/>
                    </a:ext>
                  </a:extLst>
                </p14:cNvPr>
                <p14:cNvContentPartPr/>
                <p14:nvPr/>
              </p14:nvContentPartPr>
              <p14:xfrm>
                <a:off x="5434920" y="1137788"/>
                <a:ext cx="174600" cy="1003680"/>
              </p14:xfrm>
            </p:contentPart>
          </mc:Choice>
          <mc:Fallback xmlns="">
            <p:pic>
              <p:nvPicPr>
                <p:cNvPr id="45" name="Ink 44">
                  <a:extLst>
                    <a:ext uri="{FF2B5EF4-FFF2-40B4-BE49-F238E27FC236}">
                      <a16:creationId xmlns:a16="http://schemas.microsoft.com/office/drawing/2014/main" id="{02B3F418-3FBC-40B6-B7C0-BAE6B1A0617D}"/>
                    </a:ext>
                  </a:extLst>
                </p:cNvPr>
                <p:cNvPicPr/>
                <p:nvPr/>
              </p:nvPicPr>
              <p:blipFill>
                <a:blip r:embed="rId74"/>
                <a:stretch>
                  <a:fillRect/>
                </a:stretch>
              </p:blipFill>
              <p:spPr>
                <a:xfrm>
                  <a:off x="5425920" y="1129148"/>
                  <a:ext cx="192240" cy="10213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6" name="Ink 45">
                  <a:extLst>
                    <a:ext uri="{FF2B5EF4-FFF2-40B4-BE49-F238E27FC236}">
                      <a16:creationId xmlns:a16="http://schemas.microsoft.com/office/drawing/2014/main" id="{B14D4403-7AC5-45AB-A627-EBD7CAA3F03E}"/>
                    </a:ext>
                  </a:extLst>
                </p14:cNvPr>
                <p14:cNvContentPartPr/>
                <p14:nvPr/>
              </p14:nvContentPartPr>
              <p14:xfrm>
                <a:off x="5212800" y="1402748"/>
                <a:ext cx="533160" cy="632160"/>
              </p14:xfrm>
            </p:contentPart>
          </mc:Choice>
          <mc:Fallback xmlns="">
            <p:pic>
              <p:nvPicPr>
                <p:cNvPr id="46" name="Ink 45">
                  <a:extLst>
                    <a:ext uri="{FF2B5EF4-FFF2-40B4-BE49-F238E27FC236}">
                      <a16:creationId xmlns:a16="http://schemas.microsoft.com/office/drawing/2014/main" id="{B14D4403-7AC5-45AB-A627-EBD7CAA3F03E}"/>
                    </a:ext>
                  </a:extLst>
                </p:cNvPr>
                <p:cNvPicPr/>
                <p:nvPr/>
              </p:nvPicPr>
              <p:blipFill>
                <a:blip r:embed="rId76"/>
                <a:stretch>
                  <a:fillRect/>
                </a:stretch>
              </p:blipFill>
              <p:spPr>
                <a:xfrm>
                  <a:off x="5204160" y="1394108"/>
                  <a:ext cx="550800" cy="649800"/>
                </a:xfrm>
                <a:prstGeom prst="rect">
                  <a:avLst/>
                </a:prstGeom>
              </p:spPr>
            </p:pic>
          </mc:Fallback>
        </mc:AlternateContent>
      </p:grpSp>
      <p:grpSp>
        <p:nvGrpSpPr>
          <p:cNvPr id="55" name="Group 54">
            <a:extLst>
              <a:ext uri="{FF2B5EF4-FFF2-40B4-BE49-F238E27FC236}">
                <a16:creationId xmlns:a16="http://schemas.microsoft.com/office/drawing/2014/main" id="{3C329C49-1F7B-44A0-8A35-156A82FD2610}"/>
              </a:ext>
            </a:extLst>
          </p:cNvPr>
          <p:cNvGrpSpPr/>
          <p:nvPr/>
        </p:nvGrpSpPr>
        <p:grpSpPr>
          <a:xfrm>
            <a:off x="4978440" y="305108"/>
            <a:ext cx="1099440" cy="545040"/>
            <a:chOff x="4978440" y="305108"/>
            <a:chExt cx="1099440" cy="545040"/>
          </a:xfrm>
        </p:grpSpPr>
        <mc:AlternateContent xmlns:mc="http://schemas.openxmlformats.org/markup-compatibility/2006" xmlns:p14="http://schemas.microsoft.com/office/powerpoint/2010/main">
          <mc:Choice Requires="p14">
            <p:contentPart p14:bwMode="auto" r:id="rId77">
              <p14:nvContentPartPr>
                <p14:cNvPr id="48" name="Ink 47">
                  <a:extLst>
                    <a:ext uri="{FF2B5EF4-FFF2-40B4-BE49-F238E27FC236}">
                      <a16:creationId xmlns:a16="http://schemas.microsoft.com/office/drawing/2014/main" id="{9DE56681-4616-4186-96C8-713464DE0274}"/>
                    </a:ext>
                  </a:extLst>
                </p14:cNvPr>
                <p14:cNvContentPartPr/>
                <p14:nvPr/>
              </p14:nvContentPartPr>
              <p14:xfrm>
                <a:off x="4978440" y="570428"/>
                <a:ext cx="172080" cy="273960"/>
              </p14:xfrm>
            </p:contentPart>
          </mc:Choice>
          <mc:Fallback xmlns="">
            <p:pic>
              <p:nvPicPr>
                <p:cNvPr id="48" name="Ink 47">
                  <a:extLst>
                    <a:ext uri="{FF2B5EF4-FFF2-40B4-BE49-F238E27FC236}">
                      <a16:creationId xmlns:a16="http://schemas.microsoft.com/office/drawing/2014/main" id="{9DE56681-4616-4186-96C8-713464DE0274}"/>
                    </a:ext>
                  </a:extLst>
                </p:cNvPr>
                <p:cNvPicPr/>
                <p:nvPr/>
              </p:nvPicPr>
              <p:blipFill>
                <a:blip r:embed="rId78"/>
                <a:stretch>
                  <a:fillRect/>
                </a:stretch>
              </p:blipFill>
              <p:spPr>
                <a:xfrm>
                  <a:off x="4969440" y="561428"/>
                  <a:ext cx="18972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49" name="Ink 48">
                  <a:extLst>
                    <a:ext uri="{FF2B5EF4-FFF2-40B4-BE49-F238E27FC236}">
                      <a16:creationId xmlns:a16="http://schemas.microsoft.com/office/drawing/2014/main" id="{1C60D80E-8A20-46E4-9B67-78AEEF1BD8CF}"/>
                    </a:ext>
                  </a:extLst>
                </p14:cNvPr>
                <p14:cNvContentPartPr/>
                <p14:nvPr/>
              </p14:nvContentPartPr>
              <p14:xfrm>
                <a:off x="4998600" y="616508"/>
                <a:ext cx="121680" cy="170640"/>
              </p14:xfrm>
            </p:contentPart>
          </mc:Choice>
          <mc:Fallback xmlns="">
            <p:pic>
              <p:nvPicPr>
                <p:cNvPr id="49" name="Ink 48">
                  <a:extLst>
                    <a:ext uri="{FF2B5EF4-FFF2-40B4-BE49-F238E27FC236}">
                      <a16:creationId xmlns:a16="http://schemas.microsoft.com/office/drawing/2014/main" id="{1C60D80E-8A20-46E4-9B67-78AEEF1BD8CF}"/>
                    </a:ext>
                  </a:extLst>
                </p:cNvPr>
                <p:cNvPicPr/>
                <p:nvPr/>
              </p:nvPicPr>
              <p:blipFill>
                <a:blip r:embed="rId80"/>
                <a:stretch>
                  <a:fillRect/>
                </a:stretch>
              </p:blipFill>
              <p:spPr>
                <a:xfrm>
                  <a:off x="4989960" y="607868"/>
                  <a:ext cx="13932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51" name="Ink 50">
                  <a:extLst>
                    <a:ext uri="{FF2B5EF4-FFF2-40B4-BE49-F238E27FC236}">
                      <a16:creationId xmlns:a16="http://schemas.microsoft.com/office/drawing/2014/main" id="{6C2DB945-A043-4FE7-91E4-0843F42F898F}"/>
                    </a:ext>
                  </a:extLst>
                </p14:cNvPr>
                <p14:cNvContentPartPr/>
                <p14:nvPr/>
              </p14:nvContentPartPr>
              <p14:xfrm>
                <a:off x="5220360" y="555308"/>
                <a:ext cx="200520" cy="294840"/>
              </p14:xfrm>
            </p:contentPart>
          </mc:Choice>
          <mc:Fallback xmlns="">
            <p:pic>
              <p:nvPicPr>
                <p:cNvPr id="51" name="Ink 50">
                  <a:extLst>
                    <a:ext uri="{FF2B5EF4-FFF2-40B4-BE49-F238E27FC236}">
                      <a16:creationId xmlns:a16="http://schemas.microsoft.com/office/drawing/2014/main" id="{6C2DB945-A043-4FE7-91E4-0843F42F898F}"/>
                    </a:ext>
                  </a:extLst>
                </p:cNvPr>
                <p:cNvPicPr/>
                <p:nvPr/>
              </p:nvPicPr>
              <p:blipFill>
                <a:blip r:embed="rId82"/>
                <a:stretch>
                  <a:fillRect/>
                </a:stretch>
              </p:blipFill>
              <p:spPr>
                <a:xfrm>
                  <a:off x="5211360" y="546308"/>
                  <a:ext cx="21816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52" name="Ink 51">
                  <a:extLst>
                    <a:ext uri="{FF2B5EF4-FFF2-40B4-BE49-F238E27FC236}">
                      <a16:creationId xmlns:a16="http://schemas.microsoft.com/office/drawing/2014/main" id="{10904019-1A0D-4D71-82E4-93665E073A4B}"/>
                    </a:ext>
                  </a:extLst>
                </p14:cNvPr>
                <p14:cNvContentPartPr/>
                <p14:nvPr/>
              </p14:nvContentPartPr>
              <p14:xfrm>
                <a:off x="5410440" y="508148"/>
                <a:ext cx="51840" cy="305280"/>
              </p14:xfrm>
            </p:contentPart>
          </mc:Choice>
          <mc:Fallback xmlns="">
            <p:pic>
              <p:nvPicPr>
                <p:cNvPr id="52" name="Ink 51">
                  <a:extLst>
                    <a:ext uri="{FF2B5EF4-FFF2-40B4-BE49-F238E27FC236}">
                      <a16:creationId xmlns:a16="http://schemas.microsoft.com/office/drawing/2014/main" id="{10904019-1A0D-4D71-82E4-93665E073A4B}"/>
                    </a:ext>
                  </a:extLst>
                </p:cNvPr>
                <p:cNvPicPr/>
                <p:nvPr/>
              </p:nvPicPr>
              <p:blipFill>
                <a:blip r:embed="rId84"/>
                <a:stretch>
                  <a:fillRect/>
                </a:stretch>
              </p:blipFill>
              <p:spPr>
                <a:xfrm>
                  <a:off x="5401800" y="499148"/>
                  <a:ext cx="69480" cy="32292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3" name="Ink 52">
                  <a:extLst>
                    <a:ext uri="{FF2B5EF4-FFF2-40B4-BE49-F238E27FC236}">
                      <a16:creationId xmlns:a16="http://schemas.microsoft.com/office/drawing/2014/main" id="{92916D04-126A-41D3-A5C2-33DAF582A6F2}"/>
                    </a:ext>
                  </a:extLst>
                </p14:cNvPr>
                <p14:cNvContentPartPr/>
                <p14:nvPr/>
              </p14:nvContentPartPr>
              <p14:xfrm>
                <a:off x="5537160" y="305108"/>
                <a:ext cx="200160" cy="491040"/>
              </p14:xfrm>
            </p:contentPart>
          </mc:Choice>
          <mc:Fallback xmlns="">
            <p:pic>
              <p:nvPicPr>
                <p:cNvPr id="53" name="Ink 52">
                  <a:extLst>
                    <a:ext uri="{FF2B5EF4-FFF2-40B4-BE49-F238E27FC236}">
                      <a16:creationId xmlns:a16="http://schemas.microsoft.com/office/drawing/2014/main" id="{92916D04-126A-41D3-A5C2-33DAF582A6F2}"/>
                    </a:ext>
                  </a:extLst>
                </p:cNvPr>
                <p:cNvPicPr/>
                <p:nvPr/>
              </p:nvPicPr>
              <p:blipFill>
                <a:blip r:embed="rId86"/>
                <a:stretch>
                  <a:fillRect/>
                </a:stretch>
              </p:blipFill>
              <p:spPr>
                <a:xfrm>
                  <a:off x="5528160" y="296108"/>
                  <a:ext cx="217800" cy="50868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54" name="Ink 53">
                  <a:extLst>
                    <a:ext uri="{FF2B5EF4-FFF2-40B4-BE49-F238E27FC236}">
                      <a16:creationId xmlns:a16="http://schemas.microsoft.com/office/drawing/2014/main" id="{6E2175F8-58A5-4C84-973E-E7B47D22B983}"/>
                    </a:ext>
                  </a:extLst>
                </p14:cNvPr>
                <p14:cNvContentPartPr/>
                <p14:nvPr/>
              </p14:nvContentPartPr>
              <p14:xfrm>
                <a:off x="5862960" y="454508"/>
                <a:ext cx="214920" cy="319680"/>
              </p14:xfrm>
            </p:contentPart>
          </mc:Choice>
          <mc:Fallback xmlns="">
            <p:pic>
              <p:nvPicPr>
                <p:cNvPr id="54" name="Ink 53">
                  <a:extLst>
                    <a:ext uri="{FF2B5EF4-FFF2-40B4-BE49-F238E27FC236}">
                      <a16:creationId xmlns:a16="http://schemas.microsoft.com/office/drawing/2014/main" id="{6E2175F8-58A5-4C84-973E-E7B47D22B983}"/>
                    </a:ext>
                  </a:extLst>
                </p:cNvPr>
                <p:cNvPicPr/>
                <p:nvPr/>
              </p:nvPicPr>
              <p:blipFill>
                <a:blip r:embed="rId88"/>
                <a:stretch>
                  <a:fillRect/>
                </a:stretch>
              </p:blipFill>
              <p:spPr>
                <a:xfrm>
                  <a:off x="5853960" y="445508"/>
                  <a:ext cx="232560" cy="337320"/>
                </a:xfrm>
                <a:prstGeom prst="rect">
                  <a:avLst/>
                </a:prstGeom>
              </p:spPr>
            </p:pic>
          </mc:Fallback>
        </mc:AlternateContent>
      </p:grpSp>
      <p:grpSp>
        <p:nvGrpSpPr>
          <p:cNvPr id="63" name="Group 62">
            <a:extLst>
              <a:ext uri="{FF2B5EF4-FFF2-40B4-BE49-F238E27FC236}">
                <a16:creationId xmlns:a16="http://schemas.microsoft.com/office/drawing/2014/main" id="{1E05E529-0B95-443A-869E-5571C727A8D6}"/>
              </a:ext>
            </a:extLst>
          </p:cNvPr>
          <p:cNvGrpSpPr/>
          <p:nvPr/>
        </p:nvGrpSpPr>
        <p:grpSpPr>
          <a:xfrm>
            <a:off x="1490040" y="929708"/>
            <a:ext cx="1136160" cy="1158480"/>
            <a:chOff x="1490040" y="929708"/>
            <a:chExt cx="1136160" cy="1158480"/>
          </a:xfrm>
        </p:grpSpPr>
        <mc:AlternateContent xmlns:mc="http://schemas.openxmlformats.org/markup-compatibility/2006" xmlns:p14="http://schemas.microsoft.com/office/powerpoint/2010/main">
          <mc:Choice Requires="p14">
            <p:contentPart p14:bwMode="auto" r:id="rId89">
              <p14:nvContentPartPr>
                <p14:cNvPr id="56" name="Ink 55">
                  <a:extLst>
                    <a:ext uri="{FF2B5EF4-FFF2-40B4-BE49-F238E27FC236}">
                      <a16:creationId xmlns:a16="http://schemas.microsoft.com/office/drawing/2014/main" id="{F012AFAF-01B8-43BC-AEC9-B784634DD119}"/>
                    </a:ext>
                  </a:extLst>
                </p14:cNvPr>
                <p14:cNvContentPartPr/>
                <p14:nvPr/>
              </p14:nvContentPartPr>
              <p14:xfrm>
                <a:off x="2011680" y="1554308"/>
                <a:ext cx="21240" cy="533880"/>
              </p14:xfrm>
            </p:contentPart>
          </mc:Choice>
          <mc:Fallback xmlns="">
            <p:pic>
              <p:nvPicPr>
                <p:cNvPr id="56" name="Ink 55">
                  <a:extLst>
                    <a:ext uri="{FF2B5EF4-FFF2-40B4-BE49-F238E27FC236}">
                      <a16:creationId xmlns:a16="http://schemas.microsoft.com/office/drawing/2014/main" id="{F012AFAF-01B8-43BC-AEC9-B784634DD119}"/>
                    </a:ext>
                  </a:extLst>
                </p:cNvPr>
                <p:cNvPicPr/>
                <p:nvPr/>
              </p:nvPicPr>
              <p:blipFill>
                <a:blip r:embed="rId90"/>
                <a:stretch>
                  <a:fillRect/>
                </a:stretch>
              </p:blipFill>
              <p:spPr>
                <a:xfrm>
                  <a:off x="2002680" y="1545668"/>
                  <a:ext cx="38880" cy="55152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57" name="Ink 56">
                  <a:extLst>
                    <a:ext uri="{FF2B5EF4-FFF2-40B4-BE49-F238E27FC236}">
                      <a16:creationId xmlns:a16="http://schemas.microsoft.com/office/drawing/2014/main" id="{C9AD6C1E-8AE8-499A-AE1F-00F2BD44982F}"/>
                    </a:ext>
                  </a:extLst>
                </p14:cNvPr>
                <p14:cNvContentPartPr/>
                <p14:nvPr/>
              </p14:nvContentPartPr>
              <p14:xfrm>
                <a:off x="1864800" y="1735028"/>
                <a:ext cx="256680" cy="344160"/>
              </p14:xfrm>
            </p:contentPart>
          </mc:Choice>
          <mc:Fallback xmlns="">
            <p:pic>
              <p:nvPicPr>
                <p:cNvPr id="57" name="Ink 56">
                  <a:extLst>
                    <a:ext uri="{FF2B5EF4-FFF2-40B4-BE49-F238E27FC236}">
                      <a16:creationId xmlns:a16="http://schemas.microsoft.com/office/drawing/2014/main" id="{C9AD6C1E-8AE8-499A-AE1F-00F2BD44982F}"/>
                    </a:ext>
                  </a:extLst>
                </p:cNvPr>
                <p:cNvPicPr/>
                <p:nvPr/>
              </p:nvPicPr>
              <p:blipFill>
                <a:blip r:embed="rId92"/>
                <a:stretch>
                  <a:fillRect/>
                </a:stretch>
              </p:blipFill>
              <p:spPr>
                <a:xfrm>
                  <a:off x="1856160" y="1726028"/>
                  <a:ext cx="27432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58" name="Ink 57">
                  <a:extLst>
                    <a:ext uri="{FF2B5EF4-FFF2-40B4-BE49-F238E27FC236}">
                      <a16:creationId xmlns:a16="http://schemas.microsoft.com/office/drawing/2014/main" id="{0B90A64D-960E-49B8-8DEA-C4370E2AA9A3}"/>
                    </a:ext>
                  </a:extLst>
                </p14:cNvPr>
                <p14:cNvContentPartPr/>
                <p14:nvPr/>
              </p14:nvContentPartPr>
              <p14:xfrm>
                <a:off x="1495800" y="1123388"/>
                <a:ext cx="151200" cy="247680"/>
              </p14:xfrm>
            </p:contentPart>
          </mc:Choice>
          <mc:Fallback xmlns="">
            <p:pic>
              <p:nvPicPr>
                <p:cNvPr id="58" name="Ink 57">
                  <a:extLst>
                    <a:ext uri="{FF2B5EF4-FFF2-40B4-BE49-F238E27FC236}">
                      <a16:creationId xmlns:a16="http://schemas.microsoft.com/office/drawing/2014/main" id="{0B90A64D-960E-49B8-8DEA-C4370E2AA9A3}"/>
                    </a:ext>
                  </a:extLst>
                </p:cNvPr>
                <p:cNvPicPr/>
                <p:nvPr/>
              </p:nvPicPr>
              <p:blipFill>
                <a:blip r:embed="rId94"/>
                <a:stretch>
                  <a:fillRect/>
                </a:stretch>
              </p:blipFill>
              <p:spPr>
                <a:xfrm>
                  <a:off x="1487160" y="1114748"/>
                  <a:ext cx="16884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59" name="Ink 58">
                  <a:extLst>
                    <a:ext uri="{FF2B5EF4-FFF2-40B4-BE49-F238E27FC236}">
                      <a16:creationId xmlns:a16="http://schemas.microsoft.com/office/drawing/2014/main" id="{69332177-0AE4-4D0D-BB82-F067314482AD}"/>
                    </a:ext>
                  </a:extLst>
                </p14:cNvPr>
                <p14:cNvContentPartPr/>
                <p14:nvPr/>
              </p14:nvContentPartPr>
              <p14:xfrm>
                <a:off x="1490040" y="1022228"/>
                <a:ext cx="187920" cy="371880"/>
              </p14:xfrm>
            </p:contentPart>
          </mc:Choice>
          <mc:Fallback xmlns="">
            <p:pic>
              <p:nvPicPr>
                <p:cNvPr id="59" name="Ink 58">
                  <a:extLst>
                    <a:ext uri="{FF2B5EF4-FFF2-40B4-BE49-F238E27FC236}">
                      <a16:creationId xmlns:a16="http://schemas.microsoft.com/office/drawing/2014/main" id="{69332177-0AE4-4D0D-BB82-F067314482AD}"/>
                    </a:ext>
                  </a:extLst>
                </p:cNvPr>
                <p:cNvPicPr/>
                <p:nvPr/>
              </p:nvPicPr>
              <p:blipFill>
                <a:blip r:embed="rId96"/>
                <a:stretch>
                  <a:fillRect/>
                </a:stretch>
              </p:blipFill>
              <p:spPr>
                <a:xfrm>
                  <a:off x="1481040" y="1013588"/>
                  <a:ext cx="205560" cy="38952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60" name="Ink 59">
                  <a:extLst>
                    <a:ext uri="{FF2B5EF4-FFF2-40B4-BE49-F238E27FC236}">
                      <a16:creationId xmlns:a16="http://schemas.microsoft.com/office/drawing/2014/main" id="{39DBF476-BFCF-47AC-AECB-535037B9E191}"/>
                    </a:ext>
                  </a:extLst>
                </p14:cNvPr>
                <p14:cNvContentPartPr/>
                <p14:nvPr/>
              </p14:nvContentPartPr>
              <p14:xfrm>
                <a:off x="1765800" y="1020788"/>
                <a:ext cx="180360" cy="249480"/>
              </p14:xfrm>
            </p:contentPart>
          </mc:Choice>
          <mc:Fallback xmlns="">
            <p:pic>
              <p:nvPicPr>
                <p:cNvPr id="60" name="Ink 59">
                  <a:extLst>
                    <a:ext uri="{FF2B5EF4-FFF2-40B4-BE49-F238E27FC236}">
                      <a16:creationId xmlns:a16="http://schemas.microsoft.com/office/drawing/2014/main" id="{39DBF476-BFCF-47AC-AECB-535037B9E191}"/>
                    </a:ext>
                  </a:extLst>
                </p:cNvPr>
                <p:cNvPicPr/>
                <p:nvPr/>
              </p:nvPicPr>
              <p:blipFill>
                <a:blip r:embed="rId98"/>
                <a:stretch>
                  <a:fillRect/>
                </a:stretch>
              </p:blipFill>
              <p:spPr>
                <a:xfrm>
                  <a:off x="1757160" y="1012148"/>
                  <a:ext cx="19800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61" name="Ink 60">
                  <a:extLst>
                    <a:ext uri="{FF2B5EF4-FFF2-40B4-BE49-F238E27FC236}">
                      <a16:creationId xmlns:a16="http://schemas.microsoft.com/office/drawing/2014/main" id="{0E370F94-FE39-4020-81B3-34BCCEE8CCCD}"/>
                    </a:ext>
                  </a:extLst>
                </p14:cNvPr>
                <p14:cNvContentPartPr/>
                <p14:nvPr/>
              </p14:nvContentPartPr>
              <p14:xfrm>
                <a:off x="2061720" y="929708"/>
                <a:ext cx="171000" cy="426960"/>
              </p14:xfrm>
            </p:contentPart>
          </mc:Choice>
          <mc:Fallback xmlns="">
            <p:pic>
              <p:nvPicPr>
                <p:cNvPr id="61" name="Ink 60">
                  <a:extLst>
                    <a:ext uri="{FF2B5EF4-FFF2-40B4-BE49-F238E27FC236}">
                      <a16:creationId xmlns:a16="http://schemas.microsoft.com/office/drawing/2014/main" id="{0E370F94-FE39-4020-81B3-34BCCEE8CCCD}"/>
                    </a:ext>
                  </a:extLst>
                </p:cNvPr>
                <p:cNvPicPr/>
                <p:nvPr/>
              </p:nvPicPr>
              <p:blipFill>
                <a:blip r:embed="rId100"/>
                <a:stretch>
                  <a:fillRect/>
                </a:stretch>
              </p:blipFill>
              <p:spPr>
                <a:xfrm>
                  <a:off x="2052720" y="921068"/>
                  <a:ext cx="188640" cy="4446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62" name="Ink 61">
                  <a:extLst>
                    <a:ext uri="{FF2B5EF4-FFF2-40B4-BE49-F238E27FC236}">
                      <a16:creationId xmlns:a16="http://schemas.microsoft.com/office/drawing/2014/main" id="{626C0529-FA81-4E45-B26E-1B62295F11A8}"/>
                    </a:ext>
                  </a:extLst>
                </p14:cNvPr>
                <p14:cNvContentPartPr/>
                <p14:nvPr/>
              </p14:nvContentPartPr>
              <p14:xfrm>
                <a:off x="2395440" y="975788"/>
                <a:ext cx="230760" cy="393840"/>
              </p14:xfrm>
            </p:contentPart>
          </mc:Choice>
          <mc:Fallback xmlns="">
            <p:pic>
              <p:nvPicPr>
                <p:cNvPr id="62" name="Ink 61">
                  <a:extLst>
                    <a:ext uri="{FF2B5EF4-FFF2-40B4-BE49-F238E27FC236}">
                      <a16:creationId xmlns:a16="http://schemas.microsoft.com/office/drawing/2014/main" id="{626C0529-FA81-4E45-B26E-1B62295F11A8}"/>
                    </a:ext>
                  </a:extLst>
                </p:cNvPr>
                <p:cNvPicPr/>
                <p:nvPr/>
              </p:nvPicPr>
              <p:blipFill>
                <a:blip r:embed="rId102"/>
                <a:stretch>
                  <a:fillRect/>
                </a:stretch>
              </p:blipFill>
              <p:spPr>
                <a:xfrm>
                  <a:off x="2386440" y="967148"/>
                  <a:ext cx="248400" cy="411480"/>
                </a:xfrm>
                <a:prstGeom prst="rect">
                  <a:avLst/>
                </a:prstGeom>
              </p:spPr>
            </p:pic>
          </mc:Fallback>
        </mc:AlternateContent>
      </p:grpSp>
      <p:grpSp>
        <p:nvGrpSpPr>
          <p:cNvPr id="76" name="Group 75">
            <a:extLst>
              <a:ext uri="{FF2B5EF4-FFF2-40B4-BE49-F238E27FC236}">
                <a16:creationId xmlns:a16="http://schemas.microsoft.com/office/drawing/2014/main" id="{EFF2ABB6-045F-4925-94AF-F3D61D01CA61}"/>
              </a:ext>
            </a:extLst>
          </p:cNvPr>
          <p:cNvGrpSpPr/>
          <p:nvPr/>
        </p:nvGrpSpPr>
        <p:grpSpPr>
          <a:xfrm>
            <a:off x="6754320" y="396548"/>
            <a:ext cx="862560" cy="373680"/>
            <a:chOff x="6754320" y="396548"/>
            <a:chExt cx="862560" cy="373680"/>
          </a:xfrm>
        </p:grpSpPr>
        <mc:AlternateContent xmlns:mc="http://schemas.openxmlformats.org/markup-compatibility/2006" xmlns:p14="http://schemas.microsoft.com/office/powerpoint/2010/main">
          <mc:Choice Requires="p14">
            <p:contentPart p14:bwMode="auto" r:id="rId103">
              <p14:nvContentPartPr>
                <p14:cNvPr id="64" name="Ink 63">
                  <a:extLst>
                    <a:ext uri="{FF2B5EF4-FFF2-40B4-BE49-F238E27FC236}">
                      <a16:creationId xmlns:a16="http://schemas.microsoft.com/office/drawing/2014/main" id="{85A182AC-F4FD-46E9-8DB9-39C3E85FFF3A}"/>
                    </a:ext>
                  </a:extLst>
                </p14:cNvPr>
                <p14:cNvContentPartPr/>
                <p14:nvPr/>
              </p14:nvContentPartPr>
              <p14:xfrm>
                <a:off x="6920640" y="575828"/>
                <a:ext cx="361440" cy="57240"/>
              </p14:xfrm>
            </p:contentPart>
          </mc:Choice>
          <mc:Fallback xmlns="">
            <p:pic>
              <p:nvPicPr>
                <p:cNvPr id="64" name="Ink 63">
                  <a:extLst>
                    <a:ext uri="{FF2B5EF4-FFF2-40B4-BE49-F238E27FC236}">
                      <a16:creationId xmlns:a16="http://schemas.microsoft.com/office/drawing/2014/main" id="{85A182AC-F4FD-46E9-8DB9-39C3E85FFF3A}"/>
                    </a:ext>
                  </a:extLst>
                </p:cNvPr>
                <p:cNvPicPr/>
                <p:nvPr/>
              </p:nvPicPr>
              <p:blipFill>
                <a:blip r:embed="rId104"/>
                <a:stretch>
                  <a:fillRect/>
                </a:stretch>
              </p:blipFill>
              <p:spPr>
                <a:xfrm>
                  <a:off x="6912000" y="566828"/>
                  <a:ext cx="37908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65" name="Ink 64">
                  <a:extLst>
                    <a:ext uri="{FF2B5EF4-FFF2-40B4-BE49-F238E27FC236}">
                      <a16:creationId xmlns:a16="http://schemas.microsoft.com/office/drawing/2014/main" id="{C44723F2-19F1-4A8B-AA38-9A4792E0B161}"/>
                    </a:ext>
                  </a:extLst>
                </p14:cNvPr>
                <p14:cNvContentPartPr/>
                <p14:nvPr/>
              </p14:nvContentPartPr>
              <p14:xfrm>
                <a:off x="6754320" y="446228"/>
                <a:ext cx="394920" cy="324000"/>
              </p14:xfrm>
            </p:contentPart>
          </mc:Choice>
          <mc:Fallback xmlns="">
            <p:pic>
              <p:nvPicPr>
                <p:cNvPr id="65" name="Ink 64">
                  <a:extLst>
                    <a:ext uri="{FF2B5EF4-FFF2-40B4-BE49-F238E27FC236}">
                      <a16:creationId xmlns:a16="http://schemas.microsoft.com/office/drawing/2014/main" id="{C44723F2-19F1-4A8B-AA38-9A4792E0B161}"/>
                    </a:ext>
                  </a:extLst>
                </p:cNvPr>
                <p:cNvPicPr/>
                <p:nvPr/>
              </p:nvPicPr>
              <p:blipFill>
                <a:blip r:embed="rId106"/>
                <a:stretch>
                  <a:fillRect/>
                </a:stretch>
              </p:blipFill>
              <p:spPr>
                <a:xfrm>
                  <a:off x="6745680" y="437588"/>
                  <a:ext cx="412560"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66" name="Ink 65">
                  <a:extLst>
                    <a:ext uri="{FF2B5EF4-FFF2-40B4-BE49-F238E27FC236}">
                      <a16:creationId xmlns:a16="http://schemas.microsoft.com/office/drawing/2014/main" id="{9E340187-DE4A-4397-8959-762680DF8171}"/>
                    </a:ext>
                  </a:extLst>
                </p14:cNvPr>
                <p14:cNvContentPartPr/>
                <p14:nvPr/>
              </p14:nvContentPartPr>
              <p14:xfrm>
                <a:off x="7390800" y="396548"/>
                <a:ext cx="226080" cy="252000"/>
              </p14:xfrm>
            </p:contentPart>
          </mc:Choice>
          <mc:Fallback xmlns="">
            <p:pic>
              <p:nvPicPr>
                <p:cNvPr id="66" name="Ink 65">
                  <a:extLst>
                    <a:ext uri="{FF2B5EF4-FFF2-40B4-BE49-F238E27FC236}">
                      <a16:creationId xmlns:a16="http://schemas.microsoft.com/office/drawing/2014/main" id="{9E340187-DE4A-4397-8959-762680DF8171}"/>
                    </a:ext>
                  </a:extLst>
                </p:cNvPr>
                <p:cNvPicPr/>
                <p:nvPr/>
              </p:nvPicPr>
              <p:blipFill>
                <a:blip r:embed="rId108"/>
                <a:stretch>
                  <a:fillRect/>
                </a:stretch>
              </p:blipFill>
              <p:spPr>
                <a:xfrm>
                  <a:off x="7381800" y="387908"/>
                  <a:ext cx="243720" cy="269640"/>
                </a:xfrm>
                <a:prstGeom prst="rect">
                  <a:avLst/>
                </a:prstGeom>
              </p:spPr>
            </p:pic>
          </mc:Fallback>
        </mc:AlternateContent>
      </p:grpSp>
      <p:grpSp>
        <p:nvGrpSpPr>
          <p:cNvPr id="75" name="Group 74">
            <a:extLst>
              <a:ext uri="{FF2B5EF4-FFF2-40B4-BE49-F238E27FC236}">
                <a16:creationId xmlns:a16="http://schemas.microsoft.com/office/drawing/2014/main" id="{39F4CD18-8E9A-402D-9E60-31CC7C3354CA}"/>
              </a:ext>
            </a:extLst>
          </p:cNvPr>
          <p:cNvGrpSpPr/>
          <p:nvPr/>
        </p:nvGrpSpPr>
        <p:grpSpPr>
          <a:xfrm>
            <a:off x="8134200" y="127628"/>
            <a:ext cx="1354320" cy="433800"/>
            <a:chOff x="8134200" y="127628"/>
            <a:chExt cx="1354320" cy="433800"/>
          </a:xfrm>
        </p:grpSpPr>
        <mc:AlternateContent xmlns:mc="http://schemas.openxmlformats.org/markup-compatibility/2006" xmlns:p14="http://schemas.microsoft.com/office/powerpoint/2010/main">
          <mc:Choice Requires="p14">
            <p:contentPart p14:bwMode="auto" r:id="rId109">
              <p14:nvContentPartPr>
                <p14:cNvPr id="67" name="Ink 66">
                  <a:extLst>
                    <a:ext uri="{FF2B5EF4-FFF2-40B4-BE49-F238E27FC236}">
                      <a16:creationId xmlns:a16="http://schemas.microsoft.com/office/drawing/2014/main" id="{E6D06FC2-C20B-443A-9F46-252F080F26B3}"/>
                    </a:ext>
                  </a:extLst>
                </p14:cNvPr>
                <p14:cNvContentPartPr/>
                <p14:nvPr/>
              </p14:nvContentPartPr>
              <p14:xfrm>
                <a:off x="8134200" y="249308"/>
                <a:ext cx="241920" cy="312120"/>
              </p14:xfrm>
            </p:contentPart>
          </mc:Choice>
          <mc:Fallback xmlns="">
            <p:pic>
              <p:nvPicPr>
                <p:cNvPr id="67" name="Ink 66">
                  <a:extLst>
                    <a:ext uri="{FF2B5EF4-FFF2-40B4-BE49-F238E27FC236}">
                      <a16:creationId xmlns:a16="http://schemas.microsoft.com/office/drawing/2014/main" id="{E6D06FC2-C20B-443A-9F46-252F080F26B3}"/>
                    </a:ext>
                  </a:extLst>
                </p:cNvPr>
                <p:cNvPicPr/>
                <p:nvPr/>
              </p:nvPicPr>
              <p:blipFill>
                <a:blip r:embed="rId110"/>
                <a:stretch>
                  <a:fillRect/>
                </a:stretch>
              </p:blipFill>
              <p:spPr>
                <a:xfrm>
                  <a:off x="8125560" y="240308"/>
                  <a:ext cx="259560" cy="32976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68" name="Ink 67">
                  <a:extLst>
                    <a:ext uri="{FF2B5EF4-FFF2-40B4-BE49-F238E27FC236}">
                      <a16:creationId xmlns:a16="http://schemas.microsoft.com/office/drawing/2014/main" id="{22376057-0E0F-4CF1-9952-DAE483E2554B}"/>
                    </a:ext>
                  </a:extLst>
                </p14:cNvPr>
                <p14:cNvContentPartPr/>
                <p14:nvPr/>
              </p14:nvContentPartPr>
              <p14:xfrm>
                <a:off x="8457480" y="198908"/>
                <a:ext cx="203760" cy="329400"/>
              </p14:xfrm>
            </p:contentPart>
          </mc:Choice>
          <mc:Fallback xmlns="">
            <p:pic>
              <p:nvPicPr>
                <p:cNvPr id="68" name="Ink 67">
                  <a:extLst>
                    <a:ext uri="{FF2B5EF4-FFF2-40B4-BE49-F238E27FC236}">
                      <a16:creationId xmlns:a16="http://schemas.microsoft.com/office/drawing/2014/main" id="{22376057-0E0F-4CF1-9952-DAE483E2554B}"/>
                    </a:ext>
                  </a:extLst>
                </p:cNvPr>
                <p:cNvPicPr/>
                <p:nvPr/>
              </p:nvPicPr>
              <p:blipFill>
                <a:blip r:embed="rId112"/>
                <a:stretch>
                  <a:fillRect/>
                </a:stretch>
              </p:blipFill>
              <p:spPr>
                <a:xfrm>
                  <a:off x="8448840" y="190268"/>
                  <a:ext cx="221400" cy="34704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69" name="Ink 68">
                  <a:extLst>
                    <a:ext uri="{FF2B5EF4-FFF2-40B4-BE49-F238E27FC236}">
                      <a16:creationId xmlns:a16="http://schemas.microsoft.com/office/drawing/2014/main" id="{E10C65B8-4FFB-44A0-A37B-574B48F21ECD}"/>
                    </a:ext>
                  </a:extLst>
                </p14:cNvPr>
                <p14:cNvContentPartPr/>
                <p14:nvPr/>
              </p14:nvContentPartPr>
              <p14:xfrm>
                <a:off x="8832960" y="136628"/>
                <a:ext cx="185760" cy="82800"/>
              </p14:xfrm>
            </p:contentPart>
          </mc:Choice>
          <mc:Fallback xmlns="">
            <p:pic>
              <p:nvPicPr>
                <p:cNvPr id="69" name="Ink 68">
                  <a:extLst>
                    <a:ext uri="{FF2B5EF4-FFF2-40B4-BE49-F238E27FC236}">
                      <a16:creationId xmlns:a16="http://schemas.microsoft.com/office/drawing/2014/main" id="{E10C65B8-4FFB-44A0-A37B-574B48F21ECD}"/>
                    </a:ext>
                  </a:extLst>
                </p:cNvPr>
                <p:cNvPicPr/>
                <p:nvPr/>
              </p:nvPicPr>
              <p:blipFill>
                <a:blip r:embed="rId114"/>
                <a:stretch>
                  <a:fillRect/>
                </a:stretch>
              </p:blipFill>
              <p:spPr>
                <a:xfrm>
                  <a:off x="8823960" y="127628"/>
                  <a:ext cx="20340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70" name="Ink 69">
                  <a:extLst>
                    <a:ext uri="{FF2B5EF4-FFF2-40B4-BE49-F238E27FC236}">
                      <a16:creationId xmlns:a16="http://schemas.microsoft.com/office/drawing/2014/main" id="{FC8C611B-AA71-437C-A078-E71B2660201B}"/>
                    </a:ext>
                  </a:extLst>
                </p14:cNvPr>
                <p14:cNvContentPartPr/>
                <p14:nvPr/>
              </p14:nvContentPartPr>
              <p14:xfrm>
                <a:off x="8943840" y="229868"/>
                <a:ext cx="34920" cy="259920"/>
              </p14:xfrm>
            </p:contentPart>
          </mc:Choice>
          <mc:Fallback xmlns="">
            <p:pic>
              <p:nvPicPr>
                <p:cNvPr id="70" name="Ink 69">
                  <a:extLst>
                    <a:ext uri="{FF2B5EF4-FFF2-40B4-BE49-F238E27FC236}">
                      <a16:creationId xmlns:a16="http://schemas.microsoft.com/office/drawing/2014/main" id="{FC8C611B-AA71-437C-A078-E71B2660201B}"/>
                    </a:ext>
                  </a:extLst>
                </p:cNvPr>
                <p:cNvPicPr/>
                <p:nvPr/>
              </p:nvPicPr>
              <p:blipFill>
                <a:blip r:embed="rId116"/>
                <a:stretch>
                  <a:fillRect/>
                </a:stretch>
              </p:blipFill>
              <p:spPr>
                <a:xfrm>
                  <a:off x="8935200" y="220868"/>
                  <a:ext cx="5256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71" name="Ink 70">
                  <a:extLst>
                    <a:ext uri="{FF2B5EF4-FFF2-40B4-BE49-F238E27FC236}">
                      <a16:creationId xmlns:a16="http://schemas.microsoft.com/office/drawing/2014/main" id="{041F9A4C-DE85-4CDA-91DC-BCA775A0D15C}"/>
                    </a:ext>
                  </a:extLst>
                </p14:cNvPr>
                <p14:cNvContentPartPr/>
                <p14:nvPr/>
              </p14:nvContentPartPr>
              <p14:xfrm>
                <a:off x="8838360" y="450188"/>
                <a:ext cx="208800" cy="57240"/>
              </p14:xfrm>
            </p:contentPart>
          </mc:Choice>
          <mc:Fallback xmlns="">
            <p:pic>
              <p:nvPicPr>
                <p:cNvPr id="71" name="Ink 70">
                  <a:extLst>
                    <a:ext uri="{FF2B5EF4-FFF2-40B4-BE49-F238E27FC236}">
                      <a16:creationId xmlns:a16="http://schemas.microsoft.com/office/drawing/2014/main" id="{041F9A4C-DE85-4CDA-91DC-BCA775A0D15C}"/>
                    </a:ext>
                  </a:extLst>
                </p:cNvPr>
                <p:cNvPicPr/>
                <p:nvPr/>
              </p:nvPicPr>
              <p:blipFill>
                <a:blip r:embed="rId118"/>
                <a:stretch>
                  <a:fillRect/>
                </a:stretch>
              </p:blipFill>
              <p:spPr>
                <a:xfrm>
                  <a:off x="8829360" y="441548"/>
                  <a:ext cx="22644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72" name="Ink 71">
                  <a:extLst>
                    <a:ext uri="{FF2B5EF4-FFF2-40B4-BE49-F238E27FC236}">
                      <a16:creationId xmlns:a16="http://schemas.microsoft.com/office/drawing/2014/main" id="{B38E61EA-E594-4F77-9E8E-C5B9E08D25EA}"/>
                    </a:ext>
                  </a:extLst>
                </p14:cNvPr>
                <p14:cNvContentPartPr/>
                <p14:nvPr/>
              </p14:nvContentPartPr>
              <p14:xfrm>
                <a:off x="9231120" y="130868"/>
                <a:ext cx="22680" cy="193680"/>
              </p14:xfrm>
            </p:contentPart>
          </mc:Choice>
          <mc:Fallback xmlns="">
            <p:pic>
              <p:nvPicPr>
                <p:cNvPr id="72" name="Ink 71">
                  <a:extLst>
                    <a:ext uri="{FF2B5EF4-FFF2-40B4-BE49-F238E27FC236}">
                      <a16:creationId xmlns:a16="http://schemas.microsoft.com/office/drawing/2014/main" id="{B38E61EA-E594-4F77-9E8E-C5B9E08D25EA}"/>
                    </a:ext>
                  </a:extLst>
                </p:cNvPr>
                <p:cNvPicPr/>
                <p:nvPr/>
              </p:nvPicPr>
              <p:blipFill>
                <a:blip r:embed="rId120"/>
                <a:stretch>
                  <a:fillRect/>
                </a:stretch>
              </p:blipFill>
              <p:spPr>
                <a:xfrm>
                  <a:off x="9222480" y="122228"/>
                  <a:ext cx="4032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73" name="Ink 72">
                  <a:extLst>
                    <a:ext uri="{FF2B5EF4-FFF2-40B4-BE49-F238E27FC236}">
                      <a16:creationId xmlns:a16="http://schemas.microsoft.com/office/drawing/2014/main" id="{39C7FC1C-A782-4F6B-AD76-A56249DDFD5E}"/>
                    </a:ext>
                  </a:extLst>
                </p14:cNvPr>
                <p14:cNvContentPartPr/>
                <p14:nvPr/>
              </p14:nvContentPartPr>
              <p14:xfrm>
                <a:off x="9217800" y="145988"/>
                <a:ext cx="52200" cy="349560"/>
              </p14:xfrm>
            </p:contentPart>
          </mc:Choice>
          <mc:Fallback xmlns="">
            <p:pic>
              <p:nvPicPr>
                <p:cNvPr id="73" name="Ink 72">
                  <a:extLst>
                    <a:ext uri="{FF2B5EF4-FFF2-40B4-BE49-F238E27FC236}">
                      <a16:creationId xmlns:a16="http://schemas.microsoft.com/office/drawing/2014/main" id="{39C7FC1C-A782-4F6B-AD76-A56249DDFD5E}"/>
                    </a:ext>
                  </a:extLst>
                </p:cNvPr>
                <p:cNvPicPr/>
                <p:nvPr/>
              </p:nvPicPr>
              <p:blipFill>
                <a:blip r:embed="rId122"/>
                <a:stretch>
                  <a:fillRect/>
                </a:stretch>
              </p:blipFill>
              <p:spPr>
                <a:xfrm>
                  <a:off x="9209160" y="136988"/>
                  <a:ext cx="69840" cy="36720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74" name="Ink 73">
                  <a:extLst>
                    <a:ext uri="{FF2B5EF4-FFF2-40B4-BE49-F238E27FC236}">
                      <a16:creationId xmlns:a16="http://schemas.microsoft.com/office/drawing/2014/main" id="{1699C5C2-12D6-41FC-A19A-9F8454FE2E59}"/>
                    </a:ext>
                  </a:extLst>
                </p14:cNvPr>
                <p14:cNvContentPartPr/>
                <p14:nvPr/>
              </p14:nvContentPartPr>
              <p14:xfrm>
                <a:off x="9213480" y="127628"/>
                <a:ext cx="275040" cy="310320"/>
              </p14:xfrm>
            </p:contentPart>
          </mc:Choice>
          <mc:Fallback xmlns="">
            <p:pic>
              <p:nvPicPr>
                <p:cNvPr id="74" name="Ink 73">
                  <a:extLst>
                    <a:ext uri="{FF2B5EF4-FFF2-40B4-BE49-F238E27FC236}">
                      <a16:creationId xmlns:a16="http://schemas.microsoft.com/office/drawing/2014/main" id="{1699C5C2-12D6-41FC-A19A-9F8454FE2E59}"/>
                    </a:ext>
                  </a:extLst>
                </p:cNvPr>
                <p:cNvPicPr/>
                <p:nvPr/>
              </p:nvPicPr>
              <p:blipFill>
                <a:blip r:embed="rId124"/>
                <a:stretch>
                  <a:fillRect/>
                </a:stretch>
              </p:blipFill>
              <p:spPr>
                <a:xfrm>
                  <a:off x="9204840" y="118628"/>
                  <a:ext cx="292680" cy="327960"/>
                </a:xfrm>
                <a:prstGeom prst="rect">
                  <a:avLst/>
                </a:prstGeom>
              </p:spPr>
            </p:pic>
          </mc:Fallback>
        </mc:AlternateContent>
      </p:grpSp>
    </p:spTree>
    <p:extLst>
      <p:ext uri="{BB962C8B-B14F-4D97-AF65-F5344CB8AC3E}">
        <p14:creationId xmlns:p14="http://schemas.microsoft.com/office/powerpoint/2010/main" val="1319174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F4F04-1E29-4393-85FC-66295D9B19A7}"/>
              </a:ext>
            </a:extLst>
          </p:cNvPr>
          <p:cNvSpPr>
            <a:spLocks noGrp="1"/>
          </p:cNvSpPr>
          <p:nvPr>
            <p:ph type="title"/>
          </p:nvPr>
        </p:nvSpPr>
        <p:spPr/>
        <p:txBody>
          <a:bodyPr/>
          <a:lstStyle/>
          <a:p>
            <a:r>
              <a:rPr lang="en-US"/>
              <a:t>Partition Creation Demos</a:t>
            </a:r>
            <a:endParaRPr lang="en-US" dirty="0"/>
          </a:p>
        </p:txBody>
      </p:sp>
      <p:sp>
        <p:nvSpPr>
          <p:cNvPr id="3" name="Content Placeholder 2">
            <a:extLst>
              <a:ext uri="{FF2B5EF4-FFF2-40B4-BE49-F238E27FC236}">
                <a16:creationId xmlns:a16="http://schemas.microsoft.com/office/drawing/2014/main" id="{12D3A1DC-1425-4B9A-94DE-510047397294}"/>
              </a:ext>
            </a:extLst>
          </p:cNvPr>
          <p:cNvSpPr>
            <a:spLocks noGrp="1"/>
          </p:cNvSpPr>
          <p:nvPr>
            <p:ph idx="1"/>
          </p:nvPr>
        </p:nvSpPr>
        <p:spPr/>
        <p:txBody>
          <a:bodyPr/>
          <a:lstStyle/>
          <a:p>
            <a:r>
              <a:rPr lang="en-US" dirty="0"/>
              <a:t>Create a partition in Windows</a:t>
            </a:r>
          </a:p>
          <a:p>
            <a:endParaRPr lang="en-US" dirty="0"/>
          </a:p>
          <a:p>
            <a:r>
              <a:rPr lang="en-US" dirty="0"/>
              <a:t>PICK UP HERE</a:t>
            </a:r>
          </a:p>
          <a:p>
            <a:endParaRPr lang="en-US" dirty="0"/>
          </a:p>
          <a:p>
            <a:r>
              <a:rPr lang="en-US" dirty="0"/>
              <a:t>Create a partition on a USB drive</a:t>
            </a:r>
          </a:p>
          <a:p>
            <a:r>
              <a:rPr lang="en-US" dirty="0"/>
              <a:t>Create a partition on AWS</a:t>
            </a:r>
          </a:p>
          <a:p>
            <a:pPr lvl="1"/>
            <a:r>
              <a:rPr lang="en-US" dirty="0"/>
              <a:t>Using a volume (think adding a disk)</a:t>
            </a:r>
          </a:p>
        </p:txBody>
      </p:sp>
      <mc:AlternateContent xmlns:mc="http://schemas.openxmlformats.org/markup-compatibility/2006" xmlns:p14="http://schemas.microsoft.com/office/powerpoint/2010/main">
        <mc:Choice Requires="p14">
          <p:contentPart p14:bwMode="auto" r:id="rId2">
            <p14:nvContentPartPr>
              <p14:cNvPr id="69" name="Ink 68">
                <a:extLst>
                  <a:ext uri="{FF2B5EF4-FFF2-40B4-BE49-F238E27FC236}">
                    <a16:creationId xmlns:a16="http://schemas.microsoft.com/office/drawing/2014/main" id="{1C935737-98C6-4E1B-8C3B-7A04EEA8AE83}"/>
                  </a:ext>
                </a:extLst>
              </p14:cNvPr>
              <p14:cNvContentPartPr/>
              <p14:nvPr/>
            </p14:nvContentPartPr>
            <p14:xfrm>
              <a:off x="6633947" y="2965682"/>
              <a:ext cx="209160" cy="353160"/>
            </p14:xfrm>
          </p:contentPart>
        </mc:Choice>
        <mc:Fallback xmlns="">
          <p:pic>
            <p:nvPicPr>
              <p:cNvPr id="69" name="Ink 68">
                <a:extLst>
                  <a:ext uri="{FF2B5EF4-FFF2-40B4-BE49-F238E27FC236}">
                    <a16:creationId xmlns:a16="http://schemas.microsoft.com/office/drawing/2014/main" id="{1C935737-98C6-4E1B-8C3B-7A04EEA8AE83}"/>
                  </a:ext>
                </a:extLst>
              </p:cNvPr>
              <p:cNvPicPr/>
              <p:nvPr/>
            </p:nvPicPr>
            <p:blipFill>
              <a:blip r:embed="rId3"/>
              <a:stretch>
                <a:fillRect/>
              </a:stretch>
            </p:blipFill>
            <p:spPr>
              <a:xfrm>
                <a:off x="6624947" y="2956682"/>
                <a:ext cx="226800" cy="370800"/>
              </a:xfrm>
              <a:prstGeom prst="rect">
                <a:avLst/>
              </a:prstGeom>
            </p:spPr>
          </p:pic>
        </mc:Fallback>
      </mc:AlternateContent>
      <p:grpSp>
        <p:nvGrpSpPr>
          <p:cNvPr id="123" name="Group 122">
            <a:extLst>
              <a:ext uri="{FF2B5EF4-FFF2-40B4-BE49-F238E27FC236}">
                <a16:creationId xmlns:a16="http://schemas.microsoft.com/office/drawing/2014/main" id="{263F6762-9C30-4035-ADE2-F47EC861C1A4}"/>
              </a:ext>
            </a:extLst>
          </p:cNvPr>
          <p:cNvGrpSpPr/>
          <p:nvPr/>
        </p:nvGrpSpPr>
        <p:grpSpPr>
          <a:xfrm>
            <a:off x="6826187" y="173162"/>
            <a:ext cx="4943880" cy="5486400"/>
            <a:chOff x="6826187" y="173162"/>
            <a:chExt cx="4943880" cy="5486400"/>
          </a:xfrm>
        </p:grpSpPr>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EF92BFC2-3C2C-4BFA-92F7-62CD4105DB97}"/>
                    </a:ext>
                  </a:extLst>
                </p14:cNvPr>
                <p14:cNvContentPartPr/>
                <p14:nvPr/>
              </p14:nvContentPartPr>
              <p14:xfrm>
                <a:off x="7079267" y="1631162"/>
                <a:ext cx="289800" cy="999000"/>
              </p14:xfrm>
            </p:contentPart>
          </mc:Choice>
          <mc:Fallback xmlns="">
            <p:pic>
              <p:nvPicPr>
                <p:cNvPr id="4" name="Ink 3">
                  <a:extLst>
                    <a:ext uri="{FF2B5EF4-FFF2-40B4-BE49-F238E27FC236}">
                      <a16:creationId xmlns:a16="http://schemas.microsoft.com/office/drawing/2014/main" id="{EF92BFC2-3C2C-4BFA-92F7-62CD4105DB97}"/>
                    </a:ext>
                  </a:extLst>
                </p:cNvPr>
                <p:cNvPicPr/>
                <p:nvPr/>
              </p:nvPicPr>
              <p:blipFill>
                <a:blip r:embed="rId5"/>
                <a:stretch>
                  <a:fillRect/>
                </a:stretch>
              </p:blipFill>
              <p:spPr>
                <a:xfrm>
                  <a:off x="7070627" y="1622162"/>
                  <a:ext cx="307440" cy="1016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D04D6D50-665D-4AE0-A4C8-FE3667BCEE43}"/>
                    </a:ext>
                  </a:extLst>
                </p14:cNvPr>
                <p14:cNvContentPartPr/>
                <p14:nvPr/>
              </p14:nvContentPartPr>
              <p14:xfrm>
                <a:off x="7217507" y="1152002"/>
                <a:ext cx="3956760" cy="325440"/>
              </p14:xfrm>
            </p:contentPart>
          </mc:Choice>
          <mc:Fallback xmlns="">
            <p:pic>
              <p:nvPicPr>
                <p:cNvPr id="5" name="Ink 4">
                  <a:extLst>
                    <a:ext uri="{FF2B5EF4-FFF2-40B4-BE49-F238E27FC236}">
                      <a16:creationId xmlns:a16="http://schemas.microsoft.com/office/drawing/2014/main" id="{D04D6D50-665D-4AE0-A4C8-FE3667BCEE43}"/>
                    </a:ext>
                  </a:extLst>
                </p:cNvPr>
                <p:cNvPicPr/>
                <p:nvPr/>
              </p:nvPicPr>
              <p:blipFill>
                <a:blip r:embed="rId7"/>
                <a:stretch>
                  <a:fillRect/>
                </a:stretch>
              </p:blipFill>
              <p:spPr>
                <a:xfrm>
                  <a:off x="7208507" y="1143002"/>
                  <a:ext cx="397440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16CB95CA-0D66-478C-9269-F54328BD98DD}"/>
                    </a:ext>
                  </a:extLst>
                </p14:cNvPr>
                <p14:cNvContentPartPr/>
                <p14:nvPr/>
              </p14:nvContentPartPr>
              <p14:xfrm>
                <a:off x="6826187" y="2608922"/>
                <a:ext cx="4303800" cy="72720"/>
              </p14:xfrm>
            </p:contentPart>
          </mc:Choice>
          <mc:Fallback xmlns="">
            <p:pic>
              <p:nvPicPr>
                <p:cNvPr id="6" name="Ink 5">
                  <a:extLst>
                    <a:ext uri="{FF2B5EF4-FFF2-40B4-BE49-F238E27FC236}">
                      <a16:creationId xmlns:a16="http://schemas.microsoft.com/office/drawing/2014/main" id="{16CB95CA-0D66-478C-9269-F54328BD98DD}"/>
                    </a:ext>
                  </a:extLst>
                </p:cNvPr>
                <p:cNvPicPr/>
                <p:nvPr/>
              </p:nvPicPr>
              <p:blipFill>
                <a:blip r:embed="rId9"/>
                <a:stretch>
                  <a:fillRect/>
                </a:stretch>
              </p:blipFill>
              <p:spPr>
                <a:xfrm>
                  <a:off x="6817187" y="2600282"/>
                  <a:ext cx="432144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A288A314-77F8-40F3-869F-BC6FFE82D9B9}"/>
                    </a:ext>
                  </a:extLst>
                </p14:cNvPr>
                <p14:cNvContentPartPr/>
                <p14:nvPr/>
              </p14:nvContentPartPr>
              <p14:xfrm>
                <a:off x="10917947" y="1260002"/>
                <a:ext cx="140040" cy="1364760"/>
              </p14:xfrm>
            </p:contentPart>
          </mc:Choice>
          <mc:Fallback xmlns="">
            <p:pic>
              <p:nvPicPr>
                <p:cNvPr id="7" name="Ink 6">
                  <a:extLst>
                    <a:ext uri="{FF2B5EF4-FFF2-40B4-BE49-F238E27FC236}">
                      <a16:creationId xmlns:a16="http://schemas.microsoft.com/office/drawing/2014/main" id="{A288A314-77F8-40F3-869F-BC6FFE82D9B9}"/>
                    </a:ext>
                  </a:extLst>
                </p:cNvPr>
                <p:cNvPicPr/>
                <p:nvPr/>
              </p:nvPicPr>
              <p:blipFill>
                <a:blip r:embed="rId11"/>
                <a:stretch>
                  <a:fillRect/>
                </a:stretch>
              </p:blipFill>
              <p:spPr>
                <a:xfrm>
                  <a:off x="10909307" y="1251362"/>
                  <a:ext cx="157680" cy="1382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8E6E7E45-F3E6-4E31-9A0E-1C45338A4ED7}"/>
                    </a:ext>
                  </a:extLst>
                </p14:cNvPr>
                <p14:cNvContentPartPr/>
                <p14:nvPr/>
              </p14:nvContentPartPr>
              <p14:xfrm>
                <a:off x="7634027" y="1307522"/>
                <a:ext cx="160560" cy="1244160"/>
              </p14:xfrm>
            </p:contentPart>
          </mc:Choice>
          <mc:Fallback xmlns="">
            <p:pic>
              <p:nvPicPr>
                <p:cNvPr id="9" name="Ink 8">
                  <a:extLst>
                    <a:ext uri="{FF2B5EF4-FFF2-40B4-BE49-F238E27FC236}">
                      <a16:creationId xmlns:a16="http://schemas.microsoft.com/office/drawing/2014/main" id="{8E6E7E45-F3E6-4E31-9A0E-1C45338A4ED7}"/>
                    </a:ext>
                  </a:extLst>
                </p:cNvPr>
                <p:cNvPicPr/>
                <p:nvPr/>
              </p:nvPicPr>
              <p:blipFill>
                <a:blip r:embed="rId13"/>
                <a:stretch>
                  <a:fillRect/>
                </a:stretch>
              </p:blipFill>
              <p:spPr>
                <a:xfrm>
                  <a:off x="7625387" y="1298522"/>
                  <a:ext cx="178200" cy="1261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1E40DB3B-C4F4-4E5E-A4E7-514623461AC3}"/>
                    </a:ext>
                  </a:extLst>
                </p14:cNvPr>
                <p14:cNvContentPartPr/>
                <p14:nvPr/>
              </p14:nvContentPartPr>
              <p14:xfrm>
                <a:off x="7189787" y="957962"/>
                <a:ext cx="188280" cy="309960"/>
              </p14:xfrm>
            </p:contentPart>
          </mc:Choice>
          <mc:Fallback xmlns="">
            <p:pic>
              <p:nvPicPr>
                <p:cNvPr id="10" name="Ink 9">
                  <a:extLst>
                    <a:ext uri="{FF2B5EF4-FFF2-40B4-BE49-F238E27FC236}">
                      <a16:creationId xmlns:a16="http://schemas.microsoft.com/office/drawing/2014/main" id="{1E40DB3B-C4F4-4E5E-A4E7-514623461AC3}"/>
                    </a:ext>
                  </a:extLst>
                </p:cNvPr>
                <p:cNvPicPr/>
                <p:nvPr/>
              </p:nvPicPr>
              <p:blipFill>
                <a:blip r:embed="rId15"/>
                <a:stretch>
                  <a:fillRect/>
                </a:stretch>
              </p:blipFill>
              <p:spPr>
                <a:xfrm>
                  <a:off x="7181147" y="949322"/>
                  <a:ext cx="20592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67ACF796-70D1-4096-989D-A7C6ED84B87F}"/>
                    </a:ext>
                  </a:extLst>
                </p14:cNvPr>
                <p14:cNvContentPartPr/>
                <p14:nvPr/>
              </p14:nvContentPartPr>
              <p14:xfrm>
                <a:off x="7249907" y="1060202"/>
                <a:ext cx="20160" cy="105840"/>
              </p14:xfrm>
            </p:contentPart>
          </mc:Choice>
          <mc:Fallback xmlns="">
            <p:pic>
              <p:nvPicPr>
                <p:cNvPr id="11" name="Ink 10">
                  <a:extLst>
                    <a:ext uri="{FF2B5EF4-FFF2-40B4-BE49-F238E27FC236}">
                      <a16:creationId xmlns:a16="http://schemas.microsoft.com/office/drawing/2014/main" id="{67ACF796-70D1-4096-989D-A7C6ED84B87F}"/>
                    </a:ext>
                  </a:extLst>
                </p:cNvPr>
                <p:cNvPicPr/>
                <p:nvPr/>
              </p:nvPicPr>
              <p:blipFill>
                <a:blip r:embed="rId17"/>
                <a:stretch>
                  <a:fillRect/>
                </a:stretch>
              </p:blipFill>
              <p:spPr>
                <a:xfrm>
                  <a:off x="7241267" y="1051562"/>
                  <a:ext cx="3780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F0B92DC1-F290-4C13-9E8E-E81E1FB17CB1}"/>
                    </a:ext>
                  </a:extLst>
                </p14:cNvPr>
                <p14:cNvContentPartPr/>
                <p14:nvPr/>
              </p14:nvContentPartPr>
              <p14:xfrm>
                <a:off x="7369787" y="856082"/>
                <a:ext cx="150840" cy="338760"/>
              </p14:xfrm>
            </p:contentPart>
          </mc:Choice>
          <mc:Fallback xmlns="">
            <p:pic>
              <p:nvPicPr>
                <p:cNvPr id="12" name="Ink 11">
                  <a:extLst>
                    <a:ext uri="{FF2B5EF4-FFF2-40B4-BE49-F238E27FC236}">
                      <a16:creationId xmlns:a16="http://schemas.microsoft.com/office/drawing/2014/main" id="{F0B92DC1-F290-4C13-9E8E-E81E1FB17CB1}"/>
                    </a:ext>
                  </a:extLst>
                </p:cNvPr>
                <p:cNvPicPr/>
                <p:nvPr/>
              </p:nvPicPr>
              <p:blipFill>
                <a:blip r:embed="rId19"/>
                <a:stretch>
                  <a:fillRect/>
                </a:stretch>
              </p:blipFill>
              <p:spPr>
                <a:xfrm>
                  <a:off x="7360787" y="847442"/>
                  <a:ext cx="16848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EB08A8EB-9240-4DE3-89B6-0BDF55A0D4F4}"/>
                    </a:ext>
                  </a:extLst>
                </p14:cNvPr>
                <p14:cNvContentPartPr/>
                <p14:nvPr/>
              </p14:nvContentPartPr>
              <p14:xfrm>
                <a:off x="7574267" y="774362"/>
                <a:ext cx="151200" cy="80280"/>
              </p14:xfrm>
            </p:contentPart>
          </mc:Choice>
          <mc:Fallback xmlns="">
            <p:pic>
              <p:nvPicPr>
                <p:cNvPr id="13" name="Ink 12">
                  <a:extLst>
                    <a:ext uri="{FF2B5EF4-FFF2-40B4-BE49-F238E27FC236}">
                      <a16:creationId xmlns:a16="http://schemas.microsoft.com/office/drawing/2014/main" id="{EB08A8EB-9240-4DE3-89B6-0BDF55A0D4F4}"/>
                    </a:ext>
                  </a:extLst>
                </p:cNvPr>
                <p:cNvPicPr/>
                <p:nvPr/>
              </p:nvPicPr>
              <p:blipFill>
                <a:blip r:embed="rId21"/>
                <a:stretch>
                  <a:fillRect/>
                </a:stretch>
              </p:blipFill>
              <p:spPr>
                <a:xfrm>
                  <a:off x="7565627" y="765362"/>
                  <a:ext cx="16884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9FAD802C-62E4-4802-BBA1-6B03B624B21B}"/>
                    </a:ext>
                  </a:extLst>
                </p14:cNvPr>
                <p14:cNvContentPartPr/>
                <p14:nvPr/>
              </p14:nvContentPartPr>
              <p14:xfrm>
                <a:off x="7659587" y="789482"/>
                <a:ext cx="31320" cy="241200"/>
              </p14:xfrm>
            </p:contentPart>
          </mc:Choice>
          <mc:Fallback xmlns="">
            <p:pic>
              <p:nvPicPr>
                <p:cNvPr id="14" name="Ink 13">
                  <a:extLst>
                    <a:ext uri="{FF2B5EF4-FFF2-40B4-BE49-F238E27FC236}">
                      <a16:creationId xmlns:a16="http://schemas.microsoft.com/office/drawing/2014/main" id="{9FAD802C-62E4-4802-BBA1-6B03B624B21B}"/>
                    </a:ext>
                  </a:extLst>
                </p:cNvPr>
                <p:cNvPicPr/>
                <p:nvPr/>
              </p:nvPicPr>
              <p:blipFill>
                <a:blip r:embed="rId23"/>
                <a:stretch>
                  <a:fillRect/>
                </a:stretch>
              </p:blipFill>
              <p:spPr>
                <a:xfrm>
                  <a:off x="7650587" y="780842"/>
                  <a:ext cx="4896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11E1D81B-430C-428A-8342-EC950A279F89}"/>
                    </a:ext>
                  </a:extLst>
                </p14:cNvPr>
                <p14:cNvContentPartPr/>
                <p14:nvPr/>
              </p14:nvContentPartPr>
              <p14:xfrm>
                <a:off x="8165747" y="1265762"/>
                <a:ext cx="110160" cy="1364040"/>
              </p14:xfrm>
            </p:contentPart>
          </mc:Choice>
          <mc:Fallback xmlns="">
            <p:pic>
              <p:nvPicPr>
                <p:cNvPr id="16" name="Ink 15">
                  <a:extLst>
                    <a:ext uri="{FF2B5EF4-FFF2-40B4-BE49-F238E27FC236}">
                      <a16:creationId xmlns:a16="http://schemas.microsoft.com/office/drawing/2014/main" id="{11E1D81B-430C-428A-8342-EC950A279F89}"/>
                    </a:ext>
                  </a:extLst>
                </p:cNvPr>
                <p:cNvPicPr/>
                <p:nvPr/>
              </p:nvPicPr>
              <p:blipFill>
                <a:blip r:embed="rId25"/>
                <a:stretch>
                  <a:fillRect/>
                </a:stretch>
              </p:blipFill>
              <p:spPr>
                <a:xfrm>
                  <a:off x="8156747" y="1257122"/>
                  <a:ext cx="127800" cy="13816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C450B531-6476-4BA6-AA5D-507669F60453}"/>
                    </a:ext>
                  </a:extLst>
                </p14:cNvPr>
                <p14:cNvContentPartPr/>
                <p14:nvPr/>
              </p14:nvContentPartPr>
              <p14:xfrm>
                <a:off x="7862267" y="982802"/>
                <a:ext cx="86040" cy="232200"/>
              </p14:xfrm>
            </p:contentPart>
          </mc:Choice>
          <mc:Fallback xmlns="">
            <p:pic>
              <p:nvPicPr>
                <p:cNvPr id="17" name="Ink 16">
                  <a:extLst>
                    <a:ext uri="{FF2B5EF4-FFF2-40B4-BE49-F238E27FC236}">
                      <a16:creationId xmlns:a16="http://schemas.microsoft.com/office/drawing/2014/main" id="{C450B531-6476-4BA6-AA5D-507669F60453}"/>
                    </a:ext>
                  </a:extLst>
                </p:cNvPr>
                <p:cNvPicPr/>
                <p:nvPr/>
              </p:nvPicPr>
              <p:blipFill>
                <a:blip r:embed="rId27"/>
                <a:stretch>
                  <a:fillRect/>
                </a:stretch>
              </p:blipFill>
              <p:spPr>
                <a:xfrm>
                  <a:off x="7853267" y="973802"/>
                  <a:ext cx="10368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Ink 17">
                  <a:extLst>
                    <a:ext uri="{FF2B5EF4-FFF2-40B4-BE49-F238E27FC236}">
                      <a16:creationId xmlns:a16="http://schemas.microsoft.com/office/drawing/2014/main" id="{7FABB15A-7300-4962-B468-D78A96956AB8}"/>
                    </a:ext>
                  </a:extLst>
                </p14:cNvPr>
                <p14:cNvContentPartPr/>
                <p14:nvPr/>
              </p14:nvContentPartPr>
              <p14:xfrm>
                <a:off x="7897187" y="804242"/>
                <a:ext cx="102600" cy="97920"/>
              </p14:xfrm>
            </p:contentPart>
          </mc:Choice>
          <mc:Fallback xmlns="">
            <p:pic>
              <p:nvPicPr>
                <p:cNvPr id="18" name="Ink 17">
                  <a:extLst>
                    <a:ext uri="{FF2B5EF4-FFF2-40B4-BE49-F238E27FC236}">
                      <a16:creationId xmlns:a16="http://schemas.microsoft.com/office/drawing/2014/main" id="{7FABB15A-7300-4962-B468-D78A96956AB8}"/>
                    </a:ext>
                  </a:extLst>
                </p:cNvPr>
                <p:cNvPicPr/>
                <p:nvPr/>
              </p:nvPicPr>
              <p:blipFill>
                <a:blip r:embed="rId29"/>
                <a:stretch>
                  <a:fillRect/>
                </a:stretch>
              </p:blipFill>
              <p:spPr>
                <a:xfrm>
                  <a:off x="7888547" y="795242"/>
                  <a:ext cx="12024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Ink 18">
                  <a:extLst>
                    <a:ext uri="{FF2B5EF4-FFF2-40B4-BE49-F238E27FC236}">
                      <a16:creationId xmlns:a16="http://schemas.microsoft.com/office/drawing/2014/main" id="{DA259E2E-10E9-4B6F-94A2-3BFB8305D5B4}"/>
                    </a:ext>
                  </a:extLst>
                </p14:cNvPr>
                <p14:cNvContentPartPr/>
                <p14:nvPr/>
              </p14:nvContentPartPr>
              <p14:xfrm>
                <a:off x="7920227" y="910082"/>
                <a:ext cx="102960" cy="105480"/>
              </p14:xfrm>
            </p:contentPart>
          </mc:Choice>
          <mc:Fallback xmlns="">
            <p:pic>
              <p:nvPicPr>
                <p:cNvPr id="19" name="Ink 18">
                  <a:extLst>
                    <a:ext uri="{FF2B5EF4-FFF2-40B4-BE49-F238E27FC236}">
                      <a16:creationId xmlns:a16="http://schemas.microsoft.com/office/drawing/2014/main" id="{DA259E2E-10E9-4B6F-94A2-3BFB8305D5B4}"/>
                    </a:ext>
                  </a:extLst>
                </p:cNvPr>
                <p:cNvPicPr/>
                <p:nvPr/>
              </p:nvPicPr>
              <p:blipFill>
                <a:blip r:embed="rId31"/>
                <a:stretch>
                  <a:fillRect/>
                </a:stretch>
              </p:blipFill>
              <p:spPr>
                <a:xfrm>
                  <a:off x="7911227" y="901082"/>
                  <a:ext cx="120600"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Ink 19">
                  <a:extLst>
                    <a:ext uri="{FF2B5EF4-FFF2-40B4-BE49-F238E27FC236}">
                      <a16:creationId xmlns:a16="http://schemas.microsoft.com/office/drawing/2014/main" id="{9516F5F0-D776-4469-AF32-A6B4859F7E62}"/>
                    </a:ext>
                  </a:extLst>
                </p14:cNvPr>
                <p14:cNvContentPartPr/>
                <p14:nvPr/>
              </p14:nvContentPartPr>
              <p14:xfrm>
                <a:off x="7958387" y="764282"/>
                <a:ext cx="178920" cy="328680"/>
              </p14:xfrm>
            </p:contentPart>
          </mc:Choice>
          <mc:Fallback xmlns="">
            <p:pic>
              <p:nvPicPr>
                <p:cNvPr id="20" name="Ink 19">
                  <a:extLst>
                    <a:ext uri="{FF2B5EF4-FFF2-40B4-BE49-F238E27FC236}">
                      <a16:creationId xmlns:a16="http://schemas.microsoft.com/office/drawing/2014/main" id="{9516F5F0-D776-4469-AF32-A6B4859F7E62}"/>
                    </a:ext>
                  </a:extLst>
                </p:cNvPr>
                <p:cNvPicPr/>
                <p:nvPr/>
              </p:nvPicPr>
              <p:blipFill>
                <a:blip r:embed="rId33"/>
                <a:stretch>
                  <a:fillRect/>
                </a:stretch>
              </p:blipFill>
              <p:spPr>
                <a:xfrm>
                  <a:off x="7949747" y="755642"/>
                  <a:ext cx="196560" cy="346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Ink 20">
                  <a:extLst>
                    <a:ext uri="{FF2B5EF4-FFF2-40B4-BE49-F238E27FC236}">
                      <a16:creationId xmlns:a16="http://schemas.microsoft.com/office/drawing/2014/main" id="{4B60158D-629B-478C-944A-A431973FAFB1}"/>
                    </a:ext>
                  </a:extLst>
                </p14:cNvPr>
                <p14:cNvContentPartPr/>
                <p14:nvPr/>
              </p14:nvContentPartPr>
              <p14:xfrm>
                <a:off x="8114267" y="618482"/>
                <a:ext cx="168840" cy="164880"/>
              </p14:xfrm>
            </p:contentPart>
          </mc:Choice>
          <mc:Fallback xmlns="">
            <p:pic>
              <p:nvPicPr>
                <p:cNvPr id="21" name="Ink 20">
                  <a:extLst>
                    <a:ext uri="{FF2B5EF4-FFF2-40B4-BE49-F238E27FC236}">
                      <a16:creationId xmlns:a16="http://schemas.microsoft.com/office/drawing/2014/main" id="{4B60158D-629B-478C-944A-A431973FAFB1}"/>
                    </a:ext>
                  </a:extLst>
                </p:cNvPr>
                <p:cNvPicPr/>
                <p:nvPr/>
              </p:nvPicPr>
              <p:blipFill>
                <a:blip r:embed="rId35"/>
                <a:stretch>
                  <a:fillRect/>
                </a:stretch>
              </p:blipFill>
              <p:spPr>
                <a:xfrm>
                  <a:off x="8105267" y="609482"/>
                  <a:ext cx="18648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2" name="Ink 21">
                  <a:extLst>
                    <a:ext uri="{FF2B5EF4-FFF2-40B4-BE49-F238E27FC236}">
                      <a16:creationId xmlns:a16="http://schemas.microsoft.com/office/drawing/2014/main" id="{34F29269-7C2F-4C59-B2D1-545536D08DC7}"/>
                    </a:ext>
                  </a:extLst>
                </p14:cNvPr>
                <p14:cNvContentPartPr/>
                <p14:nvPr/>
              </p14:nvContentPartPr>
              <p14:xfrm>
                <a:off x="8113907" y="716402"/>
                <a:ext cx="142200" cy="116280"/>
              </p14:xfrm>
            </p:contentPart>
          </mc:Choice>
          <mc:Fallback xmlns="">
            <p:pic>
              <p:nvPicPr>
                <p:cNvPr id="22" name="Ink 21">
                  <a:extLst>
                    <a:ext uri="{FF2B5EF4-FFF2-40B4-BE49-F238E27FC236}">
                      <a16:creationId xmlns:a16="http://schemas.microsoft.com/office/drawing/2014/main" id="{34F29269-7C2F-4C59-B2D1-545536D08DC7}"/>
                    </a:ext>
                  </a:extLst>
                </p:cNvPr>
                <p:cNvPicPr/>
                <p:nvPr/>
              </p:nvPicPr>
              <p:blipFill>
                <a:blip r:embed="rId37"/>
                <a:stretch>
                  <a:fillRect/>
                </a:stretch>
              </p:blipFill>
              <p:spPr>
                <a:xfrm>
                  <a:off x="8104907" y="707402"/>
                  <a:ext cx="15984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Ink 22">
                  <a:extLst>
                    <a:ext uri="{FF2B5EF4-FFF2-40B4-BE49-F238E27FC236}">
                      <a16:creationId xmlns:a16="http://schemas.microsoft.com/office/drawing/2014/main" id="{D7CF1252-97D7-4E41-8D99-E60FB51ECF70}"/>
                    </a:ext>
                  </a:extLst>
                </p14:cNvPr>
                <p14:cNvContentPartPr/>
                <p14:nvPr/>
              </p14:nvContentPartPr>
              <p14:xfrm>
                <a:off x="8391107" y="397442"/>
                <a:ext cx="215640" cy="168840"/>
              </p14:xfrm>
            </p:contentPart>
          </mc:Choice>
          <mc:Fallback xmlns="">
            <p:pic>
              <p:nvPicPr>
                <p:cNvPr id="23" name="Ink 22">
                  <a:extLst>
                    <a:ext uri="{FF2B5EF4-FFF2-40B4-BE49-F238E27FC236}">
                      <a16:creationId xmlns:a16="http://schemas.microsoft.com/office/drawing/2014/main" id="{D7CF1252-97D7-4E41-8D99-E60FB51ECF70}"/>
                    </a:ext>
                  </a:extLst>
                </p:cNvPr>
                <p:cNvPicPr/>
                <p:nvPr/>
              </p:nvPicPr>
              <p:blipFill>
                <a:blip r:embed="rId39"/>
                <a:stretch>
                  <a:fillRect/>
                </a:stretch>
              </p:blipFill>
              <p:spPr>
                <a:xfrm>
                  <a:off x="8382107" y="388802"/>
                  <a:ext cx="23328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 name="Ink 23">
                  <a:extLst>
                    <a:ext uri="{FF2B5EF4-FFF2-40B4-BE49-F238E27FC236}">
                      <a16:creationId xmlns:a16="http://schemas.microsoft.com/office/drawing/2014/main" id="{68A15019-A2E1-4DFB-B7C6-FB9646F98371}"/>
                    </a:ext>
                  </a:extLst>
                </p14:cNvPr>
                <p14:cNvContentPartPr/>
                <p14:nvPr/>
              </p14:nvContentPartPr>
              <p14:xfrm>
                <a:off x="8468507" y="493922"/>
                <a:ext cx="43200" cy="281880"/>
              </p14:xfrm>
            </p:contentPart>
          </mc:Choice>
          <mc:Fallback xmlns="">
            <p:pic>
              <p:nvPicPr>
                <p:cNvPr id="24" name="Ink 23">
                  <a:extLst>
                    <a:ext uri="{FF2B5EF4-FFF2-40B4-BE49-F238E27FC236}">
                      <a16:creationId xmlns:a16="http://schemas.microsoft.com/office/drawing/2014/main" id="{68A15019-A2E1-4DFB-B7C6-FB9646F98371}"/>
                    </a:ext>
                  </a:extLst>
                </p:cNvPr>
                <p:cNvPicPr/>
                <p:nvPr/>
              </p:nvPicPr>
              <p:blipFill>
                <a:blip r:embed="rId41"/>
                <a:stretch>
                  <a:fillRect/>
                </a:stretch>
              </p:blipFill>
              <p:spPr>
                <a:xfrm>
                  <a:off x="8459867" y="484922"/>
                  <a:ext cx="6084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5" name="Ink 24">
                  <a:extLst>
                    <a:ext uri="{FF2B5EF4-FFF2-40B4-BE49-F238E27FC236}">
                      <a16:creationId xmlns:a16="http://schemas.microsoft.com/office/drawing/2014/main" id="{B5159573-38B9-45F6-A109-7F35F4F5CCB1}"/>
                    </a:ext>
                  </a:extLst>
                </p14:cNvPr>
                <p14:cNvContentPartPr/>
                <p14:nvPr/>
              </p14:nvContentPartPr>
              <p14:xfrm>
                <a:off x="8450507" y="733682"/>
                <a:ext cx="146880" cy="103320"/>
              </p14:xfrm>
            </p:contentPart>
          </mc:Choice>
          <mc:Fallback xmlns="">
            <p:pic>
              <p:nvPicPr>
                <p:cNvPr id="25" name="Ink 24">
                  <a:extLst>
                    <a:ext uri="{FF2B5EF4-FFF2-40B4-BE49-F238E27FC236}">
                      <a16:creationId xmlns:a16="http://schemas.microsoft.com/office/drawing/2014/main" id="{B5159573-38B9-45F6-A109-7F35F4F5CCB1}"/>
                    </a:ext>
                  </a:extLst>
                </p:cNvPr>
                <p:cNvPicPr/>
                <p:nvPr/>
              </p:nvPicPr>
              <p:blipFill>
                <a:blip r:embed="rId43"/>
                <a:stretch>
                  <a:fillRect/>
                </a:stretch>
              </p:blipFill>
              <p:spPr>
                <a:xfrm>
                  <a:off x="8441867" y="725042"/>
                  <a:ext cx="16452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7" name="Ink 26">
                  <a:extLst>
                    <a:ext uri="{FF2B5EF4-FFF2-40B4-BE49-F238E27FC236}">
                      <a16:creationId xmlns:a16="http://schemas.microsoft.com/office/drawing/2014/main" id="{635A8E0F-BCE4-4852-B77E-CFED66510932}"/>
                    </a:ext>
                  </a:extLst>
                </p14:cNvPr>
                <p14:cNvContentPartPr/>
                <p14:nvPr/>
              </p14:nvContentPartPr>
              <p14:xfrm>
                <a:off x="8382107" y="2401202"/>
                <a:ext cx="28080" cy="485280"/>
              </p14:xfrm>
            </p:contentPart>
          </mc:Choice>
          <mc:Fallback xmlns="">
            <p:pic>
              <p:nvPicPr>
                <p:cNvPr id="27" name="Ink 26">
                  <a:extLst>
                    <a:ext uri="{FF2B5EF4-FFF2-40B4-BE49-F238E27FC236}">
                      <a16:creationId xmlns:a16="http://schemas.microsoft.com/office/drawing/2014/main" id="{635A8E0F-BCE4-4852-B77E-CFED66510932}"/>
                    </a:ext>
                  </a:extLst>
                </p:cNvPr>
                <p:cNvPicPr/>
                <p:nvPr/>
              </p:nvPicPr>
              <p:blipFill>
                <a:blip r:embed="rId45"/>
                <a:stretch>
                  <a:fillRect/>
                </a:stretch>
              </p:blipFill>
              <p:spPr>
                <a:xfrm>
                  <a:off x="8373107" y="2392202"/>
                  <a:ext cx="45720" cy="5029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8" name="Ink 27">
                  <a:extLst>
                    <a:ext uri="{FF2B5EF4-FFF2-40B4-BE49-F238E27FC236}">
                      <a16:creationId xmlns:a16="http://schemas.microsoft.com/office/drawing/2014/main" id="{DAE44984-96DA-4ADD-960D-A3B0406BE596}"/>
                    </a:ext>
                  </a:extLst>
                </p14:cNvPr>
                <p14:cNvContentPartPr/>
                <p14:nvPr/>
              </p14:nvContentPartPr>
              <p14:xfrm>
                <a:off x="8296427" y="2299682"/>
                <a:ext cx="198360" cy="125280"/>
              </p14:xfrm>
            </p:contentPart>
          </mc:Choice>
          <mc:Fallback xmlns="">
            <p:pic>
              <p:nvPicPr>
                <p:cNvPr id="28" name="Ink 27">
                  <a:extLst>
                    <a:ext uri="{FF2B5EF4-FFF2-40B4-BE49-F238E27FC236}">
                      <a16:creationId xmlns:a16="http://schemas.microsoft.com/office/drawing/2014/main" id="{DAE44984-96DA-4ADD-960D-A3B0406BE596}"/>
                    </a:ext>
                  </a:extLst>
                </p:cNvPr>
                <p:cNvPicPr/>
                <p:nvPr/>
              </p:nvPicPr>
              <p:blipFill>
                <a:blip r:embed="rId47"/>
                <a:stretch>
                  <a:fillRect/>
                </a:stretch>
              </p:blipFill>
              <p:spPr>
                <a:xfrm>
                  <a:off x="8287427" y="2291042"/>
                  <a:ext cx="21600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9" name="Ink 28">
                  <a:extLst>
                    <a:ext uri="{FF2B5EF4-FFF2-40B4-BE49-F238E27FC236}">
                      <a16:creationId xmlns:a16="http://schemas.microsoft.com/office/drawing/2014/main" id="{45525CB3-C285-431C-BA92-6EFF600716BB}"/>
                    </a:ext>
                  </a:extLst>
                </p14:cNvPr>
                <p14:cNvContentPartPr/>
                <p14:nvPr/>
              </p14:nvContentPartPr>
              <p14:xfrm>
                <a:off x="8215787" y="2295722"/>
                <a:ext cx="285120" cy="170640"/>
              </p14:xfrm>
            </p:contentPart>
          </mc:Choice>
          <mc:Fallback xmlns="">
            <p:pic>
              <p:nvPicPr>
                <p:cNvPr id="29" name="Ink 28">
                  <a:extLst>
                    <a:ext uri="{FF2B5EF4-FFF2-40B4-BE49-F238E27FC236}">
                      <a16:creationId xmlns:a16="http://schemas.microsoft.com/office/drawing/2014/main" id="{45525CB3-C285-431C-BA92-6EFF600716BB}"/>
                    </a:ext>
                  </a:extLst>
                </p:cNvPr>
                <p:cNvPicPr/>
                <p:nvPr/>
              </p:nvPicPr>
              <p:blipFill>
                <a:blip r:embed="rId49"/>
                <a:stretch>
                  <a:fillRect/>
                </a:stretch>
              </p:blipFill>
              <p:spPr>
                <a:xfrm>
                  <a:off x="8207147" y="2287082"/>
                  <a:ext cx="30276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0" name="Ink 29">
                  <a:extLst>
                    <a:ext uri="{FF2B5EF4-FFF2-40B4-BE49-F238E27FC236}">
                      <a16:creationId xmlns:a16="http://schemas.microsoft.com/office/drawing/2014/main" id="{955DF0DE-738B-4E26-AEC3-323C2B8A37BB}"/>
                    </a:ext>
                  </a:extLst>
                </p14:cNvPr>
                <p14:cNvContentPartPr/>
                <p14:nvPr/>
              </p14:nvContentPartPr>
              <p14:xfrm>
                <a:off x="8235587" y="3217682"/>
                <a:ext cx="198720" cy="272520"/>
              </p14:xfrm>
            </p:contentPart>
          </mc:Choice>
          <mc:Fallback xmlns="">
            <p:pic>
              <p:nvPicPr>
                <p:cNvPr id="30" name="Ink 29">
                  <a:extLst>
                    <a:ext uri="{FF2B5EF4-FFF2-40B4-BE49-F238E27FC236}">
                      <a16:creationId xmlns:a16="http://schemas.microsoft.com/office/drawing/2014/main" id="{955DF0DE-738B-4E26-AEC3-323C2B8A37BB}"/>
                    </a:ext>
                  </a:extLst>
                </p:cNvPr>
                <p:cNvPicPr/>
                <p:nvPr/>
              </p:nvPicPr>
              <p:blipFill>
                <a:blip r:embed="rId51"/>
                <a:stretch>
                  <a:fillRect/>
                </a:stretch>
              </p:blipFill>
              <p:spPr>
                <a:xfrm>
                  <a:off x="8226587" y="3208682"/>
                  <a:ext cx="21636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1" name="Ink 30">
                  <a:extLst>
                    <a:ext uri="{FF2B5EF4-FFF2-40B4-BE49-F238E27FC236}">
                      <a16:creationId xmlns:a16="http://schemas.microsoft.com/office/drawing/2014/main" id="{1ED86EFB-E720-458A-AA66-3F03803018E3}"/>
                    </a:ext>
                  </a:extLst>
                </p14:cNvPr>
                <p14:cNvContentPartPr/>
                <p14:nvPr/>
              </p14:nvContentPartPr>
              <p14:xfrm>
                <a:off x="8500187" y="3144602"/>
                <a:ext cx="97200" cy="310680"/>
              </p14:xfrm>
            </p:contentPart>
          </mc:Choice>
          <mc:Fallback xmlns="">
            <p:pic>
              <p:nvPicPr>
                <p:cNvPr id="31" name="Ink 30">
                  <a:extLst>
                    <a:ext uri="{FF2B5EF4-FFF2-40B4-BE49-F238E27FC236}">
                      <a16:creationId xmlns:a16="http://schemas.microsoft.com/office/drawing/2014/main" id="{1ED86EFB-E720-458A-AA66-3F03803018E3}"/>
                    </a:ext>
                  </a:extLst>
                </p:cNvPr>
                <p:cNvPicPr/>
                <p:nvPr/>
              </p:nvPicPr>
              <p:blipFill>
                <a:blip r:embed="rId53"/>
                <a:stretch>
                  <a:fillRect/>
                </a:stretch>
              </p:blipFill>
              <p:spPr>
                <a:xfrm>
                  <a:off x="8491547" y="3135602"/>
                  <a:ext cx="114840"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2" name="Ink 31">
                  <a:extLst>
                    <a:ext uri="{FF2B5EF4-FFF2-40B4-BE49-F238E27FC236}">
                      <a16:creationId xmlns:a16="http://schemas.microsoft.com/office/drawing/2014/main" id="{DFD8CDA7-EF73-47EF-A4A8-D36F1ACD6F6A}"/>
                    </a:ext>
                  </a:extLst>
                </p14:cNvPr>
                <p14:cNvContentPartPr/>
                <p14:nvPr/>
              </p14:nvContentPartPr>
              <p14:xfrm>
                <a:off x="8673347" y="3253682"/>
                <a:ext cx="56160" cy="223560"/>
              </p14:xfrm>
            </p:contentPart>
          </mc:Choice>
          <mc:Fallback xmlns="">
            <p:pic>
              <p:nvPicPr>
                <p:cNvPr id="32" name="Ink 31">
                  <a:extLst>
                    <a:ext uri="{FF2B5EF4-FFF2-40B4-BE49-F238E27FC236}">
                      <a16:creationId xmlns:a16="http://schemas.microsoft.com/office/drawing/2014/main" id="{DFD8CDA7-EF73-47EF-A4A8-D36F1ACD6F6A}"/>
                    </a:ext>
                  </a:extLst>
                </p:cNvPr>
                <p:cNvPicPr/>
                <p:nvPr/>
              </p:nvPicPr>
              <p:blipFill>
                <a:blip r:embed="rId55"/>
                <a:stretch>
                  <a:fillRect/>
                </a:stretch>
              </p:blipFill>
              <p:spPr>
                <a:xfrm>
                  <a:off x="8664347" y="3245042"/>
                  <a:ext cx="7380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3" name="Ink 32">
                  <a:extLst>
                    <a:ext uri="{FF2B5EF4-FFF2-40B4-BE49-F238E27FC236}">
                      <a16:creationId xmlns:a16="http://schemas.microsoft.com/office/drawing/2014/main" id="{E5C1FBE2-20FA-4BA3-B4A2-8CF8027DB903}"/>
                    </a:ext>
                  </a:extLst>
                </p14:cNvPr>
                <p14:cNvContentPartPr/>
                <p14:nvPr/>
              </p14:nvContentPartPr>
              <p14:xfrm>
                <a:off x="8892587" y="3205802"/>
                <a:ext cx="110160" cy="252000"/>
              </p14:xfrm>
            </p:contentPart>
          </mc:Choice>
          <mc:Fallback xmlns="">
            <p:pic>
              <p:nvPicPr>
                <p:cNvPr id="33" name="Ink 32">
                  <a:extLst>
                    <a:ext uri="{FF2B5EF4-FFF2-40B4-BE49-F238E27FC236}">
                      <a16:creationId xmlns:a16="http://schemas.microsoft.com/office/drawing/2014/main" id="{E5C1FBE2-20FA-4BA3-B4A2-8CF8027DB903}"/>
                    </a:ext>
                  </a:extLst>
                </p:cNvPr>
                <p:cNvPicPr/>
                <p:nvPr/>
              </p:nvPicPr>
              <p:blipFill>
                <a:blip r:embed="rId57"/>
                <a:stretch>
                  <a:fillRect/>
                </a:stretch>
              </p:blipFill>
              <p:spPr>
                <a:xfrm>
                  <a:off x="8883947" y="3197162"/>
                  <a:ext cx="12780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4" name="Ink 33">
                  <a:extLst>
                    <a:ext uri="{FF2B5EF4-FFF2-40B4-BE49-F238E27FC236}">
                      <a16:creationId xmlns:a16="http://schemas.microsoft.com/office/drawing/2014/main" id="{6BE67265-A44D-49F9-A78D-DADE03A580A5}"/>
                    </a:ext>
                  </a:extLst>
                </p14:cNvPr>
                <p14:cNvContentPartPr/>
                <p14:nvPr/>
              </p14:nvContentPartPr>
              <p14:xfrm>
                <a:off x="9035147" y="3231002"/>
                <a:ext cx="104040" cy="259560"/>
              </p14:xfrm>
            </p:contentPart>
          </mc:Choice>
          <mc:Fallback xmlns="">
            <p:pic>
              <p:nvPicPr>
                <p:cNvPr id="34" name="Ink 33">
                  <a:extLst>
                    <a:ext uri="{FF2B5EF4-FFF2-40B4-BE49-F238E27FC236}">
                      <a16:creationId xmlns:a16="http://schemas.microsoft.com/office/drawing/2014/main" id="{6BE67265-A44D-49F9-A78D-DADE03A580A5}"/>
                    </a:ext>
                  </a:extLst>
                </p:cNvPr>
                <p:cNvPicPr/>
                <p:nvPr/>
              </p:nvPicPr>
              <p:blipFill>
                <a:blip r:embed="rId59"/>
                <a:stretch>
                  <a:fillRect/>
                </a:stretch>
              </p:blipFill>
              <p:spPr>
                <a:xfrm>
                  <a:off x="9026147" y="3222002"/>
                  <a:ext cx="12168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5" name="Ink 34">
                  <a:extLst>
                    <a:ext uri="{FF2B5EF4-FFF2-40B4-BE49-F238E27FC236}">
                      <a16:creationId xmlns:a16="http://schemas.microsoft.com/office/drawing/2014/main" id="{0E352ACD-B00B-417C-8743-161E91A07593}"/>
                    </a:ext>
                  </a:extLst>
                </p14:cNvPr>
                <p14:cNvContentPartPr/>
                <p14:nvPr/>
              </p14:nvContentPartPr>
              <p14:xfrm>
                <a:off x="9344747" y="3204002"/>
                <a:ext cx="135000" cy="244440"/>
              </p14:xfrm>
            </p:contentPart>
          </mc:Choice>
          <mc:Fallback xmlns="">
            <p:pic>
              <p:nvPicPr>
                <p:cNvPr id="35" name="Ink 34">
                  <a:extLst>
                    <a:ext uri="{FF2B5EF4-FFF2-40B4-BE49-F238E27FC236}">
                      <a16:creationId xmlns:a16="http://schemas.microsoft.com/office/drawing/2014/main" id="{0E352ACD-B00B-417C-8743-161E91A07593}"/>
                    </a:ext>
                  </a:extLst>
                </p:cNvPr>
                <p:cNvPicPr/>
                <p:nvPr/>
              </p:nvPicPr>
              <p:blipFill>
                <a:blip r:embed="rId61"/>
                <a:stretch>
                  <a:fillRect/>
                </a:stretch>
              </p:blipFill>
              <p:spPr>
                <a:xfrm>
                  <a:off x="9336107" y="3195362"/>
                  <a:ext cx="15264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6" name="Ink 35">
                  <a:extLst>
                    <a:ext uri="{FF2B5EF4-FFF2-40B4-BE49-F238E27FC236}">
                      <a16:creationId xmlns:a16="http://schemas.microsoft.com/office/drawing/2014/main" id="{255C147B-EEA3-4B50-827C-FFA62CDC7C66}"/>
                    </a:ext>
                  </a:extLst>
                </p14:cNvPr>
                <p14:cNvContentPartPr/>
                <p14:nvPr/>
              </p14:nvContentPartPr>
              <p14:xfrm>
                <a:off x="9520427" y="3228482"/>
                <a:ext cx="120960" cy="217080"/>
              </p14:xfrm>
            </p:contentPart>
          </mc:Choice>
          <mc:Fallback xmlns="">
            <p:pic>
              <p:nvPicPr>
                <p:cNvPr id="36" name="Ink 35">
                  <a:extLst>
                    <a:ext uri="{FF2B5EF4-FFF2-40B4-BE49-F238E27FC236}">
                      <a16:creationId xmlns:a16="http://schemas.microsoft.com/office/drawing/2014/main" id="{255C147B-EEA3-4B50-827C-FFA62CDC7C66}"/>
                    </a:ext>
                  </a:extLst>
                </p:cNvPr>
                <p:cNvPicPr/>
                <p:nvPr/>
              </p:nvPicPr>
              <p:blipFill>
                <a:blip r:embed="rId63"/>
                <a:stretch>
                  <a:fillRect/>
                </a:stretch>
              </p:blipFill>
              <p:spPr>
                <a:xfrm>
                  <a:off x="9511787" y="3219482"/>
                  <a:ext cx="13860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7" name="Ink 36">
                  <a:extLst>
                    <a:ext uri="{FF2B5EF4-FFF2-40B4-BE49-F238E27FC236}">
                      <a16:creationId xmlns:a16="http://schemas.microsoft.com/office/drawing/2014/main" id="{2C81BC56-911B-40F0-B5AD-F4364ABF0C15}"/>
                    </a:ext>
                  </a:extLst>
                </p14:cNvPr>
                <p14:cNvContentPartPr/>
                <p14:nvPr/>
              </p14:nvContentPartPr>
              <p14:xfrm>
                <a:off x="9687107" y="3160802"/>
                <a:ext cx="71280" cy="223920"/>
              </p14:xfrm>
            </p:contentPart>
          </mc:Choice>
          <mc:Fallback xmlns="">
            <p:pic>
              <p:nvPicPr>
                <p:cNvPr id="37" name="Ink 36">
                  <a:extLst>
                    <a:ext uri="{FF2B5EF4-FFF2-40B4-BE49-F238E27FC236}">
                      <a16:creationId xmlns:a16="http://schemas.microsoft.com/office/drawing/2014/main" id="{2C81BC56-911B-40F0-B5AD-F4364ABF0C15}"/>
                    </a:ext>
                  </a:extLst>
                </p:cNvPr>
                <p:cNvPicPr/>
                <p:nvPr/>
              </p:nvPicPr>
              <p:blipFill>
                <a:blip r:embed="rId65"/>
                <a:stretch>
                  <a:fillRect/>
                </a:stretch>
              </p:blipFill>
              <p:spPr>
                <a:xfrm>
                  <a:off x="9678467" y="3151802"/>
                  <a:ext cx="8892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8" name="Ink 37">
                  <a:extLst>
                    <a:ext uri="{FF2B5EF4-FFF2-40B4-BE49-F238E27FC236}">
                      <a16:creationId xmlns:a16="http://schemas.microsoft.com/office/drawing/2014/main" id="{C0D13520-3B16-4686-974E-A6C2CB8C676D}"/>
                    </a:ext>
                  </a:extLst>
                </p14:cNvPr>
                <p14:cNvContentPartPr/>
                <p14:nvPr/>
              </p14:nvContentPartPr>
              <p14:xfrm>
                <a:off x="9619787" y="3047042"/>
                <a:ext cx="309600" cy="390600"/>
              </p14:xfrm>
            </p:contentPart>
          </mc:Choice>
          <mc:Fallback xmlns="">
            <p:pic>
              <p:nvPicPr>
                <p:cNvPr id="38" name="Ink 37">
                  <a:extLst>
                    <a:ext uri="{FF2B5EF4-FFF2-40B4-BE49-F238E27FC236}">
                      <a16:creationId xmlns:a16="http://schemas.microsoft.com/office/drawing/2014/main" id="{C0D13520-3B16-4686-974E-A6C2CB8C676D}"/>
                    </a:ext>
                  </a:extLst>
                </p:cNvPr>
                <p:cNvPicPr/>
                <p:nvPr/>
              </p:nvPicPr>
              <p:blipFill>
                <a:blip r:embed="rId67"/>
                <a:stretch>
                  <a:fillRect/>
                </a:stretch>
              </p:blipFill>
              <p:spPr>
                <a:xfrm>
                  <a:off x="9610787" y="3038042"/>
                  <a:ext cx="327240" cy="4082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9" name="Ink 38">
                  <a:extLst>
                    <a:ext uri="{FF2B5EF4-FFF2-40B4-BE49-F238E27FC236}">
                      <a16:creationId xmlns:a16="http://schemas.microsoft.com/office/drawing/2014/main" id="{CB53FA8D-0B3D-482A-BDE0-3635A85A57D5}"/>
                    </a:ext>
                  </a:extLst>
                </p14:cNvPr>
                <p14:cNvContentPartPr/>
                <p14:nvPr/>
              </p14:nvContentPartPr>
              <p14:xfrm>
                <a:off x="9889427" y="3194642"/>
                <a:ext cx="83880" cy="37440"/>
              </p14:xfrm>
            </p:contentPart>
          </mc:Choice>
          <mc:Fallback xmlns="">
            <p:pic>
              <p:nvPicPr>
                <p:cNvPr id="39" name="Ink 38">
                  <a:extLst>
                    <a:ext uri="{FF2B5EF4-FFF2-40B4-BE49-F238E27FC236}">
                      <a16:creationId xmlns:a16="http://schemas.microsoft.com/office/drawing/2014/main" id="{CB53FA8D-0B3D-482A-BDE0-3635A85A57D5}"/>
                    </a:ext>
                  </a:extLst>
                </p:cNvPr>
                <p:cNvPicPr/>
                <p:nvPr/>
              </p:nvPicPr>
              <p:blipFill>
                <a:blip r:embed="rId69"/>
                <a:stretch>
                  <a:fillRect/>
                </a:stretch>
              </p:blipFill>
              <p:spPr>
                <a:xfrm>
                  <a:off x="9880427" y="3185642"/>
                  <a:ext cx="10152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0" name="Ink 39">
                  <a:extLst>
                    <a:ext uri="{FF2B5EF4-FFF2-40B4-BE49-F238E27FC236}">
                      <a16:creationId xmlns:a16="http://schemas.microsoft.com/office/drawing/2014/main" id="{F8FBEBB2-654B-4CA3-9856-DC9CE0FD1F42}"/>
                    </a:ext>
                  </a:extLst>
                </p14:cNvPr>
                <p14:cNvContentPartPr/>
                <p14:nvPr/>
              </p14:nvContentPartPr>
              <p14:xfrm>
                <a:off x="10435187" y="3133802"/>
                <a:ext cx="136800" cy="383760"/>
              </p14:xfrm>
            </p:contentPart>
          </mc:Choice>
          <mc:Fallback xmlns="">
            <p:pic>
              <p:nvPicPr>
                <p:cNvPr id="40" name="Ink 39">
                  <a:extLst>
                    <a:ext uri="{FF2B5EF4-FFF2-40B4-BE49-F238E27FC236}">
                      <a16:creationId xmlns:a16="http://schemas.microsoft.com/office/drawing/2014/main" id="{F8FBEBB2-654B-4CA3-9856-DC9CE0FD1F42}"/>
                    </a:ext>
                  </a:extLst>
                </p:cNvPr>
                <p:cNvPicPr/>
                <p:nvPr/>
              </p:nvPicPr>
              <p:blipFill>
                <a:blip r:embed="rId71"/>
                <a:stretch>
                  <a:fillRect/>
                </a:stretch>
              </p:blipFill>
              <p:spPr>
                <a:xfrm>
                  <a:off x="10426547" y="3125162"/>
                  <a:ext cx="154440" cy="4014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1" name="Ink 40">
                  <a:extLst>
                    <a:ext uri="{FF2B5EF4-FFF2-40B4-BE49-F238E27FC236}">
                      <a16:creationId xmlns:a16="http://schemas.microsoft.com/office/drawing/2014/main" id="{E4245524-B59E-4D2C-B1BB-A65DAD334DF9}"/>
                    </a:ext>
                  </a:extLst>
                </p14:cNvPr>
                <p14:cNvContentPartPr/>
                <p14:nvPr/>
              </p14:nvContentPartPr>
              <p14:xfrm>
                <a:off x="10604747" y="3107162"/>
                <a:ext cx="114840" cy="194400"/>
              </p14:xfrm>
            </p:contentPart>
          </mc:Choice>
          <mc:Fallback xmlns="">
            <p:pic>
              <p:nvPicPr>
                <p:cNvPr id="41" name="Ink 40">
                  <a:extLst>
                    <a:ext uri="{FF2B5EF4-FFF2-40B4-BE49-F238E27FC236}">
                      <a16:creationId xmlns:a16="http://schemas.microsoft.com/office/drawing/2014/main" id="{E4245524-B59E-4D2C-B1BB-A65DAD334DF9}"/>
                    </a:ext>
                  </a:extLst>
                </p:cNvPr>
                <p:cNvPicPr/>
                <p:nvPr/>
              </p:nvPicPr>
              <p:blipFill>
                <a:blip r:embed="rId73"/>
                <a:stretch>
                  <a:fillRect/>
                </a:stretch>
              </p:blipFill>
              <p:spPr>
                <a:xfrm>
                  <a:off x="10596107" y="3098162"/>
                  <a:ext cx="13248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2" name="Ink 41">
                  <a:extLst>
                    <a:ext uri="{FF2B5EF4-FFF2-40B4-BE49-F238E27FC236}">
                      <a16:creationId xmlns:a16="http://schemas.microsoft.com/office/drawing/2014/main" id="{540B8124-130F-4466-B62E-D529C7F114FE}"/>
                    </a:ext>
                  </a:extLst>
                </p14:cNvPr>
                <p14:cNvContentPartPr/>
                <p14:nvPr/>
              </p14:nvContentPartPr>
              <p14:xfrm>
                <a:off x="10777187" y="3133802"/>
                <a:ext cx="119520" cy="174600"/>
              </p14:xfrm>
            </p:contentPart>
          </mc:Choice>
          <mc:Fallback xmlns="">
            <p:pic>
              <p:nvPicPr>
                <p:cNvPr id="42" name="Ink 41">
                  <a:extLst>
                    <a:ext uri="{FF2B5EF4-FFF2-40B4-BE49-F238E27FC236}">
                      <a16:creationId xmlns:a16="http://schemas.microsoft.com/office/drawing/2014/main" id="{540B8124-130F-4466-B62E-D529C7F114FE}"/>
                    </a:ext>
                  </a:extLst>
                </p:cNvPr>
                <p:cNvPicPr/>
                <p:nvPr/>
              </p:nvPicPr>
              <p:blipFill>
                <a:blip r:embed="rId75"/>
                <a:stretch>
                  <a:fillRect/>
                </a:stretch>
              </p:blipFill>
              <p:spPr>
                <a:xfrm>
                  <a:off x="10768187" y="3124802"/>
                  <a:ext cx="13716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3" name="Ink 42">
                  <a:extLst>
                    <a:ext uri="{FF2B5EF4-FFF2-40B4-BE49-F238E27FC236}">
                      <a16:creationId xmlns:a16="http://schemas.microsoft.com/office/drawing/2014/main" id="{91993ADD-B81F-4271-B342-725411970A33}"/>
                    </a:ext>
                  </a:extLst>
                </p14:cNvPr>
                <p14:cNvContentPartPr/>
                <p14:nvPr/>
              </p14:nvContentPartPr>
              <p14:xfrm>
                <a:off x="10911467" y="3006362"/>
                <a:ext cx="14400" cy="237600"/>
              </p14:xfrm>
            </p:contentPart>
          </mc:Choice>
          <mc:Fallback xmlns="">
            <p:pic>
              <p:nvPicPr>
                <p:cNvPr id="43" name="Ink 42">
                  <a:extLst>
                    <a:ext uri="{FF2B5EF4-FFF2-40B4-BE49-F238E27FC236}">
                      <a16:creationId xmlns:a16="http://schemas.microsoft.com/office/drawing/2014/main" id="{91993ADD-B81F-4271-B342-725411970A33}"/>
                    </a:ext>
                  </a:extLst>
                </p:cNvPr>
                <p:cNvPicPr/>
                <p:nvPr/>
              </p:nvPicPr>
              <p:blipFill>
                <a:blip r:embed="rId77"/>
                <a:stretch>
                  <a:fillRect/>
                </a:stretch>
              </p:blipFill>
              <p:spPr>
                <a:xfrm>
                  <a:off x="10902827" y="2997722"/>
                  <a:ext cx="3204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4" name="Ink 43">
                  <a:extLst>
                    <a:ext uri="{FF2B5EF4-FFF2-40B4-BE49-F238E27FC236}">
                      <a16:creationId xmlns:a16="http://schemas.microsoft.com/office/drawing/2014/main" id="{D304343A-1F67-4870-9B08-8B5F5217E572}"/>
                    </a:ext>
                  </a:extLst>
                </p14:cNvPr>
                <p14:cNvContentPartPr/>
                <p14:nvPr/>
              </p14:nvContentPartPr>
              <p14:xfrm>
                <a:off x="10917587" y="3069002"/>
                <a:ext cx="154080" cy="196920"/>
              </p14:xfrm>
            </p:contentPart>
          </mc:Choice>
          <mc:Fallback xmlns="">
            <p:pic>
              <p:nvPicPr>
                <p:cNvPr id="44" name="Ink 43">
                  <a:extLst>
                    <a:ext uri="{FF2B5EF4-FFF2-40B4-BE49-F238E27FC236}">
                      <a16:creationId xmlns:a16="http://schemas.microsoft.com/office/drawing/2014/main" id="{D304343A-1F67-4870-9B08-8B5F5217E572}"/>
                    </a:ext>
                  </a:extLst>
                </p:cNvPr>
                <p:cNvPicPr/>
                <p:nvPr/>
              </p:nvPicPr>
              <p:blipFill>
                <a:blip r:embed="rId79"/>
                <a:stretch>
                  <a:fillRect/>
                </a:stretch>
              </p:blipFill>
              <p:spPr>
                <a:xfrm>
                  <a:off x="10908947" y="3060002"/>
                  <a:ext cx="17172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5" name="Ink 44">
                  <a:extLst>
                    <a:ext uri="{FF2B5EF4-FFF2-40B4-BE49-F238E27FC236}">
                      <a16:creationId xmlns:a16="http://schemas.microsoft.com/office/drawing/2014/main" id="{B04665D3-F24E-460A-80C6-E1E276292635}"/>
                    </a:ext>
                  </a:extLst>
                </p14:cNvPr>
                <p14:cNvContentPartPr/>
                <p14:nvPr/>
              </p14:nvContentPartPr>
              <p14:xfrm>
                <a:off x="11111267" y="2919602"/>
                <a:ext cx="90000" cy="338760"/>
              </p14:xfrm>
            </p:contentPart>
          </mc:Choice>
          <mc:Fallback xmlns="">
            <p:pic>
              <p:nvPicPr>
                <p:cNvPr id="45" name="Ink 44">
                  <a:extLst>
                    <a:ext uri="{FF2B5EF4-FFF2-40B4-BE49-F238E27FC236}">
                      <a16:creationId xmlns:a16="http://schemas.microsoft.com/office/drawing/2014/main" id="{B04665D3-F24E-460A-80C6-E1E276292635}"/>
                    </a:ext>
                  </a:extLst>
                </p:cNvPr>
                <p:cNvPicPr/>
                <p:nvPr/>
              </p:nvPicPr>
              <p:blipFill>
                <a:blip r:embed="rId81"/>
                <a:stretch>
                  <a:fillRect/>
                </a:stretch>
              </p:blipFill>
              <p:spPr>
                <a:xfrm>
                  <a:off x="11102627" y="2910962"/>
                  <a:ext cx="10764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6" name="Ink 45">
                  <a:extLst>
                    <a:ext uri="{FF2B5EF4-FFF2-40B4-BE49-F238E27FC236}">
                      <a16:creationId xmlns:a16="http://schemas.microsoft.com/office/drawing/2014/main" id="{6723DAAB-DCCD-4666-ABAE-9FAF14BF0250}"/>
                    </a:ext>
                  </a:extLst>
                </p14:cNvPr>
                <p14:cNvContentPartPr/>
                <p14:nvPr/>
              </p14:nvContentPartPr>
              <p14:xfrm>
                <a:off x="11132867" y="3060362"/>
                <a:ext cx="104040" cy="28440"/>
              </p14:xfrm>
            </p:contentPart>
          </mc:Choice>
          <mc:Fallback xmlns="">
            <p:pic>
              <p:nvPicPr>
                <p:cNvPr id="46" name="Ink 45">
                  <a:extLst>
                    <a:ext uri="{FF2B5EF4-FFF2-40B4-BE49-F238E27FC236}">
                      <a16:creationId xmlns:a16="http://schemas.microsoft.com/office/drawing/2014/main" id="{6723DAAB-DCCD-4666-ABAE-9FAF14BF0250}"/>
                    </a:ext>
                  </a:extLst>
                </p:cNvPr>
                <p:cNvPicPr/>
                <p:nvPr/>
              </p:nvPicPr>
              <p:blipFill>
                <a:blip r:embed="rId83"/>
                <a:stretch>
                  <a:fillRect/>
                </a:stretch>
              </p:blipFill>
              <p:spPr>
                <a:xfrm>
                  <a:off x="11123867" y="3051722"/>
                  <a:ext cx="12168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7" name="Ink 46">
                  <a:extLst>
                    <a:ext uri="{FF2B5EF4-FFF2-40B4-BE49-F238E27FC236}">
                      <a16:creationId xmlns:a16="http://schemas.microsoft.com/office/drawing/2014/main" id="{34EAB06D-36B0-4E9E-81F7-18798098FCA2}"/>
                    </a:ext>
                  </a:extLst>
                </p14:cNvPr>
                <p14:cNvContentPartPr/>
                <p14:nvPr/>
              </p14:nvContentPartPr>
              <p14:xfrm>
                <a:off x="11299907" y="2905202"/>
                <a:ext cx="230760" cy="331920"/>
              </p14:xfrm>
            </p:contentPart>
          </mc:Choice>
          <mc:Fallback xmlns="">
            <p:pic>
              <p:nvPicPr>
                <p:cNvPr id="47" name="Ink 46">
                  <a:extLst>
                    <a:ext uri="{FF2B5EF4-FFF2-40B4-BE49-F238E27FC236}">
                      <a16:creationId xmlns:a16="http://schemas.microsoft.com/office/drawing/2014/main" id="{34EAB06D-36B0-4E9E-81F7-18798098FCA2}"/>
                    </a:ext>
                  </a:extLst>
                </p:cNvPr>
                <p:cNvPicPr/>
                <p:nvPr/>
              </p:nvPicPr>
              <p:blipFill>
                <a:blip r:embed="rId85"/>
                <a:stretch>
                  <a:fillRect/>
                </a:stretch>
              </p:blipFill>
              <p:spPr>
                <a:xfrm>
                  <a:off x="11291267" y="2896202"/>
                  <a:ext cx="248400" cy="3495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48" name="Ink 47">
                  <a:extLst>
                    <a:ext uri="{FF2B5EF4-FFF2-40B4-BE49-F238E27FC236}">
                      <a16:creationId xmlns:a16="http://schemas.microsoft.com/office/drawing/2014/main" id="{0A95B7BA-D284-44E5-A6E0-9C6E3297F27E}"/>
                    </a:ext>
                  </a:extLst>
                </p14:cNvPr>
                <p14:cNvContentPartPr/>
                <p14:nvPr/>
              </p14:nvContentPartPr>
              <p14:xfrm>
                <a:off x="11434547" y="3040922"/>
                <a:ext cx="154080" cy="210960"/>
              </p14:xfrm>
            </p:contentPart>
          </mc:Choice>
          <mc:Fallback xmlns="">
            <p:pic>
              <p:nvPicPr>
                <p:cNvPr id="48" name="Ink 47">
                  <a:extLst>
                    <a:ext uri="{FF2B5EF4-FFF2-40B4-BE49-F238E27FC236}">
                      <a16:creationId xmlns:a16="http://schemas.microsoft.com/office/drawing/2014/main" id="{0A95B7BA-D284-44E5-A6E0-9C6E3297F27E}"/>
                    </a:ext>
                  </a:extLst>
                </p:cNvPr>
                <p:cNvPicPr/>
                <p:nvPr/>
              </p:nvPicPr>
              <p:blipFill>
                <a:blip r:embed="rId87"/>
                <a:stretch>
                  <a:fillRect/>
                </a:stretch>
              </p:blipFill>
              <p:spPr>
                <a:xfrm>
                  <a:off x="11425907" y="3031922"/>
                  <a:ext cx="17172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49" name="Ink 48">
                  <a:extLst>
                    <a:ext uri="{FF2B5EF4-FFF2-40B4-BE49-F238E27FC236}">
                      <a16:creationId xmlns:a16="http://schemas.microsoft.com/office/drawing/2014/main" id="{EE9661A2-60EC-4C67-80CC-E752CAE9F7EC}"/>
                    </a:ext>
                  </a:extLst>
                </p14:cNvPr>
                <p14:cNvContentPartPr/>
                <p14:nvPr/>
              </p14:nvContentPartPr>
              <p14:xfrm>
                <a:off x="11640467" y="3034442"/>
                <a:ext cx="129600" cy="217080"/>
              </p14:xfrm>
            </p:contentPart>
          </mc:Choice>
          <mc:Fallback xmlns="">
            <p:pic>
              <p:nvPicPr>
                <p:cNvPr id="49" name="Ink 48">
                  <a:extLst>
                    <a:ext uri="{FF2B5EF4-FFF2-40B4-BE49-F238E27FC236}">
                      <a16:creationId xmlns:a16="http://schemas.microsoft.com/office/drawing/2014/main" id="{EE9661A2-60EC-4C67-80CC-E752CAE9F7EC}"/>
                    </a:ext>
                  </a:extLst>
                </p:cNvPr>
                <p:cNvPicPr/>
                <p:nvPr/>
              </p:nvPicPr>
              <p:blipFill>
                <a:blip r:embed="rId89"/>
                <a:stretch>
                  <a:fillRect/>
                </a:stretch>
              </p:blipFill>
              <p:spPr>
                <a:xfrm>
                  <a:off x="11631467" y="3025802"/>
                  <a:ext cx="14724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3" name="Ink 52">
                  <a:extLst>
                    <a:ext uri="{FF2B5EF4-FFF2-40B4-BE49-F238E27FC236}">
                      <a16:creationId xmlns:a16="http://schemas.microsoft.com/office/drawing/2014/main" id="{C795F27D-48A9-43A1-9217-B1371E3CC74C}"/>
                    </a:ext>
                  </a:extLst>
                </p14:cNvPr>
                <p14:cNvContentPartPr/>
                <p14:nvPr/>
              </p14:nvContentPartPr>
              <p14:xfrm>
                <a:off x="9578387" y="914042"/>
                <a:ext cx="69840" cy="575280"/>
              </p14:xfrm>
            </p:contentPart>
          </mc:Choice>
          <mc:Fallback xmlns="">
            <p:pic>
              <p:nvPicPr>
                <p:cNvPr id="53" name="Ink 52">
                  <a:extLst>
                    <a:ext uri="{FF2B5EF4-FFF2-40B4-BE49-F238E27FC236}">
                      <a16:creationId xmlns:a16="http://schemas.microsoft.com/office/drawing/2014/main" id="{C795F27D-48A9-43A1-9217-B1371E3CC74C}"/>
                    </a:ext>
                  </a:extLst>
                </p:cNvPr>
                <p:cNvPicPr/>
                <p:nvPr/>
              </p:nvPicPr>
              <p:blipFill>
                <a:blip r:embed="rId91"/>
                <a:stretch>
                  <a:fillRect/>
                </a:stretch>
              </p:blipFill>
              <p:spPr>
                <a:xfrm>
                  <a:off x="9569747" y="905402"/>
                  <a:ext cx="87480" cy="5929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4" name="Ink 53">
                  <a:extLst>
                    <a:ext uri="{FF2B5EF4-FFF2-40B4-BE49-F238E27FC236}">
                      <a16:creationId xmlns:a16="http://schemas.microsoft.com/office/drawing/2014/main" id="{AC67ABDF-DAAA-4D11-8468-7814D4E8D1CB}"/>
                    </a:ext>
                  </a:extLst>
                </p14:cNvPr>
                <p14:cNvContentPartPr/>
                <p14:nvPr/>
              </p14:nvContentPartPr>
              <p14:xfrm>
                <a:off x="9418187" y="1313282"/>
                <a:ext cx="286920" cy="300960"/>
              </p14:xfrm>
            </p:contentPart>
          </mc:Choice>
          <mc:Fallback xmlns="">
            <p:pic>
              <p:nvPicPr>
                <p:cNvPr id="54" name="Ink 53">
                  <a:extLst>
                    <a:ext uri="{FF2B5EF4-FFF2-40B4-BE49-F238E27FC236}">
                      <a16:creationId xmlns:a16="http://schemas.microsoft.com/office/drawing/2014/main" id="{AC67ABDF-DAAA-4D11-8468-7814D4E8D1CB}"/>
                    </a:ext>
                  </a:extLst>
                </p:cNvPr>
                <p:cNvPicPr/>
                <p:nvPr/>
              </p:nvPicPr>
              <p:blipFill>
                <a:blip r:embed="rId93"/>
                <a:stretch>
                  <a:fillRect/>
                </a:stretch>
              </p:blipFill>
              <p:spPr>
                <a:xfrm>
                  <a:off x="9409187" y="1304282"/>
                  <a:ext cx="30456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6" name="Ink 55">
                  <a:extLst>
                    <a:ext uri="{FF2B5EF4-FFF2-40B4-BE49-F238E27FC236}">
                      <a16:creationId xmlns:a16="http://schemas.microsoft.com/office/drawing/2014/main" id="{7E9BA7E3-5B6C-4294-B7B9-3496174E8DAC}"/>
                    </a:ext>
                  </a:extLst>
                </p14:cNvPr>
                <p14:cNvContentPartPr/>
                <p14:nvPr/>
              </p14:nvContentPartPr>
              <p14:xfrm>
                <a:off x="9296507" y="446042"/>
                <a:ext cx="128160" cy="259560"/>
              </p14:xfrm>
            </p:contentPart>
          </mc:Choice>
          <mc:Fallback xmlns="">
            <p:pic>
              <p:nvPicPr>
                <p:cNvPr id="56" name="Ink 55">
                  <a:extLst>
                    <a:ext uri="{FF2B5EF4-FFF2-40B4-BE49-F238E27FC236}">
                      <a16:creationId xmlns:a16="http://schemas.microsoft.com/office/drawing/2014/main" id="{7E9BA7E3-5B6C-4294-B7B9-3496174E8DAC}"/>
                    </a:ext>
                  </a:extLst>
                </p:cNvPr>
                <p:cNvPicPr/>
                <p:nvPr/>
              </p:nvPicPr>
              <p:blipFill>
                <a:blip r:embed="rId95"/>
                <a:stretch>
                  <a:fillRect/>
                </a:stretch>
              </p:blipFill>
              <p:spPr>
                <a:xfrm>
                  <a:off x="9287507" y="437402"/>
                  <a:ext cx="14580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7" name="Ink 56">
                  <a:extLst>
                    <a:ext uri="{FF2B5EF4-FFF2-40B4-BE49-F238E27FC236}">
                      <a16:creationId xmlns:a16="http://schemas.microsoft.com/office/drawing/2014/main" id="{AA7D8094-2450-413D-92D0-B1ABCA7D12CE}"/>
                    </a:ext>
                  </a:extLst>
                </p14:cNvPr>
                <p14:cNvContentPartPr/>
                <p14:nvPr/>
              </p14:nvContentPartPr>
              <p14:xfrm>
                <a:off x="9498467" y="424082"/>
                <a:ext cx="133560" cy="203040"/>
              </p14:xfrm>
            </p:contentPart>
          </mc:Choice>
          <mc:Fallback xmlns="">
            <p:pic>
              <p:nvPicPr>
                <p:cNvPr id="57" name="Ink 56">
                  <a:extLst>
                    <a:ext uri="{FF2B5EF4-FFF2-40B4-BE49-F238E27FC236}">
                      <a16:creationId xmlns:a16="http://schemas.microsoft.com/office/drawing/2014/main" id="{AA7D8094-2450-413D-92D0-B1ABCA7D12CE}"/>
                    </a:ext>
                  </a:extLst>
                </p:cNvPr>
                <p:cNvPicPr/>
                <p:nvPr/>
              </p:nvPicPr>
              <p:blipFill>
                <a:blip r:embed="rId97"/>
                <a:stretch>
                  <a:fillRect/>
                </a:stretch>
              </p:blipFill>
              <p:spPr>
                <a:xfrm>
                  <a:off x="9489467" y="415442"/>
                  <a:ext cx="15120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8" name="Ink 57">
                  <a:extLst>
                    <a:ext uri="{FF2B5EF4-FFF2-40B4-BE49-F238E27FC236}">
                      <a16:creationId xmlns:a16="http://schemas.microsoft.com/office/drawing/2014/main" id="{FCB121C3-0EA0-4DFA-859F-99E83009FA8F}"/>
                    </a:ext>
                  </a:extLst>
                </p14:cNvPr>
                <p14:cNvContentPartPr/>
                <p14:nvPr/>
              </p14:nvContentPartPr>
              <p14:xfrm>
                <a:off x="9698987" y="215282"/>
                <a:ext cx="189000" cy="341280"/>
              </p14:xfrm>
            </p:contentPart>
          </mc:Choice>
          <mc:Fallback xmlns="">
            <p:pic>
              <p:nvPicPr>
                <p:cNvPr id="58" name="Ink 57">
                  <a:extLst>
                    <a:ext uri="{FF2B5EF4-FFF2-40B4-BE49-F238E27FC236}">
                      <a16:creationId xmlns:a16="http://schemas.microsoft.com/office/drawing/2014/main" id="{FCB121C3-0EA0-4DFA-859F-99E83009FA8F}"/>
                    </a:ext>
                  </a:extLst>
                </p:cNvPr>
                <p:cNvPicPr/>
                <p:nvPr/>
              </p:nvPicPr>
              <p:blipFill>
                <a:blip r:embed="rId99"/>
                <a:stretch>
                  <a:fillRect/>
                </a:stretch>
              </p:blipFill>
              <p:spPr>
                <a:xfrm>
                  <a:off x="9690347" y="206282"/>
                  <a:ext cx="206640" cy="3589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59" name="Ink 58">
                  <a:extLst>
                    <a:ext uri="{FF2B5EF4-FFF2-40B4-BE49-F238E27FC236}">
                      <a16:creationId xmlns:a16="http://schemas.microsoft.com/office/drawing/2014/main" id="{405FD720-BCF0-4B1A-9C6E-1F3ACBF394D4}"/>
                    </a:ext>
                  </a:extLst>
                </p14:cNvPr>
                <p14:cNvContentPartPr/>
                <p14:nvPr/>
              </p14:nvContentPartPr>
              <p14:xfrm>
                <a:off x="10011467" y="173162"/>
                <a:ext cx="167760" cy="324000"/>
              </p14:xfrm>
            </p:contentPart>
          </mc:Choice>
          <mc:Fallback xmlns="">
            <p:pic>
              <p:nvPicPr>
                <p:cNvPr id="59" name="Ink 58">
                  <a:extLst>
                    <a:ext uri="{FF2B5EF4-FFF2-40B4-BE49-F238E27FC236}">
                      <a16:creationId xmlns:a16="http://schemas.microsoft.com/office/drawing/2014/main" id="{405FD720-BCF0-4B1A-9C6E-1F3ACBF394D4}"/>
                    </a:ext>
                  </a:extLst>
                </p:cNvPr>
                <p:cNvPicPr/>
                <p:nvPr/>
              </p:nvPicPr>
              <p:blipFill>
                <a:blip r:embed="rId101"/>
                <a:stretch>
                  <a:fillRect/>
                </a:stretch>
              </p:blipFill>
              <p:spPr>
                <a:xfrm>
                  <a:off x="10002467" y="164522"/>
                  <a:ext cx="185400"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0" name="Ink 59">
                  <a:extLst>
                    <a:ext uri="{FF2B5EF4-FFF2-40B4-BE49-F238E27FC236}">
                      <a16:creationId xmlns:a16="http://schemas.microsoft.com/office/drawing/2014/main" id="{187DCF8B-B01A-49E4-84CA-360F4F992FF2}"/>
                    </a:ext>
                  </a:extLst>
                </p14:cNvPr>
                <p14:cNvContentPartPr/>
                <p14:nvPr/>
              </p14:nvContentPartPr>
              <p14:xfrm>
                <a:off x="10102187" y="516962"/>
                <a:ext cx="19080" cy="22320"/>
              </p14:xfrm>
            </p:contentPart>
          </mc:Choice>
          <mc:Fallback xmlns="">
            <p:pic>
              <p:nvPicPr>
                <p:cNvPr id="60" name="Ink 59">
                  <a:extLst>
                    <a:ext uri="{FF2B5EF4-FFF2-40B4-BE49-F238E27FC236}">
                      <a16:creationId xmlns:a16="http://schemas.microsoft.com/office/drawing/2014/main" id="{187DCF8B-B01A-49E4-84CA-360F4F992FF2}"/>
                    </a:ext>
                  </a:extLst>
                </p:cNvPr>
                <p:cNvPicPr/>
                <p:nvPr/>
              </p:nvPicPr>
              <p:blipFill>
                <a:blip r:embed="rId103"/>
                <a:stretch>
                  <a:fillRect/>
                </a:stretch>
              </p:blipFill>
              <p:spPr>
                <a:xfrm>
                  <a:off x="10093547" y="508322"/>
                  <a:ext cx="3672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2" name="Ink 61">
                  <a:extLst>
                    <a:ext uri="{FF2B5EF4-FFF2-40B4-BE49-F238E27FC236}">
                      <a16:creationId xmlns:a16="http://schemas.microsoft.com/office/drawing/2014/main" id="{5D1BA3DA-BE4E-473C-9933-0EBECC09B4BD}"/>
                    </a:ext>
                  </a:extLst>
                </p14:cNvPr>
                <p14:cNvContentPartPr/>
                <p14:nvPr/>
              </p14:nvContentPartPr>
              <p14:xfrm>
                <a:off x="10861427" y="673922"/>
                <a:ext cx="26640" cy="687600"/>
              </p14:xfrm>
            </p:contentPart>
          </mc:Choice>
          <mc:Fallback xmlns="">
            <p:pic>
              <p:nvPicPr>
                <p:cNvPr id="62" name="Ink 61">
                  <a:extLst>
                    <a:ext uri="{FF2B5EF4-FFF2-40B4-BE49-F238E27FC236}">
                      <a16:creationId xmlns:a16="http://schemas.microsoft.com/office/drawing/2014/main" id="{5D1BA3DA-BE4E-473C-9933-0EBECC09B4BD}"/>
                    </a:ext>
                  </a:extLst>
                </p:cNvPr>
                <p:cNvPicPr/>
                <p:nvPr/>
              </p:nvPicPr>
              <p:blipFill>
                <a:blip r:embed="rId105"/>
                <a:stretch>
                  <a:fillRect/>
                </a:stretch>
              </p:blipFill>
              <p:spPr>
                <a:xfrm>
                  <a:off x="10852427" y="665282"/>
                  <a:ext cx="44280" cy="7052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3" name="Ink 62">
                  <a:extLst>
                    <a:ext uri="{FF2B5EF4-FFF2-40B4-BE49-F238E27FC236}">
                      <a16:creationId xmlns:a16="http://schemas.microsoft.com/office/drawing/2014/main" id="{9674C3DD-4BFB-423B-95B2-9B94701A29DC}"/>
                    </a:ext>
                  </a:extLst>
                </p14:cNvPr>
                <p14:cNvContentPartPr/>
                <p14:nvPr/>
              </p14:nvContentPartPr>
              <p14:xfrm>
                <a:off x="10682507" y="1241642"/>
                <a:ext cx="205200" cy="241200"/>
              </p14:xfrm>
            </p:contentPart>
          </mc:Choice>
          <mc:Fallback xmlns="">
            <p:pic>
              <p:nvPicPr>
                <p:cNvPr id="63" name="Ink 62">
                  <a:extLst>
                    <a:ext uri="{FF2B5EF4-FFF2-40B4-BE49-F238E27FC236}">
                      <a16:creationId xmlns:a16="http://schemas.microsoft.com/office/drawing/2014/main" id="{9674C3DD-4BFB-423B-95B2-9B94701A29DC}"/>
                    </a:ext>
                  </a:extLst>
                </p:cNvPr>
                <p:cNvPicPr/>
                <p:nvPr/>
              </p:nvPicPr>
              <p:blipFill>
                <a:blip r:embed="rId107"/>
                <a:stretch>
                  <a:fillRect/>
                </a:stretch>
              </p:blipFill>
              <p:spPr>
                <a:xfrm>
                  <a:off x="10673507" y="1233002"/>
                  <a:ext cx="22284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5" name="Ink 64">
                  <a:extLst>
                    <a:ext uri="{FF2B5EF4-FFF2-40B4-BE49-F238E27FC236}">
                      <a16:creationId xmlns:a16="http://schemas.microsoft.com/office/drawing/2014/main" id="{CA1FD75D-A7AD-482D-A4B1-698DC451B32A}"/>
                    </a:ext>
                  </a:extLst>
                </p14:cNvPr>
                <p14:cNvContentPartPr/>
                <p14:nvPr/>
              </p14:nvContentPartPr>
              <p14:xfrm>
                <a:off x="10890227" y="432002"/>
                <a:ext cx="111960" cy="189720"/>
              </p14:xfrm>
            </p:contentPart>
          </mc:Choice>
          <mc:Fallback xmlns="">
            <p:pic>
              <p:nvPicPr>
                <p:cNvPr id="65" name="Ink 64">
                  <a:extLst>
                    <a:ext uri="{FF2B5EF4-FFF2-40B4-BE49-F238E27FC236}">
                      <a16:creationId xmlns:a16="http://schemas.microsoft.com/office/drawing/2014/main" id="{CA1FD75D-A7AD-482D-A4B1-698DC451B32A}"/>
                    </a:ext>
                  </a:extLst>
                </p:cNvPr>
                <p:cNvPicPr/>
                <p:nvPr/>
              </p:nvPicPr>
              <p:blipFill>
                <a:blip r:embed="rId109"/>
                <a:stretch>
                  <a:fillRect/>
                </a:stretch>
              </p:blipFill>
              <p:spPr>
                <a:xfrm>
                  <a:off x="10881227" y="423002"/>
                  <a:ext cx="12960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6" name="Ink 65">
                  <a:extLst>
                    <a:ext uri="{FF2B5EF4-FFF2-40B4-BE49-F238E27FC236}">
                      <a16:creationId xmlns:a16="http://schemas.microsoft.com/office/drawing/2014/main" id="{638DFCF8-FEDD-49B2-9EA1-4B1C4F543550}"/>
                    </a:ext>
                  </a:extLst>
                </p14:cNvPr>
                <p14:cNvContentPartPr/>
                <p14:nvPr/>
              </p14:nvContentPartPr>
              <p14:xfrm>
                <a:off x="11079947" y="364682"/>
                <a:ext cx="127800" cy="223200"/>
              </p14:xfrm>
            </p:contentPart>
          </mc:Choice>
          <mc:Fallback xmlns="">
            <p:pic>
              <p:nvPicPr>
                <p:cNvPr id="66" name="Ink 65">
                  <a:extLst>
                    <a:ext uri="{FF2B5EF4-FFF2-40B4-BE49-F238E27FC236}">
                      <a16:creationId xmlns:a16="http://schemas.microsoft.com/office/drawing/2014/main" id="{638DFCF8-FEDD-49B2-9EA1-4B1C4F543550}"/>
                    </a:ext>
                  </a:extLst>
                </p:cNvPr>
                <p:cNvPicPr/>
                <p:nvPr/>
              </p:nvPicPr>
              <p:blipFill>
                <a:blip r:embed="rId111"/>
                <a:stretch>
                  <a:fillRect/>
                </a:stretch>
              </p:blipFill>
              <p:spPr>
                <a:xfrm>
                  <a:off x="11070947" y="355682"/>
                  <a:ext cx="14544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7" name="Ink 66">
                  <a:extLst>
                    <a:ext uri="{FF2B5EF4-FFF2-40B4-BE49-F238E27FC236}">
                      <a16:creationId xmlns:a16="http://schemas.microsoft.com/office/drawing/2014/main" id="{40C28450-8D20-4E80-88E2-15A951C5656A}"/>
                    </a:ext>
                  </a:extLst>
                </p14:cNvPr>
                <p14:cNvContentPartPr/>
                <p14:nvPr/>
              </p14:nvContentPartPr>
              <p14:xfrm>
                <a:off x="11294147" y="199082"/>
                <a:ext cx="161640" cy="304560"/>
              </p14:xfrm>
            </p:contentPart>
          </mc:Choice>
          <mc:Fallback xmlns="">
            <p:pic>
              <p:nvPicPr>
                <p:cNvPr id="67" name="Ink 66">
                  <a:extLst>
                    <a:ext uri="{FF2B5EF4-FFF2-40B4-BE49-F238E27FC236}">
                      <a16:creationId xmlns:a16="http://schemas.microsoft.com/office/drawing/2014/main" id="{40C28450-8D20-4E80-88E2-15A951C5656A}"/>
                    </a:ext>
                  </a:extLst>
                </p:cNvPr>
                <p:cNvPicPr/>
                <p:nvPr/>
              </p:nvPicPr>
              <p:blipFill>
                <a:blip r:embed="rId113"/>
                <a:stretch>
                  <a:fillRect/>
                </a:stretch>
              </p:blipFill>
              <p:spPr>
                <a:xfrm>
                  <a:off x="11285507" y="190082"/>
                  <a:ext cx="179280" cy="3222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3" name="Ink 72">
                  <a:extLst>
                    <a:ext uri="{FF2B5EF4-FFF2-40B4-BE49-F238E27FC236}">
                      <a16:creationId xmlns:a16="http://schemas.microsoft.com/office/drawing/2014/main" id="{2193756A-B770-4958-ACD8-6541F36EC22E}"/>
                    </a:ext>
                  </a:extLst>
                </p14:cNvPr>
                <p14:cNvContentPartPr/>
                <p14:nvPr/>
              </p14:nvContentPartPr>
              <p14:xfrm>
                <a:off x="7949387" y="2857682"/>
                <a:ext cx="192960" cy="230040"/>
              </p14:xfrm>
            </p:contentPart>
          </mc:Choice>
          <mc:Fallback xmlns="">
            <p:pic>
              <p:nvPicPr>
                <p:cNvPr id="73" name="Ink 72">
                  <a:extLst>
                    <a:ext uri="{FF2B5EF4-FFF2-40B4-BE49-F238E27FC236}">
                      <a16:creationId xmlns:a16="http://schemas.microsoft.com/office/drawing/2014/main" id="{2193756A-B770-4958-ACD8-6541F36EC22E}"/>
                    </a:ext>
                  </a:extLst>
                </p:cNvPr>
                <p:cNvPicPr/>
                <p:nvPr/>
              </p:nvPicPr>
              <p:blipFill>
                <a:blip r:embed="rId115"/>
                <a:stretch>
                  <a:fillRect/>
                </a:stretch>
              </p:blipFill>
              <p:spPr>
                <a:xfrm>
                  <a:off x="7940747" y="2848682"/>
                  <a:ext cx="21060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4" name="Ink 73">
                  <a:extLst>
                    <a:ext uri="{FF2B5EF4-FFF2-40B4-BE49-F238E27FC236}">
                      <a16:creationId xmlns:a16="http://schemas.microsoft.com/office/drawing/2014/main" id="{EB6BFE67-4833-4FA1-A76F-4F9BE8081A7D}"/>
                    </a:ext>
                  </a:extLst>
                </p14:cNvPr>
                <p14:cNvContentPartPr/>
                <p14:nvPr/>
              </p14:nvContentPartPr>
              <p14:xfrm>
                <a:off x="8126147" y="2841482"/>
                <a:ext cx="190080" cy="252360"/>
              </p14:xfrm>
            </p:contentPart>
          </mc:Choice>
          <mc:Fallback xmlns="">
            <p:pic>
              <p:nvPicPr>
                <p:cNvPr id="74" name="Ink 73">
                  <a:extLst>
                    <a:ext uri="{FF2B5EF4-FFF2-40B4-BE49-F238E27FC236}">
                      <a16:creationId xmlns:a16="http://schemas.microsoft.com/office/drawing/2014/main" id="{EB6BFE67-4833-4FA1-A76F-4F9BE8081A7D}"/>
                    </a:ext>
                  </a:extLst>
                </p:cNvPr>
                <p:cNvPicPr/>
                <p:nvPr/>
              </p:nvPicPr>
              <p:blipFill>
                <a:blip r:embed="rId117"/>
                <a:stretch>
                  <a:fillRect/>
                </a:stretch>
              </p:blipFill>
              <p:spPr>
                <a:xfrm>
                  <a:off x="8117507" y="2832482"/>
                  <a:ext cx="20772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01" name="Ink 100">
                  <a:extLst>
                    <a:ext uri="{FF2B5EF4-FFF2-40B4-BE49-F238E27FC236}">
                      <a16:creationId xmlns:a16="http://schemas.microsoft.com/office/drawing/2014/main" id="{5729CA55-785E-415B-8D50-8982AD71367D}"/>
                    </a:ext>
                  </a:extLst>
                </p14:cNvPr>
                <p14:cNvContentPartPr/>
                <p14:nvPr/>
              </p14:nvContentPartPr>
              <p14:xfrm>
                <a:off x="7626467" y="548282"/>
                <a:ext cx="1144080" cy="876240"/>
              </p14:xfrm>
            </p:contentPart>
          </mc:Choice>
          <mc:Fallback xmlns="">
            <p:pic>
              <p:nvPicPr>
                <p:cNvPr id="101" name="Ink 100">
                  <a:extLst>
                    <a:ext uri="{FF2B5EF4-FFF2-40B4-BE49-F238E27FC236}">
                      <a16:creationId xmlns:a16="http://schemas.microsoft.com/office/drawing/2014/main" id="{5729CA55-785E-415B-8D50-8982AD71367D}"/>
                    </a:ext>
                  </a:extLst>
                </p:cNvPr>
                <p:cNvPicPr/>
                <p:nvPr/>
              </p:nvPicPr>
              <p:blipFill>
                <a:blip r:embed="rId119"/>
                <a:stretch>
                  <a:fillRect/>
                </a:stretch>
              </p:blipFill>
              <p:spPr>
                <a:xfrm>
                  <a:off x="7617467" y="539282"/>
                  <a:ext cx="1161720" cy="89388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6" name="Ink 75">
                  <a:extLst>
                    <a:ext uri="{FF2B5EF4-FFF2-40B4-BE49-F238E27FC236}">
                      <a16:creationId xmlns:a16="http://schemas.microsoft.com/office/drawing/2014/main" id="{1DBD8DA9-C6E1-4C35-AFE8-6A9B5FBFAD6A}"/>
                    </a:ext>
                  </a:extLst>
                </p14:cNvPr>
                <p14:cNvContentPartPr/>
                <p14:nvPr/>
              </p14:nvContentPartPr>
              <p14:xfrm>
                <a:off x="7085027" y="4095362"/>
                <a:ext cx="19440" cy="756000"/>
              </p14:xfrm>
            </p:contentPart>
          </mc:Choice>
          <mc:Fallback xmlns="">
            <p:pic>
              <p:nvPicPr>
                <p:cNvPr id="76" name="Ink 75">
                  <a:extLst>
                    <a:ext uri="{FF2B5EF4-FFF2-40B4-BE49-F238E27FC236}">
                      <a16:creationId xmlns:a16="http://schemas.microsoft.com/office/drawing/2014/main" id="{1DBD8DA9-C6E1-4C35-AFE8-6A9B5FBFAD6A}"/>
                    </a:ext>
                  </a:extLst>
                </p:cNvPr>
                <p:cNvPicPr/>
                <p:nvPr/>
              </p:nvPicPr>
              <p:blipFill>
                <a:blip r:embed="rId121"/>
                <a:stretch>
                  <a:fillRect/>
                </a:stretch>
              </p:blipFill>
              <p:spPr>
                <a:xfrm>
                  <a:off x="7076387" y="4086722"/>
                  <a:ext cx="37080" cy="7736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7" name="Ink 76">
                  <a:extLst>
                    <a:ext uri="{FF2B5EF4-FFF2-40B4-BE49-F238E27FC236}">
                      <a16:creationId xmlns:a16="http://schemas.microsoft.com/office/drawing/2014/main" id="{D0598D0D-A398-4D1A-9352-AECDB52B3C3A}"/>
                    </a:ext>
                  </a:extLst>
                </p14:cNvPr>
                <p14:cNvContentPartPr/>
                <p14:nvPr/>
              </p14:nvContentPartPr>
              <p14:xfrm>
                <a:off x="7118867" y="3766682"/>
                <a:ext cx="3963600" cy="254880"/>
              </p14:xfrm>
            </p:contentPart>
          </mc:Choice>
          <mc:Fallback xmlns="">
            <p:pic>
              <p:nvPicPr>
                <p:cNvPr id="77" name="Ink 76">
                  <a:extLst>
                    <a:ext uri="{FF2B5EF4-FFF2-40B4-BE49-F238E27FC236}">
                      <a16:creationId xmlns:a16="http://schemas.microsoft.com/office/drawing/2014/main" id="{D0598D0D-A398-4D1A-9352-AECDB52B3C3A}"/>
                    </a:ext>
                  </a:extLst>
                </p:cNvPr>
                <p:cNvPicPr/>
                <p:nvPr/>
              </p:nvPicPr>
              <p:blipFill>
                <a:blip r:embed="rId123"/>
                <a:stretch>
                  <a:fillRect/>
                </a:stretch>
              </p:blipFill>
              <p:spPr>
                <a:xfrm>
                  <a:off x="7109867" y="3757682"/>
                  <a:ext cx="398124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9" name="Ink 78">
                  <a:extLst>
                    <a:ext uri="{FF2B5EF4-FFF2-40B4-BE49-F238E27FC236}">
                      <a16:creationId xmlns:a16="http://schemas.microsoft.com/office/drawing/2014/main" id="{2B555BA4-1181-4CA7-AA5F-7E6D59AAEDA2}"/>
                    </a:ext>
                  </a:extLst>
                </p14:cNvPr>
                <p14:cNvContentPartPr/>
                <p14:nvPr/>
              </p14:nvContentPartPr>
              <p14:xfrm>
                <a:off x="6969467" y="4960082"/>
                <a:ext cx="4131360" cy="170640"/>
              </p14:xfrm>
            </p:contentPart>
          </mc:Choice>
          <mc:Fallback xmlns="">
            <p:pic>
              <p:nvPicPr>
                <p:cNvPr id="79" name="Ink 78">
                  <a:extLst>
                    <a:ext uri="{FF2B5EF4-FFF2-40B4-BE49-F238E27FC236}">
                      <a16:creationId xmlns:a16="http://schemas.microsoft.com/office/drawing/2014/main" id="{2B555BA4-1181-4CA7-AA5F-7E6D59AAEDA2}"/>
                    </a:ext>
                  </a:extLst>
                </p:cNvPr>
                <p:cNvPicPr/>
                <p:nvPr/>
              </p:nvPicPr>
              <p:blipFill>
                <a:blip r:embed="rId125"/>
                <a:stretch>
                  <a:fillRect/>
                </a:stretch>
              </p:blipFill>
              <p:spPr>
                <a:xfrm>
                  <a:off x="6960827" y="4951082"/>
                  <a:ext cx="414900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80" name="Ink 79">
                  <a:extLst>
                    <a:ext uri="{FF2B5EF4-FFF2-40B4-BE49-F238E27FC236}">
                      <a16:creationId xmlns:a16="http://schemas.microsoft.com/office/drawing/2014/main" id="{C283C66F-7F88-48E9-B3D0-2BE8FAE5ED8F}"/>
                    </a:ext>
                  </a:extLst>
                </p14:cNvPr>
                <p14:cNvContentPartPr/>
                <p14:nvPr/>
              </p14:nvContentPartPr>
              <p14:xfrm>
                <a:off x="11147987" y="3652202"/>
                <a:ext cx="73440" cy="906840"/>
              </p14:xfrm>
            </p:contentPart>
          </mc:Choice>
          <mc:Fallback xmlns="">
            <p:pic>
              <p:nvPicPr>
                <p:cNvPr id="80" name="Ink 79">
                  <a:extLst>
                    <a:ext uri="{FF2B5EF4-FFF2-40B4-BE49-F238E27FC236}">
                      <a16:creationId xmlns:a16="http://schemas.microsoft.com/office/drawing/2014/main" id="{C283C66F-7F88-48E9-B3D0-2BE8FAE5ED8F}"/>
                    </a:ext>
                  </a:extLst>
                </p:cNvPr>
                <p:cNvPicPr/>
                <p:nvPr/>
              </p:nvPicPr>
              <p:blipFill>
                <a:blip r:embed="rId127"/>
                <a:stretch>
                  <a:fillRect/>
                </a:stretch>
              </p:blipFill>
              <p:spPr>
                <a:xfrm>
                  <a:off x="11138987" y="3643562"/>
                  <a:ext cx="91080" cy="9244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2" name="Ink 81">
                  <a:extLst>
                    <a:ext uri="{FF2B5EF4-FFF2-40B4-BE49-F238E27FC236}">
                      <a16:creationId xmlns:a16="http://schemas.microsoft.com/office/drawing/2014/main" id="{C486024D-22BE-42C0-A164-94766DCA3784}"/>
                    </a:ext>
                  </a:extLst>
                </p14:cNvPr>
                <p14:cNvContentPartPr/>
                <p14:nvPr/>
              </p14:nvContentPartPr>
              <p14:xfrm>
                <a:off x="6876587" y="5358242"/>
                <a:ext cx="234720" cy="301320"/>
              </p14:xfrm>
            </p:contentPart>
          </mc:Choice>
          <mc:Fallback xmlns="">
            <p:pic>
              <p:nvPicPr>
                <p:cNvPr id="82" name="Ink 81">
                  <a:extLst>
                    <a:ext uri="{FF2B5EF4-FFF2-40B4-BE49-F238E27FC236}">
                      <a16:creationId xmlns:a16="http://schemas.microsoft.com/office/drawing/2014/main" id="{C486024D-22BE-42C0-A164-94766DCA3784}"/>
                    </a:ext>
                  </a:extLst>
                </p:cNvPr>
                <p:cNvPicPr/>
                <p:nvPr/>
              </p:nvPicPr>
              <p:blipFill>
                <a:blip r:embed="rId129"/>
                <a:stretch>
                  <a:fillRect/>
                </a:stretch>
              </p:blipFill>
              <p:spPr>
                <a:xfrm>
                  <a:off x="6867947" y="5349242"/>
                  <a:ext cx="25236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3" name="Ink 82">
                  <a:extLst>
                    <a:ext uri="{FF2B5EF4-FFF2-40B4-BE49-F238E27FC236}">
                      <a16:creationId xmlns:a16="http://schemas.microsoft.com/office/drawing/2014/main" id="{10D26DB7-CCF4-46C7-91E9-BA90E78D61FD}"/>
                    </a:ext>
                  </a:extLst>
                </p14:cNvPr>
                <p14:cNvContentPartPr/>
                <p14:nvPr/>
              </p14:nvContentPartPr>
              <p14:xfrm>
                <a:off x="8125427" y="5311442"/>
                <a:ext cx="152640" cy="314640"/>
              </p14:xfrm>
            </p:contentPart>
          </mc:Choice>
          <mc:Fallback xmlns="">
            <p:pic>
              <p:nvPicPr>
                <p:cNvPr id="83" name="Ink 82">
                  <a:extLst>
                    <a:ext uri="{FF2B5EF4-FFF2-40B4-BE49-F238E27FC236}">
                      <a16:creationId xmlns:a16="http://schemas.microsoft.com/office/drawing/2014/main" id="{10D26DB7-CCF4-46C7-91E9-BA90E78D61FD}"/>
                    </a:ext>
                  </a:extLst>
                </p:cNvPr>
                <p:cNvPicPr/>
                <p:nvPr/>
              </p:nvPicPr>
              <p:blipFill>
                <a:blip r:embed="rId131"/>
                <a:stretch>
                  <a:fillRect/>
                </a:stretch>
              </p:blipFill>
              <p:spPr>
                <a:xfrm>
                  <a:off x="8116427" y="5302802"/>
                  <a:ext cx="170280"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4" name="Ink 83">
                  <a:extLst>
                    <a:ext uri="{FF2B5EF4-FFF2-40B4-BE49-F238E27FC236}">
                      <a16:creationId xmlns:a16="http://schemas.microsoft.com/office/drawing/2014/main" id="{36E21D38-C6CE-48FE-9C91-217B375279CC}"/>
                    </a:ext>
                  </a:extLst>
                </p14:cNvPr>
                <p14:cNvContentPartPr/>
                <p14:nvPr/>
              </p14:nvContentPartPr>
              <p14:xfrm>
                <a:off x="8221907" y="5330882"/>
                <a:ext cx="204120" cy="311760"/>
              </p14:xfrm>
            </p:contentPart>
          </mc:Choice>
          <mc:Fallback xmlns="">
            <p:pic>
              <p:nvPicPr>
                <p:cNvPr id="84" name="Ink 83">
                  <a:extLst>
                    <a:ext uri="{FF2B5EF4-FFF2-40B4-BE49-F238E27FC236}">
                      <a16:creationId xmlns:a16="http://schemas.microsoft.com/office/drawing/2014/main" id="{36E21D38-C6CE-48FE-9C91-217B375279CC}"/>
                    </a:ext>
                  </a:extLst>
                </p:cNvPr>
                <p:cNvPicPr/>
                <p:nvPr/>
              </p:nvPicPr>
              <p:blipFill>
                <a:blip r:embed="rId133"/>
                <a:stretch>
                  <a:fillRect/>
                </a:stretch>
              </p:blipFill>
              <p:spPr>
                <a:xfrm>
                  <a:off x="8213267" y="5322242"/>
                  <a:ext cx="221760" cy="3294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93" name="Ink 92">
                  <a:extLst>
                    <a:ext uri="{FF2B5EF4-FFF2-40B4-BE49-F238E27FC236}">
                      <a16:creationId xmlns:a16="http://schemas.microsoft.com/office/drawing/2014/main" id="{EB96F05D-A062-4DAC-A27A-BA76F487AE93}"/>
                    </a:ext>
                  </a:extLst>
                </p14:cNvPr>
                <p14:cNvContentPartPr/>
                <p14:nvPr/>
              </p14:nvContentPartPr>
              <p14:xfrm>
                <a:off x="8221907" y="3828602"/>
                <a:ext cx="41400" cy="1143360"/>
              </p14:xfrm>
            </p:contentPart>
          </mc:Choice>
          <mc:Fallback xmlns="">
            <p:pic>
              <p:nvPicPr>
                <p:cNvPr id="93" name="Ink 92">
                  <a:extLst>
                    <a:ext uri="{FF2B5EF4-FFF2-40B4-BE49-F238E27FC236}">
                      <a16:creationId xmlns:a16="http://schemas.microsoft.com/office/drawing/2014/main" id="{EB96F05D-A062-4DAC-A27A-BA76F487AE93}"/>
                    </a:ext>
                  </a:extLst>
                </p:cNvPr>
                <p:cNvPicPr/>
                <p:nvPr/>
              </p:nvPicPr>
              <p:blipFill>
                <a:blip r:embed="rId135"/>
                <a:stretch>
                  <a:fillRect/>
                </a:stretch>
              </p:blipFill>
              <p:spPr>
                <a:xfrm>
                  <a:off x="8213267" y="3819962"/>
                  <a:ext cx="59040" cy="11610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94" name="Ink 93">
                  <a:extLst>
                    <a:ext uri="{FF2B5EF4-FFF2-40B4-BE49-F238E27FC236}">
                      <a16:creationId xmlns:a16="http://schemas.microsoft.com/office/drawing/2014/main" id="{23AAF55A-86A3-4BB5-823F-F27DF9A987F1}"/>
                    </a:ext>
                  </a:extLst>
                </p14:cNvPr>
                <p14:cNvContentPartPr/>
                <p14:nvPr/>
              </p14:nvContentPartPr>
              <p14:xfrm>
                <a:off x="7186547" y="4438082"/>
                <a:ext cx="142560" cy="319680"/>
              </p14:xfrm>
            </p:contentPart>
          </mc:Choice>
          <mc:Fallback xmlns="">
            <p:pic>
              <p:nvPicPr>
                <p:cNvPr id="94" name="Ink 93">
                  <a:extLst>
                    <a:ext uri="{FF2B5EF4-FFF2-40B4-BE49-F238E27FC236}">
                      <a16:creationId xmlns:a16="http://schemas.microsoft.com/office/drawing/2014/main" id="{23AAF55A-86A3-4BB5-823F-F27DF9A987F1}"/>
                    </a:ext>
                  </a:extLst>
                </p:cNvPr>
                <p:cNvPicPr/>
                <p:nvPr/>
              </p:nvPicPr>
              <p:blipFill>
                <a:blip r:embed="rId137"/>
                <a:stretch>
                  <a:fillRect/>
                </a:stretch>
              </p:blipFill>
              <p:spPr>
                <a:xfrm>
                  <a:off x="7177547" y="4429442"/>
                  <a:ext cx="160200" cy="33732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95" name="Ink 94">
                  <a:extLst>
                    <a:ext uri="{FF2B5EF4-FFF2-40B4-BE49-F238E27FC236}">
                      <a16:creationId xmlns:a16="http://schemas.microsoft.com/office/drawing/2014/main" id="{2E7F133E-9864-43A2-B914-5EFCEEEC6B0A}"/>
                    </a:ext>
                  </a:extLst>
                </p14:cNvPr>
                <p14:cNvContentPartPr/>
                <p14:nvPr/>
              </p14:nvContentPartPr>
              <p14:xfrm>
                <a:off x="7233347" y="4534202"/>
                <a:ext cx="33480" cy="150840"/>
              </p14:xfrm>
            </p:contentPart>
          </mc:Choice>
          <mc:Fallback xmlns="">
            <p:pic>
              <p:nvPicPr>
                <p:cNvPr id="95" name="Ink 94">
                  <a:extLst>
                    <a:ext uri="{FF2B5EF4-FFF2-40B4-BE49-F238E27FC236}">
                      <a16:creationId xmlns:a16="http://schemas.microsoft.com/office/drawing/2014/main" id="{2E7F133E-9864-43A2-B914-5EFCEEEC6B0A}"/>
                    </a:ext>
                  </a:extLst>
                </p:cNvPr>
                <p:cNvPicPr/>
                <p:nvPr/>
              </p:nvPicPr>
              <p:blipFill>
                <a:blip r:embed="rId139"/>
                <a:stretch>
                  <a:fillRect/>
                </a:stretch>
              </p:blipFill>
              <p:spPr>
                <a:xfrm>
                  <a:off x="7224347" y="4525202"/>
                  <a:ext cx="5112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96" name="Ink 95">
                  <a:extLst>
                    <a:ext uri="{FF2B5EF4-FFF2-40B4-BE49-F238E27FC236}">
                      <a16:creationId xmlns:a16="http://schemas.microsoft.com/office/drawing/2014/main" id="{274DB46E-F814-4777-BA75-32020436E99D}"/>
                    </a:ext>
                  </a:extLst>
                </p14:cNvPr>
                <p14:cNvContentPartPr/>
                <p14:nvPr/>
              </p14:nvContentPartPr>
              <p14:xfrm>
                <a:off x="7315427" y="4396322"/>
                <a:ext cx="84240" cy="236160"/>
              </p14:xfrm>
            </p:contentPart>
          </mc:Choice>
          <mc:Fallback xmlns="">
            <p:pic>
              <p:nvPicPr>
                <p:cNvPr id="96" name="Ink 95">
                  <a:extLst>
                    <a:ext uri="{FF2B5EF4-FFF2-40B4-BE49-F238E27FC236}">
                      <a16:creationId xmlns:a16="http://schemas.microsoft.com/office/drawing/2014/main" id="{274DB46E-F814-4777-BA75-32020436E99D}"/>
                    </a:ext>
                  </a:extLst>
                </p:cNvPr>
                <p:cNvPicPr/>
                <p:nvPr/>
              </p:nvPicPr>
              <p:blipFill>
                <a:blip r:embed="rId141"/>
                <a:stretch>
                  <a:fillRect/>
                </a:stretch>
              </p:blipFill>
              <p:spPr>
                <a:xfrm>
                  <a:off x="7306427" y="4387322"/>
                  <a:ext cx="10188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97" name="Ink 96">
                  <a:extLst>
                    <a:ext uri="{FF2B5EF4-FFF2-40B4-BE49-F238E27FC236}">
                      <a16:creationId xmlns:a16="http://schemas.microsoft.com/office/drawing/2014/main" id="{BE41A61C-C02A-4994-86A5-CF60B787D196}"/>
                    </a:ext>
                  </a:extLst>
                </p14:cNvPr>
                <p14:cNvContentPartPr/>
                <p14:nvPr/>
              </p14:nvContentPartPr>
              <p14:xfrm>
                <a:off x="7362587" y="4379042"/>
                <a:ext cx="109440" cy="240840"/>
              </p14:xfrm>
            </p:contentPart>
          </mc:Choice>
          <mc:Fallback xmlns="">
            <p:pic>
              <p:nvPicPr>
                <p:cNvPr id="97" name="Ink 96">
                  <a:extLst>
                    <a:ext uri="{FF2B5EF4-FFF2-40B4-BE49-F238E27FC236}">
                      <a16:creationId xmlns:a16="http://schemas.microsoft.com/office/drawing/2014/main" id="{BE41A61C-C02A-4994-86A5-CF60B787D196}"/>
                    </a:ext>
                  </a:extLst>
                </p:cNvPr>
                <p:cNvPicPr/>
                <p:nvPr/>
              </p:nvPicPr>
              <p:blipFill>
                <a:blip r:embed="rId143"/>
                <a:stretch>
                  <a:fillRect/>
                </a:stretch>
              </p:blipFill>
              <p:spPr>
                <a:xfrm>
                  <a:off x="7353947" y="4370042"/>
                  <a:ext cx="12708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98" name="Ink 97">
                  <a:extLst>
                    <a:ext uri="{FF2B5EF4-FFF2-40B4-BE49-F238E27FC236}">
                      <a16:creationId xmlns:a16="http://schemas.microsoft.com/office/drawing/2014/main" id="{6E7DE4EE-313C-43DF-84EC-147ADE076CF7}"/>
                    </a:ext>
                  </a:extLst>
                </p14:cNvPr>
                <p14:cNvContentPartPr/>
                <p14:nvPr/>
              </p14:nvContentPartPr>
              <p14:xfrm>
                <a:off x="7546187" y="4236122"/>
                <a:ext cx="194760" cy="284760"/>
              </p14:xfrm>
            </p:contentPart>
          </mc:Choice>
          <mc:Fallback xmlns="">
            <p:pic>
              <p:nvPicPr>
                <p:cNvPr id="98" name="Ink 97">
                  <a:extLst>
                    <a:ext uri="{FF2B5EF4-FFF2-40B4-BE49-F238E27FC236}">
                      <a16:creationId xmlns:a16="http://schemas.microsoft.com/office/drawing/2014/main" id="{6E7DE4EE-313C-43DF-84EC-147ADE076CF7}"/>
                    </a:ext>
                  </a:extLst>
                </p:cNvPr>
                <p:cNvPicPr/>
                <p:nvPr/>
              </p:nvPicPr>
              <p:blipFill>
                <a:blip r:embed="rId145"/>
                <a:stretch>
                  <a:fillRect/>
                </a:stretch>
              </p:blipFill>
              <p:spPr>
                <a:xfrm>
                  <a:off x="7537187" y="4227482"/>
                  <a:ext cx="21240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9" name="Ink 98">
                  <a:extLst>
                    <a:ext uri="{FF2B5EF4-FFF2-40B4-BE49-F238E27FC236}">
                      <a16:creationId xmlns:a16="http://schemas.microsoft.com/office/drawing/2014/main" id="{C9B29C12-73FF-4FA6-8443-FC85BD2ECD10}"/>
                    </a:ext>
                  </a:extLst>
                </p14:cNvPr>
                <p14:cNvContentPartPr/>
                <p14:nvPr/>
              </p14:nvContentPartPr>
              <p14:xfrm>
                <a:off x="7344227" y="4654802"/>
                <a:ext cx="41400" cy="125280"/>
              </p14:xfrm>
            </p:contentPart>
          </mc:Choice>
          <mc:Fallback xmlns="">
            <p:pic>
              <p:nvPicPr>
                <p:cNvPr id="99" name="Ink 98">
                  <a:extLst>
                    <a:ext uri="{FF2B5EF4-FFF2-40B4-BE49-F238E27FC236}">
                      <a16:creationId xmlns:a16="http://schemas.microsoft.com/office/drawing/2014/main" id="{C9B29C12-73FF-4FA6-8443-FC85BD2ECD10}"/>
                    </a:ext>
                  </a:extLst>
                </p:cNvPr>
                <p:cNvPicPr/>
                <p:nvPr/>
              </p:nvPicPr>
              <p:blipFill>
                <a:blip r:embed="rId147"/>
                <a:stretch>
                  <a:fillRect/>
                </a:stretch>
              </p:blipFill>
              <p:spPr>
                <a:xfrm>
                  <a:off x="7335227" y="4645802"/>
                  <a:ext cx="5904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03" name="Ink 102">
                  <a:extLst>
                    <a:ext uri="{FF2B5EF4-FFF2-40B4-BE49-F238E27FC236}">
                      <a16:creationId xmlns:a16="http://schemas.microsoft.com/office/drawing/2014/main" id="{1F80D3BC-651F-4498-9BDD-D66DDD201D2B}"/>
                    </a:ext>
                  </a:extLst>
                </p14:cNvPr>
                <p14:cNvContentPartPr/>
                <p14:nvPr/>
              </p14:nvContentPartPr>
              <p14:xfrm>
                <a:off x="8507027" y="4834082"/>
                <a:ext cx="29520" cy="290160"/>
              </p14:xfrm>
            </p:contentPart>
          </mc:Choice>
          <mc:Fallback xmlns="">
            <p:pic>
              <p:nvPicPr>
                <p:cNvPr id="103" name="Ink 102">
                  <a:extLst>
                    <a:ext uri="{FF2B5EF4-FFF2-40B4-BE49-F238E27FC236}">
                      <a16:creationId xmlns:a16="http://schemas.microsoft.com/office/drawing/2014/main" id="{1F80D3BC-651F-4498-9BDD-D66DDD201D2B}"/>
                    </a:ext>
                  </a:extLst>
                </p:cNvPr>
                <p:cNvPicPr/>
                <p:nvPr/>
              </p:nvPicPr>
              <p:blipFill>
                <a:blip r:embed="rId149"/>
                <a:stretch>
                  <a:fillRect/>
                </a:stretch>
              </p:blipFill>
              <p:spPr>
                <a:xfrm>
                  <a:off x="8498027" y="4825082"/>
                  <a:ext cx="4716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04" name="Ink 103">
                  <a:extLst>
                    <a:ext uri="{FF2B5EF4-FFF2-40B4-BE49-F238E27FC236}">
                      <a16:creationId xmlns:a16="http://schemas.microsoft.com/office/drawing/2014/main" id="{B573619C-E70D-4B51-9CF2-3E62BCFC9D12}"/>
                    </a:ext>
                  </a:extLst>
                </p14:cNvPr>
                <p14:cNvContentPartPr/>
                <p14:nvPr/>
              </p14:nvContentPartPr>
              <p14:xfrm>
                <a:off x="8456627" y="4697642"/>
                <a:ext cx="151560" cy="158040"/>
              </p14:xfrm>
            </p:contentPart>
          </mc:Choice>
          <mc:Fallback xmlns="">
            <p:pic>
              <p:nvPicPr>
                <p:cNvPr id="104" name="Ink 103">
                  <a:extLst>
                    <a:ext uri="{FF2B5EF4-FFF2-40B4-BE49-F238E27FC236}">
                      <a16:creationId xmlns:a16="http://schemas.microsoft.com/office/drawing/2014/main" id="{B573619C-E70D-4B51-9CF2-3E62BCFC9D12}"/>
                    </a:ext>
                  </a:extLst>
                </p:cNvPr>
                <p:cNvPicPr/>
                <p:nvPr/>
              </p:nvPicPr>
              <p:blipFill>
                <a:blip r:embed="rId151"/>
                <a:stretch>
                  <a:fillRect/>
                </a:stretch>
              </p:blipFill>
              <p:spPr>
                <a:xfrm>
                  <a:off x="8447987" y="4688642"/>
                  <a:ext cx="16920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05" name="Ink 104">
                  <a:extLst>
                    <a:ext uri="{FF2B5EF4-FFF2-40B4-BE49-F238E27FC236}">
                      <a16:creationId xmlns:a16="http://schemas.microsoft.com/office/drawing/2014/main" id="{5C71C586-F704-472F-A566-FA02F9552410}"/>
                    </a:ext>
                  </a:extLst>
                </p14:cNvPr>
                <p14:cNvContentPartPr/>
                <p14:nvPr/>
              </p14:nvContentPartPr>
              <p14:xfrm>
                <a:off x="8439707" y="5236202"/>
                <a:ext cx="120960" cy="199080"/>
              </p14:xfrm>
            </p:contentPart>
          </mc:Choice>
          <mc:Fallback xmlns="">
            <p:pic>
              <p:nvPicPr>
                <p:cNvPr id="105" name="Ink 104">
                  <a:extLst>
                    <a:ext uri="{FF2B5EF4-FFF2-40B4-BE49-F238E27FC236}">
                      <a16:creationId xmlns:a16="http://schemas.microsoft.com/office/drawing/2014/main" id="{5C71C586-F704-472F-A566-FA02F9552410}"/>
                    </a:ext>
                  </a:extLst>
                </p:cNvPr>
                <p:cNvPicPr/>
                <p:nvPr/>
              </p:nvPicPr>
              <p:blipFill>
                <a:blip r:embed="rId153"/>
                <a:stretch>
                  <a:fillRect/>
                </a:stretch>
              </p:blipFill>
              <p:spPr>
                <a:xfrm>
                  <a:off x="8430707" y="5227202"/>
                  <a:ext cx="13860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06" name="Ink 105">
                  <a:extLst>
                    <a:ext uri="{FF2B5EF4-FFF2-40B4-BE49-F238E27FC236}">
                      <a16:creationId xmlns:a16="http://schemas.microsoft.com/office/drawing/2014/main" id="{6B7CA2A9-04F3-4B31-B18E-531F9FCC6E5E}"/>
                    </a:ext>
                  </a:extLst>
                </p14:cNvPr>
                <p14:cNvContentPartPr/>
                <p14:nvPr/>
              </p14:nvContentPartPr>
              <p14:xfrm>
                <a:off x="8579747" y="5225402"/>
                <a:ext cx="116640" cy="187200"/>
              </p14:xfrm>
            </p:contentPart>
          </mc:Choice>
          <mc:Fallback xmlns="">
            <p:pic>
              <p:nvPicPr>
                <p:cNvPr id="106" name="Ink 105">
                  <a:extLst>
                    <a:ext uri="{FF2B5EF4-FFF2-40B4-BE49-F238E27FC236}">
                      <a16:creationId xmlns:a16="http://schemas.microsoft.com/office/drawing/2014/main" id="{6B7CA2A9-04F3-4B31-B18E-531F9FCC6E5E}"/>
                    </a:ext>
                  </a:extLst>
                </p:cNvPr>
                <p:cNvPicPr/>
                <p:nvPr/>
              </p:nvPicPr>
              <p:blipFill>
                <a:blip r:embed="rId155"/>
                <a:stretch>
                  <a:fillRect/>
                </a:stretch>
              </p:blipFill>
              <p:spPr>
                <a:xfrm>
                  <a:off x="8570747" y="5216402"/>
                  <a:ext cx="13428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08" name="Ink 107">
                  <a:extLst>
                    <a:ext uri="{FF2B5EF4-FFF2-40B4-BE49-F238E27FC236}">
                      <a16:creationId xmlns:a16="http://schemas.microsoft.com/office/drawing/2014/main" id="{663ACF37-05A5-4E83-9E82-91ADC67095CB}"/>
                    </a:ext>
                  </a:extLst>
                </p14:cNvPr>
                <p14:cNvContentPartPr/>
                <p14:nvPr/>
              </p14:nvContentPartPr>
              <p14:xfrm>
                <a:off x="10244027" y="4554362"/>
                <a:ext cx="142200" cy="207720"/>
              </p14:xfrm>
            </p:contentPart>
          </mc:Choice>
          <mc:Fallback xmlns="">
            <p:pic>
              <p:nvPicPr>
                <p:cNvPr id="108" name="Ink 107">
                  <a:extLst>
                    <a:ext uri="{FF2B5EF4-FFF2-40B4-BE49-F238E27FC236}">
                      <a16:creationId xmlns:a16="http://schemas.microsoft.com/office/drawing/2014/main" id="{663ACF37-05A5-4E83-9E82-91ADC67095CB}"/>
                    </a:ext>
                  </a:extLst>
                </p:cNvPr>
                <p:cNvPicPr/>
                <p:nvPr/>
              </p:nvPicPr>
              <p:blipFill>
                <a:blip r:embed="rId157"/>
                <a:stretch>
                  <a:fillRect/>
                </a:stretch>
              </p:blipFill>
              <p:spPr>
                <a:xfrm>
                  <a:off x="10235387" y="4545722"/>
                  <a:ext cx="15984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09" name="Ink 108">
                  <a:extLst>
                    <a:ext uri="{FF2B5EF4-FFF2-40B4-BE49-F238E27FC236}">
                      <a16:creationId xmlns:a16="http://schemas.microsoft.com/office/drawing/2014/main" id="{0261CF88-8A88-4CED-9D54-6595CE7E1512}"/>
                    </a:ext>
                  </a:extLst>
                </p14:cNvPr>
                <p14:cNvContentPartPr/>
                <p14:nvPr/>
              </p14:nvContentPartPr>
              <p14:xfrm>
                <a:off x="10425467" y="4500362"/>
                <a:ext cx="19080" cy="226800"/>
              </p14:xfrm>
            </p:contentPart>
          </mc:Choice>
          <mc:Fallback xmlns="">
            <p:pic>
              <p:nvPicPr>
                <p:cNvPr id="109" name="Ink 108">
                  <a:extLst>
                    <a:ext uri="{FF2B5EF4-FFF2-40B4-BE49-F238E27FC236}">
                      <a16:creationId xmlns:a16="http://schemas.microsoft.com/office/drawing/2014/main" id="{0261CF88-8A88-4CED-9D54-6595CE7E1512}"/>
                    </a:ext>
                  </a:extLst>
                </p:cNvPr>
                <p:cNvPicPr/>
                <p:nvPr/>
              </p:nvPicPr>
              <p:blipFill>
                <a:blip r:embed="rId159"/>
                <a:stretch>
                  <a:fillRect/>
                </a:stretch>
              </p:blipFill>
              <p:spPr>
                <a:xfrm>
                  <a:off x="10416827" y="4491722"/>
                  <a:ext cx="3672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11" name="Ink 110">
                  <a:extLst>
                    <a:ext uri="{FF2B5EF4-FFF2-40B4-BE49-F238E27FC236}">
                      <a16:creationId xmlns:a16="http://schemas.microsoft.com/office/drawing/2014/main" id="{F1A24E3B-BE9E-431B-9638-B3F034DA71A0}"/>
                    </a:ext>
                  </a:extLst>
                </p14:cNvPr>
                <p14:cNvContentPartPr/>
                <p14:nvPr/>
              </p14:nvContentPartPr>
              <p14:xfrm>
                <a:off x="10489187" y="4448522"/>
                <a:ext cx="110880" cy="231120"/>
              </p14:xfrm>
            </p:contentPart>
          </mc:Choice>
          <mc:Fallback xmlns="">
            <p:pic>
              <p:nvPicPr>
                <p:cNvPr id="111" name="Ink 110">
                  <a:extLst>
                    <a:ext uri="{FF2B5EF4-FFF2-40B4-BE49-F238E27FC236}">
                      <a16:creationId xmlns:a16="http://schemas.microsoft.com/office/drawing/2014/main" id="{F1A24E3B-BE9E-431B-9638-B3F034DA71A0}"/>
                    </a:ext>
                  </a:extLst>
                </p:cNvPr>
                <p:cNvPicPr/>
                <p:nvPr/>
              </p:nvPicPr>
              <p:blipFill>
                <a:blip r:embed="rId161"/>
                <a:stretch>
                  <a:fillRect/>
                </a:stretch>
              </p:blipFill>
              <p:spPr>
                <a:xfrm>
                  <a:off x="10480187" y="4439882"/>
                  <a:ext cx="12852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12" name="Ink 111">
                  <a:extLst>
                    <a:ext uri="{FF2B5EF4-FFF2-40B4-BE49-F238E27FC236}">
                      <a16:creationId xmlns:a16="http://schemas.microsoft.com/office/drawing/2014/main" id="{0EB07BCD-A862-41B7-8B09-AA2C8DD1C5F8}"/>
                    </a:ext>
                  </a:extLst>
                </p14:cNvPr>
                <p14:cNvContentPartPr/>
                <p14:nvPr/>
              </p14:nvContentPartPr>
              <p14:xfrm>
                <a:off x="10661627" y="4412522"/>
                <a:ext cx="128520" cy="181800"/>
              </p14:xfrm>
            </p:contentPart>
          </mc:Choice>
          <mc:Fallback xmlns="">
            <p:pic>
              <p:nvPicPr>
                <p:cNvPr id="112" name="Ink 111">
                  <a:extLst>
                    <a:ext uri="{FF2B5EF4-FFF2-40B4-BE49-F238E27FC236}">
                      <a16:creationId xmlns:a16="http://schemas.microsoft.com/office/drawing/2014/main" id="{0EB07BCD-A862-41B7-8B09-AA2C8DD1C5F8}"/>
                    </a:ext>
                  </a:extLst>
                </p:cNvPr>
                <p:cNvPicPr/>
                <p:nvPr/>
              </p:nvPicPr>
              <p:blipFill>
                <a:blip r:embed="rId163"/>
                <a:stretch>
                  <a:fillRect/>
                </a:stretch>
              </p:blipFill>
              <p:spPr>
                <a:xfrm>
                  <a:off x="10652987" y="4403882"/>
                  <a:ext cx="14616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13" name="Ink 112">
                  <a:extLst>
                    <a:ext uri="{FF2B5EF4-FFF2-40B4-BE49-F238E27FC236}">
                      <a16:creationId xmlns:a16="http://schemas.microsoft.com/office/drawing/2014/main" id="{311E7E14-2AAF-48D1-9651-C4A546C847B5}"/>
                    </a:ext>
                  </a:extLst>
                </p14:cNvPr>
                <p14:cNvContentPartPr/>
                <p14:nvPr/>
              </p14:nvContentPartPr>
              <p14:xfrm>
                <a:off x="10855307" y="4366802"/>
                <a:ext cx="133200" cy="204120"/>
              </p14:xfrm>
            </p:contentPart>
          </mc:Choice>
          <mc:Fallback xmlns="">
            <p:pic>
              <p:nvPicPr>
                <p:cNvPr id="113" name="Ink 112">
                  <a:extLst>
                    <a:ext uri="{FF2B5EF4-FFF2-40B4-BE49-F238E27FC236}">
                      <a16:creationId xmlns:a16="http://schemas.microsoft.com/office/drawing/2014/main" id="{311E7E14-2AAF-48D1-9651-C4A546C847B5}"/>
                    </a:ext>
                  </a:extLst>
                </p:cNvPr>
                <p:cNvPicPr/>
                <p:nvPr/>
              </p:nvPicPr>
              <p:blipFill>
                <a:blip r:embed="rId165"/>
                <a:stretch>
                  <a:fillRect/>
                </a:stretch>
              </p:blipFill>
              <p:spPr>
                <a:xfrm>
                  <a:off x="10846667" y="4358162"/>
                  <a:ext cx="15084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14" name="Ink 113">
                  <a:extLst>
                    <a:ext uri="{FF2B5EF4-FFF2-40B4-BE49-F238E27FC236}">
                      <a16:creationId xmlns:a16="http://schemas.microsoft.com/office/drawing/2014/main" id="{938F081B-DAEC-49D5-8FF5-6E990F7255E0}"/>
                    </a:ext>
                  </a:extLst>
                </p14:cNvPr>
                <p14:cNvContentPartPr/>
                <p14:nvPr/>
              </p14:nvContentPartPr>
              <p14:xfrm>
                <a:off x="11070227" y="4286882"/>
                <a:ext cx="218520" cy="160920"/>
              </p14:xfrm>
            </p:contentPart>
          </mc:Choice>
          <mc:Fallback xmlns="">
            <p:pic>
              <p:nvPicPr>
                <p:cNvPr id="114" name="Ink 113">
                  <a:extLst>
                    <a:ext uri="{FF2B5EF4-FFF2-40B4-BE49-F238E27FC236}">
                      <a16:creationId xmlns:a16="http://schemas.microsoft.com/office/drawing/2014/main" id="{938F081B-DAEC-49D5-8FF5-6E990F7255E0}"/>
                    </a:ext>
                  </a:extLst>
                </p:cNvPr>
                <p:cNvPicPr/>
                <p:nvPr/>
              </p:nvPicPr>
              <p:blipFill>
                <a:blip r:embed="rId167"/>
                <a:stretch>
                  <a:fillRect/>
                </a:stretch>
              </p:blipFill>
              <p:spPr>
                <a:xfrm>
                  <a:off x="11061587" y="4278242"/>
                  <a:ext cx="23616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16" name="Ink 115">
                  <a:extLst>
                    <a:ext uri="{FF2B5EF4-FFF2-40B4-BE49-F238E27FC236}">
                      <a16:creationId xmlns:a16="http://schemas.microsoft.com/office/drawing/2014/main" id="{9A00FC21-519A-4B3E-83A6-3D7FD177B49C}"/>
                    </a:ext>
                  </a:extLst>
                </p14:cNvPr>
                <p14:cNvContentPartPr/>
                <p14:nvPr/>
              </p14:nvContentPartPr>
              <p14:xfrm>
                <a:off x="11152667" y="4383722"/>
                <a:ext cx="79920" cy="164160"/>
              </p14:xfrm>
            </p:contentPart>
          </mc:Choice>
          <mc:Fallback xmlns="">
            <p:pic>
              <p:nvPicPr>
                <p:cNvPr id="116" name="Ink 115">
                  <a:extLst>
                    <a:ext uri="{FF2B5EF4-FFF2-40B4-BE49-F238E27FC236}">
                      <a16:creationId xmlns:a16="http://schemas.microsoft.com/office/drawing/2014/main" id="{9A00FC21-519A-4B3E-83A6-3D7FD177B49C}"/>
                    </a:ext>
                  </a:extLst>
                </p:cNvPr>
                <p:cNvPicPr/>
                <p:nvPr/>
              </p:nvPicPr>
              <p:blipFill>
                <a:blip r:embed="rId169"/>
                <a:stretch>
                  <a:fillRect/>
                </a:stretch>
              </p:blipFill>
              <p:spPr>
                <a:xfrm>
                  <a:off x="11143667" y="4375082"/>
                  <a:ext cx="9756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17" name="Ink 116">
                  <a:extLst>
                    <a:ext uri="{FF2B5EF4-FFF2-40B4-BE49-F238E27FC236}">
                      <a16:creationId xmlns:a16="http://schemas.microsoft.com/office/drawing/2014/main" id="{A8AB3017-9ED2-4443-8E14-CFFF6D5A838E}"/>
                    </a:ext>
                  </a:extLst>
                </p14:cNvPr>
                <p14:cNvContentPartPr/>
                <p14:nvPr/>
              </p14:nvContentPartPr>
              <p14:xfrm>
                <a:off x="11129267" y="4430162"/>
                <a:ext cx="154800" cy="40680"/>
              </p14:xfrm>
            </p:contentPart>
          </mc:Choice>
          <mc:Fallback xmlns="">
            <p:pic>
              <p:nvPicPr>
                <p:cNvPr id="117" name="Ink 116">
                  <a:extLst>
                    <a:ext uri="{FF2B5EF4-FFF2-40B4-BE49-F238E27FC236}">
                      <a16:creationId xmlns:a16="http://schemas.microsoft.com/office/drawing/2014/main" id="{A8AB3017-9ED2-4443-8E14-CFFF6D5A838E}"/>
                    </a:ext>
                  </a:extLst>
                </p:cNvPr>
                <p:cNvPicPr/>
                <p:nvPr/>
              </p:nvPicPr>
              <p:blipFill>
                <a:blip r:embed="rId171"/>
                <a:stretch>
                  <a:fillRect/>
                </a:stretch>
              </p:blipFill>
              <p:spPr>
                <a:xfrm>
                  <a:off x="11120627" y="4421162"/>
                  <a:ext cx="17244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18" name="Ink 117">
                  <a:extLst>
                    <a:ext uri="{FF2B5EF4-FFF2-40B4-BE49-F238E27FC236}">
                      <a16:creationId xmlns:a16="http://schemas.microsoft.com/office/drawing/2014/main" id="{92BF5024-0948-43D8-B0A6-F2266A6A6A0A}"/>
                    </a:ext>
                  </a:extLst>
                </p14:cNvPr>
                <p14:cNvContentPartPr/>
                <p14:nvPr/>
              </p14:nvContentPartPr>
              <p14:xfrm>
                <a:off x="11330867" y="4266362"/>
                <a:ext cx="184320" cy="230760"/>
              </p14:xfrm>
            </p:contentPart>
          </mc:Choice>
          <mc:Fallback xmlns="">
            <p:pic>
              <p:nvPicPr>
                <p:cNvPr id="118" name="Ink 117">
                  <a:extLst>
                    <a:ext uri="{FF2B5EF4-FFF2-40B4-BE49-F238E27FC236}">
                      <a16:creationId xmlns:a16="http://schemas.microsoft.com/office/drawing/2014/main" id="{92BF5024-0948-43D8-B0A6-F2266A6A6A0A}"/>
                    </a:ext>
                  </a:extLst>
                </p:cNvPr>
                <p:cNvPicPr/>
                <p:nvPr/>
              </p:nvPicPr>
              <p:blipFill>
                <a:blip r:embed="rId173"/>
                <a:stretch>
                  <a:fillRect/>
                </a:stretch>
              </p:blipFill>
              <p:spPr>
                <a:xfrm>
                  <a:off x="11321867" y="4257362"/>
                  <a:ext cx="20196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19" name="Ink 118">
                  <a:extLst>
                    <a:ext uri="{FF2B5EF4-FFF2-40B4-BE49-F238E27FC236}">
                      <a16:creationId xmlns:a16="http://schemas.microsoft.com/office/drawing/2014/main" id="{34785B49-1819-40B5-ABB0-B7A56981CA85}"/>
                    </a:ext>
                  </a:extLst>
                </p14:cNvPr>
                <p14:cNvContentPartPr/>
                <p14:nvPr/>
              </p14:nvContentPartPr>
              <p14:xfrm>
                <a:off x="11368667" y="4222802"/>
                <a:ext cx="166320" cy="291600"/>
              </p14:xfrm>
            </p:contentPart>
          </mc:Choice>
          <mc:Fallback xmlns="">
            <p:pic>
              <p:nvPicPr>
                <p:cNvPr id="119" name="Ink 118">
                  <a:extLst>
                    <a:ext uri="{FF2B5EF4-FFF2-40B4-BE49-F238E27FC236}">
                      <a16:creationId xmlns:a16="http://schemas.microsoft.com/office/drawing/2014/main" id="{34785B49-1819-40B5-ABB0-B7A56981CA85}"/>
                    </a:ext>
                  </a:extLst>
                </p:cNvPr>
                <p:cNvPicPr/>
                <p:nvPr/>
              </p:nvPicPr>
              <p:blipFill>
                <a:blip r:embed="rId175"/>
                <a:stretch>
                  <a:fillRect/>
                </a:stretch>
              </p:blipFill>
              <p:spPr>
                <a:xfrm>
                  <a:off x="11360027" y="4213802"/>
                  <a:ext cx="18396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21" name="Ink 120">
                  <a:extLst>
                    <a:ext uri="{FF2B5EF4-FFF2-40B4-BE49-F238E27FC236}">
                      <a16:creationId xmlns:a16="http://schemas.microsoft.com/office/drawing/2014/main" id="{5EA00E4A-7192-4325-B488-B075E7CD539B}"/>
                    </a:ext>
                  </a:extLst>
                </p14:cNvPr>
                <p14:cNvContentPartPr/>
                <p14:nvPr/>
              </p14:nvContentPartPr>
              <p14:xfrm>
                <a:off x="11000747" y="3621242"/>
                <a:ext cx="7200" cy="275040"/>
              </p14:xfrm>
            </p:contentPart>
          </mc:Choice>
          <mc:Fallback xmlns="">
            <p:pic>
              <p:nvPicPr>
                <p:cNvPr id="121" name="Ink 120">
                  <a:extLst>
                    <a:ext uri="{FF2B5EF4-FFF2-40B4-BE49-F238E27FC236}">
                      <a16:creationId xmlns:a16="http://schemas.microsoft.com/office/drawing/2014/main" id="{5EA00E4A-7192-4325-B488-B075E7CD539B}"/>
                    </a:ext>
                  </a:extLst>
                </p:cNvPr>
                <p:cNvPicPr/>
                <p:nvPr/>
              </p:nvPicPr>
              <p:blipFill>
                <a:blip r:embed="rId177"/>
                <a:stretch>
                  <a:fillRect/>
                </a:stretch>
              </p:blipFill>
              <p:spPr>
                <a:xfrm>
                  <a:off x="10992107" y="3612602"/>
                  <a:ext cx="2484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22" name="Ink 121">
                  <a:extLst>
                    <a:ext uri="{FF2B5EF4-FFF2-40B4-BE49-F238E27FC236}">
                      <a16:creationId xmlns:a16="http://schemas.microsoft.com/office/drawing/2014/main" id="{793EC8A5-AB08-4AC0-85D4-38300E58C97C}"/>
                    </a:ext>
                  </a:extLst>
                </p14:cNvPr>
                <p14:cNvContentPartPr/>
                <p14:nvPr/>
              </p14:nvContentPartPr>
              <p14:xfrm>
                <a:off x="10912187" y="3758042"/>
                <a:ext cx="133920" cy="210960"/>
              </p14:xfrm>
            </p:contentPart>
          </mc:Choice>
          <mc:Fallback xmlns="">
            <p:pic>
              <p:nvPicPr>
                <p:cNvPr id="122" name="Ink 121">
                  <a:extLst>
                    <a:ext uri="{FF2B5EF4-FFF2-40B4-BE49-F238E27FC236}">
                      <a16:creationId xmlns:a16="http://schemas.microsoft.com/office/drawing/2014/main" id="{793EC8A5-AB08-4AC0-85D4-38300E58C97C}"/>
                    </a:ext>
                  </a:extLst>
                </p:cNvPr>
                <p:cNvPicPr/>
                <p:nvPr/>
              </p:nvPicPr>
              <p:blipFill>
                <a:blip r:embed="rId179"/>
                <a:stretch>
                  <a:fillRect/>
                </a:stretch>
              </p:blipFill>
              <p:spPr>
                <a:xfrm>
                  <a:off x="10903187" y="3749402"/>
                  <a:ext cx="151560" cy="228600"/>
                </a:xfrm>
                <a:prstGeom prst="rect">
                  <a:avLst/>
                </a:prstGeom>
              </p:spPr>
            </p:pic>
          </mc:Fallback>
        </mc:AlternateContent>
      </p:grpSp>
    </p:spTree>
    <p:extLst>
      <p:ext uri="{BB962C8B-B14F-4D97-AF65-F5344CB8AC3E}">
        <p14:creationId xmlns:p14="http://schemas.microsoft.com/office/powerpoint/2010/main" val="904399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65C28-4A30-4BB3-9397-2273B9F589B9}"/>
              </a:ext>
            </a:extLst>
          </p:cNvPr>
          <p:cNvSpPr>
            <a:spLocks noGrp="1"/>
          </p:cNvSpPr>
          <p:nvPr>
            <p:ph type="title"/>
          </p:nvPr>
        </p:nvSpPr>
        <p:spPr/>
        <p:txBody>
          <a:bodyPr/>
          <a:lstStyle/>
          <a:p>
            <a:r>
              <a:rPr lang="en-US"/>
              <a:t>Swap space</a:t>
            </a:r>
          </a:p>
        </p:txBody>
      </p:sp>
      <p:sp>
        <p:nvSpPr>
          <p:cNvPr id="3" name="Content Placeholder 2">
            <a:extLst>
              <a:ext uri="{FF2B5EF4-FFF2-40B4-BE49-F238E27FC236}">
                <a16:creationId xmlns:a16="http://schemas.microsoft.com/office/drawing/2014/main" id="{F1345413-2AE8-4194-BC0F-8E7963A0F5D9}"/>
              </a:ext>
            </a:extLst>
          </p:cNvPr>
          <p:cNvSpPr>
            <a:spLocks noGrp="1"/>
          </p:cNvSpPr>
          <p:nvPr>
            <p:ph idx="1"/>
          </p:nvPr>
        </p:nvSpPr>
        <p:spPr/>
        <p:txBody>
          <a:bodyPr>
            <a:normAutofit fontScale="92500" lnSpcReduction="10000"/>
          </a:bodyPr>
          <a:lstStyle/>
          <a:p>
            <a:r>
              <a:rPr lang="en-US" dirty="0"/>
              <a:t>Disk area used to store memory pages (in Linux) is called swap space</a:t>
            </a:r>
          </a:p>
          <a:p>
            <a:pPr lvl="1"/>
            <a:r>
              <a:rPr lang="en-US" dirty="0"/>
              <a:t>Swap can be a partition or a file</a:t>
            </a:r>
          </a:p>
          <a:p>
            <a:r>
              <a:rPr lang="en-US" dirty="0"/>
              <a:t>If you run out of memory, you can use the disk as an overload space</a:t>
            </a:r>
          </a:p>
          <a:p>
            <a:r>
              <a:rPr lang="en-US" dirty="0"/>
              <a:t>`</a:t>
            </a:r>
            <a:r>
              <a:rPr lang="en-US" dirty="0" err="1"/>
              <a:t>mkswap</a:t>
            </a:r>
            <a:r>
              <a:rPr lang="en-US" dirty="0"/>
              <a:t> device/file` &amp; `</a:t>
            </a:r>
            <a:r>
              <a:rPr lang="en-US" dirty="0" err="1"/>
              <a:t>swapon</a:t>
            </a:r>
            <a:r>
              <a:rPr lang="en-US" dirty="0"/>
              <a:t> device /file`</a:t>
            </a:r>
          </a:p>
          <a:p>
            <a:endParaRPr lang="en-US" dirty="0"/>
          </a:p>
          <a:p>
            <a:r>
              <a:rPr lang="en-US" dirty="0"/>
              <a:t>How much swap?</a:t>
            </a:r>
          </a:p>
          <a:p>
            <a:pPr lvl="1"/>
            <a:r>
              <a:rPr lang="en-US" dirty="0"/>
              <a:t>Old rule: 2 x the amount of RAM (double the real memory)</a:t>
            </a:r>
          </a:p>
          <a:p>
            <a:pPr lvl="1"/>
            <a:r>
              <a:rPr lang="en-US" dirty="0"/>
              <a:t>You don’t need it - in HPCs, swap usage is bad, for example</a:t>
            </a:r>
          </a:p>
          <a:p>
            <a:pPr lvl="1"/>
            <a:endParaRPr lang="en-US" dirty="0"/>
          </a:p>
          <a:p>
            <a:r>
              <a:rPr lang="en-US" dirty="0"/>
              <a:t>`free`, `</a:t>
            </a:r>
            <a:r>
              <a:rPr lang="en-US" dirty="0" err="1"/>
              <a:t>vmstat</a:t>
            </a:r>
            <a:r>
              <a:rPr lang="en-US" dirty="0"/>
              <a:t>`</a:t>
            </a:r>
          </a:p>
          <a:p>
            <a:r>
              <a:rPr lang="en-US" dirty="0"/>
              <a:t>Windows: paging file (can be configured in settings)</a:t>
            </a:r>
          </a:p>
        </p:txBody>
      </p:sp>
      <p:grpSp>
        <p:nvGrpSpPr>
          <p:cNvPr id="11" name="Group 10">
            <a:extLst>
              <a:ext uri="{FF2B5EF4-FFF2-40B4-BE49-F238E27FC236}">
                <a16:creationId xmlns:a16="http://schemas.microsoft.com/office/drawing/2014/main" id="{F9475C7D-342C-476D-8265-E6D5F802BA51}"/>
              </a:ext>
            </a:extLst>
          </p:cNvPr>
          <p:cNvGrpSpPr/>
          <p:nvPr/>
        </p:nvGrpSpPr>
        <p:grpSpPr>
          <a:xfrm>
            <a:off x="6042467" y="145802"/>
            <a:ext cx="135000" cy="219960"/>
            <a:chOff x="6042467" y="145802"/>
            <a:chExt cx="135000" cy="219960"/>
          </a:xfrm>
        </p:grpSpPr>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DA31B6B5-1493-4357-9A2C-81BBFEA66030}"/>
                    </a:ext>
                  </a:extLst>
                </p14:cNvPr>
                <p14:cNvContentPartPr/>
                <p14:nvPr/>
              </p14:nvContentPartPr>
              <p14:xfrm>
                <a:off x="6098627" y="145802"/>
                <a:ext cx="30240" cy="219960"/>
              </p14:xfrm>
            </p:contentPart>
          </mc:Choice>
          <mc:Fallback xmlns="">
            <p:pic>
              <p:nvPicPr>
                <p:cNvPr id="9" name="Ink 8">
                  <a:extLst>
                    <a:ext uri="{FF2B5EF4-FFF2-40B4-BE49-F238E27FC236}">
                      <a16:creationId xmlns:a16="http://schemas.microsoft.com/office/drawing/2014/main" id="{DA31B6B5-1493-4357-9A2C-81BBFEA66030}"/>
                    </a:ext>
                  </a:extLst>
                </p:cNvPr>
                <p:cNvPicPr/>
                <p:nvPr/>
              </p:nvPicPr>
              <p:blipFill>
                <a:blip r:embed="rId3"/>
                <a:stretch>
                  <a:fillRect/>
                </a:stretch>
              </p:blipFill>
              <p:spPr>
                <a:xfrm>
                  <a:off x="6089627" y="136802"/>
                  <a:ext cx="4788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CA26015D-D5C4-4AF5-A0BC-3262DF8EDC8C}"/>
                    </a:ext>
                  </a:extLst>
                </p14:cNvPr>
                <p14:cNvContentPartPr/>
                <p14:nvPr/>
              </p14:nvContentPartPr>
              <p14:xfrm>
                <a:off x="6042467" y="216002"/>
                <a:ext cx="135000" cy="93600"/>
              </p14:xfrm>
            </p:contentPart>
          </mc:Choice>
          <mc:Fallback xmlns="">
            <p:pic>
              <p:nvPicPr>
                <p:cNvPr id="10" name="Ink 9">
                  <a:extLst>
                    <a:ext uri="{FF2B5EF4-FFF2-40B4-BE49-F238E27FC236}">
                      <a16:creationId xmlns:a16="http://schemas.microsoft.com/office/drawing/2014/main" id="{CA26015D-D5C4-4AF5-A0BC-3262DF8EDC8C}"/>
                    </a:ext>
                  </a:extLst>
                </p:cNvPr>
                <p:cNvPicPr/>
                <p:nvPr/>
              </p:nvPicPr>
              <p:blipFill>
                <a:blip r:embed="rId5"/>
                <a:stretch>
                  <a:fillRect/>
                </a:stretch>
              </p:blipFill>
              <p:spPr>
                <a:xfrm>
                  <a:off x="6033827" y="207362"/>
                  <a:ext cx="152640" cy="111240"/>
                </a:xfrm>
                <a:prstGeom prst="rect">
                  <a:avLst/>
                </a:prstGeom>
              </p:spPr>
            </p:pic>
          </mc:Fallback>
        </mc:AlternateContent>
      </p:grpSp>
      <p:grpSp>
        <p:nvGrpSpPr>
          <p:cNvPr id="27" name="Group 26">
            <a:extLst>
              <a:ext uri="{FF2B5EF4-FFF2-40B4-BE49-F238E27FC236}">
                <a16:creationId xmlns:a16="http://schemas.microsoft.com/office/drawing/2014/main" id="{3F01CBB1-A723-48AE-830A-D6E30BA0F8BB}"/>
              </a:ext>
            </a:extLst>
          </p:cNvPr>
          <p:cNvGrpSpPr/>
          <p:nvPr/>
        </p:nvGrpSpPr>
        <p:grpSpPr>
          <a:xfrm>
            <a:off x="4715507" y="183602"/>
            <a:ext cx="1132560" cy="658440"/>
            <a:chOff x="4715507" y="183602"/>
            <a:chExt cx="1132560" cy="658440"/>
          </a:xfrm>
        </p:grpSpPr>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784A2069-B398-4F27-A913-D03D744BA395}"/>
                    </a:ext>
                  </a:extLst>
                </p14:cNvPr>
                <p14:cNvContentPartPr/>
                <p14:nvPr/>
              </p14:nvContentPartPr>
              <p14:xfrm>
                <a:off x="4967147" y="318242"/>
                <a:ext cx="48600" cy="186120"/>
              </p14:xfrm>
            </p:contentPart>
          </mc:Choice>
          <mc:Fallback xmlns="">
            <p:pic>
              <p:nvPicPr>
                <p:cNvPr id="4" name="Ink 3">
                  <a:extLst>
                    <a:ext uri="{FF2B5EF4-FFF2-40B4-BE49-F238E27FC236}">
                      <a16:creationId xmlns:a16="http://schemas.microsoft.com/office/drawing/2014/main" id="{784A2069-B398-4F27-A913-D03D744BA395}"/>
                    </a:ext>
                  </a:extLst>
                </p:cNvPr>
                <p:cNvPicPr/>
                <p:nvPr/>
              </p:nvPicPr>
              <p:blipFill>
                <a:blip r:embed="rId7"/>
                <a:stretch>
                  <a:fillRect/>
                </a:stretch>
              </p:blipFill>
              <p:spPr>
                <a:xfrm>
                  <a:off x="4958507" y="309242"/>
                  <a:ext cx="6624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85FB33D9-71A8-46BD-BD8F-F9344B84ADD8}"/>
                    </a:ext>
                  </a:extLst>
                </p14:cNvPr>
                <p14:cNvContentPartPr/>
                <p14:nvPr/>
              </p14:nvContentPartPr>
              <p14:xfrm>
                <a:off x="4939427" y="212402"/>
                <a:ext cx="196920" cy="363240"/>
              </p14:xfrm>
            </p:contentPart>
          </mc:Choice>
          <mc:Fallback xmlns="">
            <p:pic>
              <p:nvPicPr>
                <p:cNvPr id="5" name="Ink 4">
                  <a:extLst>
                    <a:ext uri="{FF2B5EF4-FFF2-40B4-BE49-F238E27FC236}">
                      <a16:creationId xmlns:a16="http://schemas.microsoft.com/office/drawing/2014/main" id="{85FB33D9-71A8-46BD-BD8F-F9344B84ADD8}"/>
                    </a:ext>
                  </a:extLst>
                </p:cNvPr>
                <p:cNvPicPr/>
                <p:nvPr/>
              </p:nvPicPr>
              <p:blipFill>
                <a:blip r:embed="rId9"/>
                <a:stretch>
                  <a:fillRect/>
                </a:stretch>
              </p:blipFill>
              <p:spPr>
                <a:xfrm>
                  <a:off x="4930787" y="203402"/>
                  <a:ext cx="214560" cy="380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B382AF6C-2F6E-45EC-BD63-F66EA923E627}"/>
                    </a:ext>
                  </a:extLst>
                </p14:cNvPr>
                <p14:cNvContentPartPr/>
                <p14:nvPr/>
              </p14:nvContentPartPr>
              <p14:xfrm>
                <a:off x="5198627" y="210962"/>
                <a:ext cx="174240" cy="284760"/>
              </p14:xfrm>
            </p:contentPart>
          </mc:Choice>
          <mc:Fallback xmlns="">
            <p:pic>
              <p:nvPicPr>
                <p:cNvPr id="6" name="Ink 5">
                  <a:extLst>
                    <a:ext uri="{FF2B5EF4-FFF2-40B4-BE49-F238E27FC236}">
                      <a16:creationId xmlns:a16="http://schemas.microsoft.com/office/drawing/2014/main" id="{B382AF6C-2F6E-45EC-BD63-F66EA923E627}"/>
                    </a:ext>
                  </a:extLst>
                </p:cNvPr>
                <p:cNvPicPr/>
                <p:nvPr/>
              </p:nvPicPr>
              <p:blipFill>
                <a:blip r:embed="rId11"/>
                <a:stretch>
                  <a:fillRect/>
                </a:stretch>
              </p:blipFill>
              <p:spPr>
                <a:xfrm>
                  <a:off x="5189627" y="202322"/>
                  <a:ext cx="19188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9522DCAF-10F2-4F43-9A44-25DBC918F5E6}"/>
                    </a:ext>
                  </a:extLst>
                </p14:cNvPr>
                <p14:cNvContentPartPr/>
                <p14:nvPr/>
              </p14:nvContentPartPr>
              <p14:xfrm>
                <a:off x="5228867" y="384122"/>
                <a:ext cx="136080" cy="12960"/>
              </p14:xfrm>
            </p:contentPart>
          </mc:Choice>
          <mc:Fallback xmlns="">
            <p:pic>
              <p:nvPicPr>
                <p:cNvPr id="7" name="Ink 6">
                  <a:extLst>
                    <a:ext uri="{FF2B5EF4-FFF2-40B4-BE49-F238E27FC236}">
                      <a16:creationId xmlns:a16="http://schemas.microsoft.com/office/drawing/2014/main" id="{9522DCAF-10F2-4F43-9A44-25DBC918F5E6}"/>
                    </a:ext>
                  </a:extLst>
                </p:cNvPr>
                <p:cNvPicPr/>
                <p:nvPr/>
              </p:nvPicPr>
              <p:blipFill>
                <a:blip r:embed="rId13"/>
                <a:stretch>
                  <a:fillRect/>
                </a:stretch>
              </p:blipFill>
              <p:spPr>
                <a:xfrm>
                  <a:off x="5220227" y="375122"/>
                  <a:ext cx="15372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FDE60703-62A8-49CC-8BA0-D6C7D59223A1}"/>
                    </a:ext>
                  </a:extLst>
                </p14:cNvPr>
                <p14:cNvContentPartPr/>
                <p14:nvPr/>
              </p14:nvContentPartPr>
              <p14:xfrm>
                <a:off x="5424707" y="183602"/>
                <a:ext cx="245160" cy="208080"/>
              </p14:xfrm>
            </p:contentPart>
          </mc:Choice>
          <mc:Fallback xmlns="">
            <p:pic>
              <p:nvPicPr>
                <p:cNvPr id="8" name="Ink 7">
                  <a:extLst>
                    <a:ext uri="{FF2B5EF4-FFF2-40B4-BE49-F238E27FC236}">
                      <a16:creationId xmlns:a16="http://schemas.microsoft.com/office/drawing/2014/main" id="{FDE60703-62A8-49CC-8BA0-D6C7D59223A1}"/>
                    </a:ext>
                  </a:extLst>
                </p:cNvPr>
                <p:cNvPicPr/>
                <p:nvPr/>
              </p:nvPicPr>
              <p:blipFill>
                <a:blip r:embed="rId15"/>
                <a:stretch>
                  <a:fillRect/>
                </a:stretch>
              </p:blipFill>
              <p:spPr>
                <a:xfrm>
                  <a:off x="5415707" y="174962"/>
                  <a:ext cx="26280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5" name="Ink 24">
                  <a:extLst>
                    <a:ext uri="{FF2B5EF4-FFF2-40B4-BE49-F238E27FC236}">
                      <a16:creationId xmlns:a16="http://schemas.microsoft.com/office/drawing/2014/main" id="{F4DE9813-CEA7-4143-BB75-F25869D5ADD2}"/>
                    </a:ext>
                  </a:extLst>
                </p14:cNvPr>
                <p14:cNvContentPartPr/>
                <p14:nvPr/>
              </p14:nvContentPartPr>
              <p14:xfrm>
                <a:off x="4715507" y="506162"/>
                <a:ext cx="1125000" cy="335880"/>
              </p14:xfrm>
            </p:contentPart>
          </mc:Choice>
          <mc:Fallback xmlns="">
            <p:pic>
              <p:nvPicPr>
                <p:cNvPr id="25" name="Ink 24">
                  <a:extLst>
                    <a:ext uri="{FF2B5EF4-FFF2-40B4-BE49-F238E27FC236}">
                      <a16:creationId xmlns:a16="http://schemas.microsoft.com/office/drawing/2014/main" id="{F4DE9813-CEA7-4143-BB75-F25869D5ADD2}"/>
                    </a:ext>
                  </a:extLst>
                </p:cNvPr>
                <p:cNvPicPr/>
                <p:nvPr/>
              </p:nvPicPr>
              <p:blipFill>
                <a:blip r:embed="rId17"/>
                <a:stretch>
                  <a:fillRect/>
                </a:stretch>
              </p:blipFill>
              <p:spPr>
                <a:xfrm>
                  <a:off x="4706507" y="497522"/>
                  <a:ext cx="1142640"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6" name="Ink 25">
                  <a:extLst>
                    <a:ext uri="{FF2B5EF4-FFF2-40B4-BE49-F238E27FC236}">
                      <a16:creationId xmlns:a16="http://schemas.microsoft.com/office/drawing/2014/main" id="{B86CD280-020A-4153-925D-6EEE7631ADE5}"/>
                    </a:ext>
                  </a:extLst>
                </p14:cNvPr>
                <p14:cNvContentPartPr/>
                <p14:nvPr/>
              </p14:nvContentPartPr>
              <p14:xfrm>
                <a:off x="5832947" y="389522"/>
                <a:ext cx="15120" cy="273960"/>
              </p14:xfrm>
            </p:contentPart>
          </mc:Choice>
          <mc:Fallback xmlns="">
            <p:pic>
              <p:nvPicPr>
                <p:cNvPr id="26" name="Ink 25">
                  <a:extLst>
                    <a:ext uri="{FF2B5EF4-FFF2-40B4-BE49-F238E27FC236}">
                      <a16:creationId xmlns:a16="http://schemas.microsoft.com/office/drawing/2014/main" id="{B86CD280-020A-4153-925D-6EEE7631ADE5}"/>
                    </a:ext>
                  </a:extLst>
                </p:cNvPr>
                <p:cNvPicPr/>
                <p:nvPr/>
              </p:nvPicPr>
              <p:blipFill>
                <a:blip r:embed="rId19"/>
                <a:stretch>
                  <a:fillRect/>
                </a:stretch>
              </p:blipFill>
              <p:spPr>
                <a:xfrm>
                  <a:off x="5824307" y="380882"/>
                  <a:ext cx="32760" cy="291600"/>
                </a:xfrm>
                <a:prstGeom prst="rect">
                  <a:avLst/>
                </a:prstGeom>
              </p:spPr>
            </p:pic>
          </mc:Fallback>
        </mc:AlternateContent>
      </p:grpSp>
      <p:grpSp>
        <p:nvGrpSpPr>
          <p:cNvPr id="30" name="Group 29">
            <a:extLst>
              <a:ext uri="{FF2B5EF4-FFF2-40B4-BE49-F238E27FC236}">
                <a16:creationId xmlns:a16="http://schemas.microsoft.com/office/drawing/2014/main" id="{644AC566-1E4A-48C0-B991-9CE5EB70A7EE}"/>
              </a:ext>
            </a:extLst>
          </p:cNvPr>
          <p:cNvGrpSpPr/>
          <p:nvPr/>
        </p:nvGrpSpPr>
        <p:grpSpPr>
          <a:xfrm>
            <a:off x="6510827" y="88922"/>
            <a:ext cx="1943280" cy="746640"/>
            <a:chOff x="6510827" y="88922"/>
            <a:chExt cx="1943280" cy="746640"/>
          </a:xfrm>
        </p:grpSpPr>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8F90B45D-B1F2-4790-A5D7-675C52C8156F}"/>
                    </a:ext>
                  </a:extLst>
                </p14:cNvPr>
                <p14:cNvContentPartPr/>
                <p14:nvPr/>
              </p14:nvContentPartPr>
              <p14:xfrm>
                <a:off x="6685067" y="185402"/>
                <a:ext cx="130680" cy="275400"/>
              </p14:xfrm>
            </p:contentPart>
          </mc:Choice>
          <mc:Fallback xmlns="">
            <p:pic>
              <p:nvPicPr>
                <p:cNvPr id="13" name="Ink 12">
                  <a:extLst>
                    <a:ext uri="{FF2B5EF4-FFF2-40B4-BE49-F238E27FC236}">
                      <a16:creationId xmlns:a16="http://schemas.microsoft.com/office/drawing/2014/main" id="{8F90B45D-B1F2-4790-A5D7-675C52C8156F}"/>
                    </a:ext>
                  </a:extLst>
                </p:cNvPr>
                <p:cNvPicPr/>
                <p:nvPr/>
              </p:nvPicPr>
              <p:blipFill>
                <a:blip r:embed="rId21"/>
                <a:stretch>
                  <a:fillRect/>
                </a:stretch>
              </p:blipFill>
              <p:spPr>
                <a:xfrm>
                  <a:off x="6676067" y="176402"/>
                  <a:ext cx="14832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36192F78-155C-4B87-97E1-19FB1DCEF640}"/>
                    </a:ext>
                  </a:extLst>
                </p14:cNvPr>
                <p14:cNvContentPartPr/>
                <p14:nvPr/>
              </p14:nvContentPartPr>
              <p14:xfrm>
                <a:off x="6894227" y="282602"/>
                <a:ext cx="13320" cy="96480"/>
              </p14:xfrm>
            </p:contentPart>
          </mc:Choice>
          <mc:Fallback xmlns="">
            <p:pic>
              <p:nvPicPr>
                <p:cNvPr id="14" name="Ink 13">
                  <a:extLst>
                    <a:ext uri="{FF2B5EF4-FFF2-40B4-BE49-F238E27FC236}">
                      <a16:creationId xmlns:a16="http://schemas.microsoft.com/office/drawing/2014/main" id="{36192F78-155C-4B87-97E1-19FB1DCEF640}"/>
                    </a:ext>
                  </a:extLst>
                </p:cNvPr>
                <p:cNvPicPr/>
                <p:nvPr/>
              </p:nvPicPr>
              <p:blipFill>
                <a:blip r:embed="rId23"/>
                <a:stretch>
                  <a:fillRect/>
                </a:stretch>
              </p:blipFill>
              <p:spPr>
                <a:xfrm>
                  <a:off x="6885227" y="273962"/>
                  <a:ext cx="3096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6608ED47-1AA4-4C6B-8665-A46512B7D256}"/>
                    </a:ext>
                  </a:extLst>
                </p14:cNvPr>
                <p14:cNvContentPartPr/>
                <p14:nvPr/>
              </p14:nvContentPartPr>
              <p14:xfrm>
                <a:off x="6944987" y="210602"/>
                <a:ext cx="2160" cy="2160"/>
              </p14:xfrm>
            </p:contentPart>
          </mc:Choice>
          <mc:Fallback xmlns="">
            <p:pic>
              <p:nvPicPr>
                <p:cNvPr id="15" name="Ink 14">
                  <a:extLst>
                    <a:ext uri="{FF2B5EF4-FFF2-40B4-BE49-F238E27FC236}">
                      <a16:creationId xmlns:a16="http://schemas.microsoft.com/office/drawing/2014/main" id="{6608ED47-1AA4-4C6B-8665-A46512B7D256}"/>
                    </a:ext>
                  </a:extLst>
                </p:cNvPr>
                <p:cNvPicPr/>
                <p:nvPr/>
              </p:nvPicPr>
              <p:blipFill>
                <a:blip r:embed="rId25"/>
                <a:stretch>
                  <a:fillRect/>
                </a:stretch>
              </p:blipFill>
              <p:spPr>
                <a:xfrm>
                  <a:off x="6935987" y="201962"/>
                  <a:ext cx="1980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 15">
                  <a:extLst>
                    <a:ext uri="{FF2B5EF4-FFF2-40B4-BE49-F238E27FC236}">
                      <a16:creationId xmlns:a16="http://schemas.microsoft.com/office/drawing/2014/main" id="{E870F7CF-7BAD-429D-91C7-A1D93D5C3E55}"/>
                    </a:ext>
                  </a:extLst>
                </p14:cNvPr>
                <p14:cNvContentPartPr/>
                <p14:nvPr/>
              </p14:nvContentPartPr>
              <p14:xfrm>
                <a:off x="6993227" y="125642"/>
                <a:ext cx="182160" cy="294480"/>
              </p14:xfrm>
            </p:contentPart>
          </mc:Choice>
          <mc:Fallback xmlns="">
            <p:pic>
              <p:nvPicPr>
                <p:cNvPr id="16" name="Ink 15">
                  <a:extLst>
                    <a:ext uri="{FF2B5EF4-FFF2-40B4-BE49-F238E27FC236}">
                      <a16:creationId xmlns:a16="http://schemas.microsoft.com/office/drawing/2014/main" id="{E870F7CF-7BAD-429D-91C7-A1D93D5C3E55}"/>
                    </a:ext>
                  </a:extLst>
                </p:cNvPr>
                <p:cNvPicPr/>
                <p:nvPr/>
              </p:nvPicPr>
              <p:blipFill>
                <a:blip r:embed="rId27"/>
                <a:stretch>
                  <a:fillRect/>
                </a:stretch>
              </p:blipFill>
              <p:spPr>
                <a:xfrm>
                  <a:off x="6984587" y="116642"/>
                  <a:ext cx="199800" cy="3121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id="{8B7244A6-3DA8-41E9-9461-5D6552E3EA68}"/>
                    </a:ext>
                  </a:extLst>
                </p14:cNvPr>
                <p14:cNvContentPartPr/>
                <p14:nvPr/>
              </p14:nvContentPartPr>
              <p14:xfrm>
                <a:off x="7178267" y="219242"/>
                <a:ext cx="109800" cy="195120"/>
              </p14:xfrm>
            </p:contentPart>
          </mc:Choice>
          <mc:Fallback xmlns="">
            <p:pic>
              <p:nvPicPr>
                <p:cNvPr id="17" name="Ink 16">
                  <a:extLst>
                    <a:ext uri="{FF2B5EF4-FFF2-40B4-BE49-F238E27FC236}">
                      <a16:creationId xmlns:a16="http://schemas.microsoft.com/office/drawing/2014/main" id="{8B7244A6-3DA8-41E9-9461-5D6552E3EA68}"/>
                    </a:ext>
                  </a:extLst>
                </p:cNvPr>
                <p:cNvPicPr/>
                <p:nvPr/>
              </p:nvPicPr>
              <p:blipFill>
                <a:blip r:embed="rId29"/>
                <a:stretch>
                  <a:fillRect/>
                </a:stretch>
              </p:blipFill>
              <p:spPr>
                <a:xfrm>
                  <a:off x="7169627" y="210242"/>
                  <a:ext cx="12744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 name="Ink 17">
                  <a:extLst>
                    <a:ext uri="{FF2B5EF4-FFF2-40B4-BE49-F238E27FC236}">
                      <a16:creationId xmlns:a16="http://schemas.microsoft.com/office/drawing/2014/main" id="{FB4ACE33-BE7B-4DE7-8773-8C426D8F1908}"/>
                    </a:ext>
                  </a:extLst>
                </p14:cNvPr>
                <p14:cNvContentPartPr/>
                <p14:nvPr/>
              </p14:nvContentPartPr>
              <p14:xfrm>
                <a:off x="7507307" y="166682"/>
                <a:ext cx="117360" cy="234720"/>
              </p14:xfrm>
            </p:contentPart>
          </mc:Choice>
          <mc:Fallback xmlns="">
            <p:pic>
              <p:nvPicPr>
                <p:cNvPr id="18" name="Ink 17">
                  <a:extLst>
                    <a:ext uri="{FF2B5EF4-FFF2-40B4-BE49-F238E27FC236}">
                      <a16:creationId xmlns:a16="http://schemas.microsoft.com/office/drawing/2014/main" id="{FB4ACE33-BE7B-4DE7-8773-8C426D8F1908}"/>
                    </a:ext>
                  </a:extLst>
                </p:cNvPr>
                <p:cNvPicPr/>
                <p:nvPr/>
              </p:nvPicPr>
              <p:blipFill>
                <a:blip r:embed="rId31"/>
                <a:stretch>
                  <a:fillRect/>
                </a:stretch>
              </p:blipFill>
              <p:spPr>
                <a:xfrm>
                  <a:off x="7498667" y="157682"/>
                  <a:ext cx="13500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9" name="Ink 18">
                  <a:extLst>
                    <a:ext uri="{FF2B5EF4-FFF2-40B4-BE49-F238E27FC236}">
                      <a16:creationId xmlns:a16="http://schemas.microsoft.com/office/drawing/2014/main" id="{F6933A6E-B525-46B8-BDC3-793B86C929FE}"/>
                    </a:ext>
                  </a:extLst>
                </p14:cNvPr>
                <p14:cNvContentPartPr/>
                <p14:nvPr/>
              </p14:nvContentPartPr>
              <p14:xfrm>
                <a:off x="7731587" y="151202"/>
                <a:ext cx="124920" cy="371880"/>
              </p14:xfrm>
            </p:contentPart>
          </mc:Choice>
          <mc:Fallback xmlns="">
            <p:pic>
              <p:nvPicPr>
                <p:cNvPr id="19" name="Ink 18">
                  <a:extLst>
                    <a:ext uri="{FF2B5EF4-FFF2-40B4-BE49-F238E27FC236}">
                      <a16:creationId xmlns:a16="http://schemas.microsoft.com/office/drawing/2014/main" id="{F6933A6E-B525-46B8-BDC3-793B86C929FE}"/>
                    </a:ext>
                  </a:extLst>
                </p:cNvPr>
                <p:cNvPicPr/>
                <p:nvPr/>
              </p:nvPicPr>
              <p:blipFill>
                <a:blip r:embed="rId33"/>
                <a:stretch>
                  <a:fillRect/>
                </a:stretch>
              </p:blipFill>
              <p:spPr>
                <a:xfrm>
                  <a:off x="7722947" y="142562"/>
                  <a:ext cx="142560" cy="3895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0" name="Ink 19">
                  <a:extLst>
                    <a:ext uri="{FF2B5EF4-FFF2-40B4-BE49-F238E27FC236}">
                      <a16:creationId xmlns:a16="http://schemas.microsoft.com/office/drawing/2014/main" id="{A15965E2-31FD-4C71-A97C-CB2E9DFD3202}"/>
                    </a:ext>
                  </a:extLst>
                </p14:cNvPr>
                <p14:cNvContentPartPr/>
                <p14:nvPr/>
              </p14:nvContentPartPr>
              <p14:xfrm>
                <a:off x="7906547" y="155882"/>
                <a:ext cx="127080" cy="174240"/>
              </p14:xfrm>
            </p:contentPart>
          </mc:Choice>
          <mc:Fallback xmlns="">
            <p:pic>
              <p:nvPicPr>
                <p:cNvPr id="20" name="Ink 19">
                  <a:extLst>
                    <a:ext uri="{FF2B5EF4-FFF2-40B4-BE49-F238E27FC236}">
                      <a16:creationId xmlns:a16="http://schemas.microsoft.com/office/drawing/2014/main" id="{A15965E2-31FD-4C71-A97C-CB2E9DFD3202}"/>
                    </a:ext>
                  </a:extLst>
                </p:cNvPr>
                <p:cNvPicPr/>
                <p:nvPr/>
              </p:nvPicPr>
              <p:blipFill>
                <a:blip r:embed="rId35"/>
                <a:stretch>
                  <a:fillRect/>
                </a:stretch>
              </p:blipFill>
              <p:spPr>
                <a:xfrm>
                  <a:off x="7897907" y="147242"/>
                  <a:ext cx="14472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1" name="Ink 20">
                  <a:extLst>
                    <a:ext uri="{FF2B5EF4-FFF2-40B4-BE49-F238E27FC236}">
                      <a16:creationId xmlns:a16="http://schemas.microsoft.com/office/drawing/2014/main" id="{06E9F141-DC6C-4395-BCA2-962AC4F05A65}"/>
                    </a:ext>
                  </a:extLst>
                </p14:cNvPr>
                <p14:cNvContentPartPr/>
                <p14:nvPr/>
              </p14:nvContentPartPr>
              <p14:xfrm>
                <a:off x="8097707" y="96122"/>
                <a:ext cx="101160" cy="205920"/>
              </p14:xfrm>
            </p:contentPart>
          </mc:Choice>
          <mc:Fallback xmlns="">
            <p:pic>
              <p:nvPicPr>
                <p:cNvPr id="21" name="Ink 20">
                  <a:extLst>
                    <a:ext uri="{FF2B5EF4-FFF2-40B4-BE49-F238E27FC236}">
                      <a16:creationId xmlns:a16="http://schemas.microsoft.com/office/drawing/2014/main" id="{06E9F141-DC6C-4395-BCA2-962AC4F05A65}"/>
                    </a:ext>
                  </a:extLst>
                </p:cNvPr>
                <p:cNvPicPr/>
                <p:nvPr/>
              </p:nvPicPr>
              <p:blipFill>
                <a:blip r:embed="rId37"/>
                <a:stretch>
                  <a:fillRect/>
                </a:stretch>
              </p:blipFill>
              <p:spPr>
                <a:xfrm>
                  <a:off x="8089067" y="87482"/>
                  <a:ext cx="11880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2" name="Ink 21">
                  <a:extLst>
                    <a:ext uri="{FF2B5EF4-FFF2-40B4-BE49-F238E27FC236}">
                      <a16:creationId xmlns:a16="http://schemas.microsoft.com/office/drawing/2014/main" id="{884D83C0-105F-4FBE-8DF5-A6B86A98A03C}"/>
                    </a:ext>
                  </a:extLst>
                </p14:cNvPr>
                <p14:cNvContentPartPr/>
                <p14:nvPr/>
              </p14:nvContentPartPr>
              <p14:xfrm>
                <a:off x="8262947" y="88922"/>
                <a:ext cx="140400" cy="245520"/>
              </p14:xfrm>
            </p:contentPart>
          </mc:Choice>
          <mc:Fallback xmlns="">
            <p:pic>
              <p:nvPicPr>
                <p:cNvPr id="22" name="Ink 21">
                  <a:extLst>
                    <a:ext uri="{FF2B5EF4-FFF2-40B4-BE49-F238E27FC236}">
                      <a16:creationId xmlns:a16="http://schemas.microsoft.com/office/drawing/2014/main" id="{884D83C0-105F-4FBE-8DF5-A6B86A98A03C}"/>
                    </a:ext>
                  </a:extLst>
                </p:cNvPr>
                <p:cNvPicPr/>
                <p:nvPr/>
              </p:nvPicPr>
              <p:blipFill>
                <a:blip r:embed="rId39"/>
                <a:stretch>
                  <a:fillRect/>
                </a:stretch>
              </p:blipFill>
              <p:spPr>
                <a:xfrm>
                  <a:off x="8254307" y="79922"/>
                  <a:ext cx="15804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8" name="Ink 27">
                  <a:extLst>
                    <a:ext uri="{FF2B5EF4-FFF2-40B4-BE49-F238E27FC236}">
                      <a16:creationId xmlns:a16="http://schemas.microsoft.com/office/drawing/2014/main" id="{71F85BF7-E220-4F26-B4E8-652E2440A3D2}"/>
                    </a:ext>
                  </a:extLst>
                </p14:cNvPr>
                <p14:cNvContentPartPr/>
                <p14:nvPr/>
              </p14:nvContentPartPr>
              <p14:xfrm>
                <a:off x="6510827" y="557282"/>
                <a:ext cx="1885680" cy="278280"/>
              </p14:xfrm>
            </p:contentPart>
          </mc:Choice>
          <mc:Fallback xmlns="">
            <p:pic>
              <p:nvPicPr>
                <p:cNvPr id="28" name="Ink 27">
                  <a:extLst>
                    <a:ext uri="{FF2B5EF4-FFF2-40B4-BE49-F238E27FC236}">
                      <a16:creationId xmlns:a16="http://schemas.microsoft.com/office/drawing/2014/main" id="{71F85BF7-E220-4F26-B4E8-652E2440A3D2}"/>
                    </a:ext>
                  </a:extLst>
                </p:cNvPr>
                <p:cNvPicPr/>
                <p:nvPr/>
              </p:nvPicPr>
              <p:blipFill>
                <a:blip r:embed="rId41"/>
                <a:stretch>
                  <a:fillRect/>
                </a:stretch>
              </p:blipFill>
              <p:spPr>
                <a:xfrm>
                  <a:off x="6501827" y="548642"/>
                  <a:ext cx="190332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9" name="Ink 28">
                  <a:extLst>
                    <a:ext uri="{FF2B5EF4-FFF2-40B4-BE49-F238E27FC236}">
                      <a16:creationId xmlns:a16="http://schemas.microsoft.com/office/drawing/2014/main" id="{F9E3E625-4ACC-44AE-AFDF-9A871C6C7ADE}"/>
                    </a:ext>
                  </a:extLst>
                </p14:cNvPr>
                <p14:cNvContentPartPr/>
                <p14:nvPr/>
              </p14:nvContentPartPr>
              <p14:xfrm>
                <a:off x="8382107" y="365402"/>
                <a:ext cx="72000" cy="288720"/>
              </p14:xfrm>
            </p:contentPart>
          </mc:Choice>
          <mc:Fallback xmlns="">
            <p:pic>
              <p:nvPicPr>
                <p:cNvPr id="29" name="Ink 28">
                  <a:extLst>
                    <a:ext uri="{FF2B5EF4-FFF2-40B4-BE49-F238E27FC236}">
                      <a16:creationId xmlns:a16="http://schemas.microsoft.com/office/drawing/2014/main" id="{F9E3E625-4ACC-44AE-AFDF-9A871C6C7ADE}"/>
                    </a:ext>
                  </a:extLst>
                </p:cNvPr>
                <p:cNvPicPr/>
                <p:nvPr/>
              </p:nvPicPr>
              <p:blipFill>
                <a:blip r:embed="rId43"/>
                <a:stretch>
                  <a:fillRect/>
                </a:stretch>
              </p:blipFill>
              <p:spPr>
                <a:xfrm>
                  <a:off x="8373107" y="356762"/>
                  <a:ext cx="89640" cy="306360"/>
                </a:xfrm>
                <a:prstGeom prst="rect">
                  <a:avLst/>
                </a:prstGeom>
              </p:spPr>
            </p:pic>
          </mc:Fallback>
        </mc:AlternateContent>
      </p:grpSp>
      <p:grpSp>
        <p:nvGrpSpPr>
          <p:cNvPr id="35" name="Group 34">
            <a:extLst>
              <a:ext uri="{FF2B5EF4-FFF2-40B4-BE49-F238E27FC236}">
                <a16:creationId xmlns:a16="http://schemas.microsoft.com/office/drawing/2014/main" id="{7FB2D5EB-E5B7-45BB-8AEC-6052ED73F741}"/>
              </a:ext>
            </a:extLst>
          </p:cNvPr>
          <p:cNvGrpSpPr/>
          <p:nvPr/>
        </p:nvGrpSpPr>
        <p:grpSpPr>
          <a:xfrm>
            <a:off x="4684907" y="1114922"/>
            <a:ext cx="988200" cy="441360"/>
            <a:chOff x="4684907" y="1114922"/>
            <a:chExt cx="988200" cy="441360"/>
          </a:xfrm>
        </p:grpSpPr>
        <mc:AlternateContent xmlns:mc="http://schemas.openxmlformats.org/markup-compatibility/2006" xmlns:p14="http://schemas.microsoft.com/office/powerpoint/2010/main">
          <mc:Choice Requires="p14">
            <p:contentPart p14:bwMode="auto" r:id="rId44">
              <p14:nvContentPartPr>
                <p14:cNvPr id="31" name="Ink 30">
                  <a:extLst>
                    <a:ext uri="{FF2B5EF4-FFF2-40B4-BE49-F238E27FC236}">
                      <a16:creationId xmlns:a16="http://schemas.microsoft.com/office/drawing/2014/main" id="{253F3EF0-FD07-4BFA-BB2A-EA9DAF3C0A86}"/>
                    </a:ext>
                  </a:extLst>
                </p14:cNvPr>
                <p14:cNvContentPartPr/>
                <p14:nvPr/>
              </p14:nvContentPartPr>
              <p14:xfrm>
                <a:off x="4684907" y="1248482"/>
                <a:ext cx="166320" cy="290520"/>
              </p14:xfrm>
            </p:contentPart>
          </mc:Choice>
          <mc:Fallback xmlns="">
            <p:pic>
              <p:nvPicPr>
                <p:cNvPr id="31" name="Ink 30">
                  <a:extLst>
                    <a:ext uri="{FF2B5EF4-FFF2-40B4-BE49-F238E27FC236}">
                      <a16:creationId xmlns:a16="http://schemas.microsoft.com/office/drawing/2014/main" id="{253F3EF0-FD07-4BFA-BB2A-EA9DAF3C0A86}"/>
                    </a:ext>
                  </a:extLst>
                </p:cNvPr>
                <p:cNvPicPr/>
                <p:nvPr/>
              </p:nvPicPr>
              <p:blipFill>
                <a:blip r:embed="rId45"/>
                <a:stretch>
                  <a:fillRect/>
                </a:stretch>
              </p:blipFill>
              <p:spPr>
                <a:xfrm>
                  <a:off x="4676267" y="1239482"/>
                  <a:ext cx="18396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2" name="Ink 31">
                  <a:extLst>
                    <a:ext uri="{FF2B5EF4-FFF2-40B4-BE49-F238E27FC236}">
                      <a16:creationId xmlns:a16="http://schemas.microsoft.com/office/drawing/2014/main" id="{9F294C4B-62BB-4801-8126-01A857967BB5}"/>
                    </a:ext>
                  </a:extLst>
                </p14:cNvPr>
                <p14:cNvContentPartPr/>
                <p14:nvPr/>
              </p14:nvContentPartPr>
              <p14:xfrm>
                <a:off x="5037347" y="1271162"/>
                <a:ext cx="30600" cy="285120"/>
              </p14:xfrm>
            </p:contentPart>
          </mc:Choice>
          <mc:Fallback xmlns="">
            <p:pic>
              <p:nvPicPr>
                <p:cNvPr id="32" name="Ink 31">
                  <a:extLst>
                    <a:ext uri="{FF2B5EF4-FFF2-40B4-BE49-F238E27FC236}">
                      <a16:creationId xmlns:a16="http://schemas.microsoft.com/office/drawing/2014/main" id="{9F294C4B-62BB-4801-8126-01A857967BB5}"/>
                    </a:ext>
                  </a:extLst>
                </p:cNvPr>
                <p:cNvPicPr/>
                <p:nvPr/>
              </p:nvPicPr>
              <p:blipFill>
                <a:blip r:embed="rId47"/>
                <a:stretch>
                  <a:fillRect/>
                </a:stretch>
              </p:blipFill>
              <p:spPr>
                <a:xfrm>
                  <a:off x="5028347" y="1262522"/>
                  <a:ext cx="48240" cy="3027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3" name="Ink 32">
                  <a:extLst>
                    <a:ext uri="{FF2B5EF4-FFF2-40B4-BE49-F238E27FC236}">
                      <a16:creationId xmlns:a16="http://schemas.microsoft.com/office/drawing/2014/main" id="{05D573BC-8D57-4577-8E20-C2564844EFB2}"/>
                    </a:ext>
                  </a:extLst>
                </p14:cNvPr>
                <p14:cNvContentPartPr/>
                <p14:nvPr/>
              </p14:nvContentPartPr>
              <p14:xfrm>
                <a:off x="5042387" y="1169642"/>
                <a:ext cx="310680" cy="360720"/>
              </p14:xfrm>
            </p:contentPart>
          </mc:Choice>
          <mc:Fallback xmlns="">
            <p:pic>
              <p:nvPicPr>
                <p:cNvPr id="33" name="Ink 32">
                  <a:extLst>
                    <a:ext uri="{FF2B5EF4-FFF2-40B4-BE49-F238E27FC236}">
                      <a16:creationId xmlns:a16="http://schemas.microsoft.com/office/drawing/2014/main" id="{05D573BC-8D57-4577-8E20-C2564844EFB2}"/>
                    </a:ext>
                  </a:extLst>
                </p:cNvPr>
                <p:cNvPicPr/>
                <p:nvPr/>
              </p:nvPicPr>
              <p:blipFill>
                <a:blip r:embed="rId49"/>
                <a:stretch>
                  <a:fillRect/>
                </a:stretch>
              </p:blipFill>
              <p:spPr>
                <a:xfrm>
                  <a:off x="5033747" y="1160642"/>
                  <a:ext cx="328320" cy="3783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4" name="Ink 33">
                  <a:extLst>
                    <a:ext uri="{FF2B5EF4-FFF2-40B4-BE49-F238E27FC236}">
                      <a16:creationId xmlns:a16="http://schemas.microsoft.com/office/drawing/2014/main" id="{CFFA21C4-D03C-4412-9CDC-2F78DA0670F4}"/>
                    </a:ext>
                  </a:extLst>
                </p14:cNvPr>
                <p14:cNvContentPartPr/>
                <p14:nvPr/>
              </p14:nvContentPartPr>
              <p14:xfrm>
                <a:off x="5482307" y="1114922"/>
                <a:ext cx="190800" cy="362160"/>
              </p14:xfrm>
            </p:contentPart>
          </mc:Choice>
          <mc:Fallback xmlns="">
            <p:pic>
              <p:nvPicPr>
                <p:cNvPr id="34" name="Ink 33">
                  <a:extLst>
                    <a:ext uri="{FF2B5EF4-FFF2-40B4-BE49-F238E27FC236}">
                      <a16:creationId xmlns:a16="http://schemas.microsoft.com/office/drawing/2014/main" id="{CFFA21C4-D03C-4412-9CDC-2F78DA0670F4}"/>
                    </a:ext>
                  </a:extLst>
                </p:cNvPr>
                <p:cNvPicPr/>
                <p:nvPr/>
              </p:nvPicPr>
              <p:blipFill>
                <a:blip r:embed="rId51"/>
                <a:stretch>
                  <a:fillRect/>
                </a:stretch>
              </p:blipFill>
              <p:spPr>
                <a:xfrm>
                  <a:off x="5473307" y="1105922"/>
                  <a:ext cx="208440" cy="379800"/>
                </a:xfrm>
                <a:prstGeom prst="rect">
                  <a:avLst/>
                </a:prstGeom>
              </p:spPr>
            </p:pic>
          </mc:Fallback>
        </mc:AlternateContent>
      </p:grpSp>
      <p:grpSp>
        <p:nvGrpSpPr>
          <p:cNvPr id="65" name="Group 64">
            <a:extLst>
              <a:ext uri="{FF2B5EF4-FFF2-40B4-BE49-F238E27FC236}">
                <a16:creationId xmlns:a16="http://schemas.microsoft.com/office/drawing/2014/main" id="{E24C2767-C04D-4F6E-8A18-BDBE495B4CEA}"/>
              </a:ext>
            </a:extLst>
          </p:cNvPr>
          <p:cNvGrpSpPr/>
          <p:nvPr/>
        </p:nvGrpSpPr>
        <p:grpSpPr>
          <a:xfrm>
            <a:off x="5907467" y="1649522"/>
            <a:ext cx="525960" cy="304560"/>
            <a:chOff x="5907467" y="1649522"/>
            <a:chExt cx="525960" cy="304560"/>
          </a:xfrm>
        </p:grpSpPr>
        <mc:AlternateContent xmlns:mc="http://schemas.openxmlformats.org/markup-compatibility/2006" xmlns:p14="http://schemas.microsoft.com/office/powerpoint/2010/main">
          <mc:Choice Requires="p14">
            <p:contentPart p14:bwMode="auto" r:id="rId52">
              <p14:nvContentPartPr>
                <p14:cNvPr id="46" name="Ink 45">
                  <a:extLst>
                    <a:ext uri="{FF2B5EF4-FFF2-40B4-BE49-F238E27FC236}">
                      <a16:creationId xmlns:a16="http://schemas.microsoft.com/office/drawing/2014/main" id="{C657E462-CAA1-4551-8E71-901B258760CB}"/>
                    </a:ext>
                  </a:extLst>
                </p14:cNvPr>
                <p14:cNvContentPartPr/>
                <p14:nvPr/>
              </p14:nvContentPartPr>
              <p14:xfrm>
                <a:off x="5907467" y="1686962"/>
                <a:ext cx="218160" cy="262440"/>
              </p14:xfrm>
            </p:contentPart>
          </mc:Choice>
          <mc:Fallback xmlns="">
            <p:pic>
              <p:nvPicPr>
                <p:cNvPr id="46" name="Ink 45">
                  <a:extLst>
                    <a:ext uri="{FF2B5EF4-FFF2-40B4-BE49-F238E27FC236}">
                      <a16:creationId xmlns:a16="http://schemas.microsoft.com/office/drawing/2014/main" id="{C657E462-CAA1-4551-8E71-901B258760CB}"/>
                    </a:ext>
                  </a:extLst>
                </p:cNvPr>
                <p:cNvPicPr/>
                <p:nvPr/>
              </p:nvPicPr>
              <p:blipFill>
                <a:blip r:embed="rId53"/>
                <a:stretch>
                  <a:fillRect/>
                </a:stretch>
              </p:blipFill>
              <p:spPr>
                <a:xfrm>
                  <a:off x="5898827" y="1677962"/>
                  <a:ext cx="235800" cy="2800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7" name="Ink 46">
                  <a:extLst>
                    <a:ext uri="{FF2B5EF4-FFF2-40B4-BE49-F238E27FC236}">
                      <a16:creationId xmlns:a16="http://schemas.microsoft.com/office/drawing/2014/main" id="{9D86CFB9-0C8D-4133-9419-7588AFBECADA}"/>
                    </a:ext>
                  </a:extLst>
                </p14:cNvPr>
                <p14:cNvContentPartPr/>
                <p14:nvPr/>
              </p14:nvContentPartPr>
              <p14:xfrm>
                <a:off x="6151547" y="1649522"/>
                <a:ext cx="281880" cy="304560"/>
              </p14:xfrm>
            </p:contentPart>
          </mc:Choice>
          <mc:Fallback xmlns="">
            <p:pic>
              <p:nvPicPr>
                <p:cNvPr id="47" name="Ink 46">
                  <a:extLst>
                    <a:ext uri="{FF2B5EF4-FFF2-40B4-BE49-F238E27FC236}">
                      <a16:creationId xmlns:a16="http://schemas.microsoft.com/office/drawing/2014/main" id="{9D86CFB9-0C8D-4133-9419-7588AFBECADA}"/>
                    </a:ext>
                  </a:extLst>
                </p:cNvPr>
                <p:cNvPicPr/>
                <p:nvPr/>
              </p:nvPicPr>
              <p:blipFill>
                <a:blip r:embed="rId55"/>
                <a:stretch>
                  <a:fillRect/>
                </a:stretch>
              </p:blipFill>
              <p:spPr>
                <a:xfrm>
                  <a:off x="6142547" y="1640882"/>
                  <a:ext cx="299520" cy="322200"/>
                </a:xfrm>
                <a:prstGeom prst="rect">
                  <a:avLst/>
                </a:prstGeom>
              </p:spPr>
            </p:pic>
          </mc:Fallback>
        </mc:AlternateContent>
      </p:grpSp>
      <p:grpSp>
        <p:nvGrpSpPr>
          <p:cNvPr id="64" name="Group 63">
            <a:extLst>
              <a:ext uri="{FF2B5EF4-FFF2-40B4-BE49-F238E27FC236}">
                <a16:creationId xmlns:a16="http://schemas.microsoft.com/office/drawing/2014/main" id="{F8BA64E8-1DE5-4E1F-AF1D-0F047C90C0B7}"/>
              </a:ext>
            </a:extLst>
          </p:cNvPr>
          <p:cNvGrpSpPr/>
          <p:nvPr/>
        </p:nvGrpSpPr>
        <p:grpSpPr>
          <a:xfrm>
            <a:off x="6636827" y="947522"/>
            <a:ext cx="2359440" cy="972000"/>
            <a:chOff x="6636827" y="947522"/>
            <a:chExt cx="2359440" cy="972000"/>
          </a:xfrm>
        </p:grpSpPr>
        <mc:AlternateContent xmlns:mc="http://schemas.openxmlformats.org/markup-compatibility/2006" xmlns:p14="http://schemas.microsoft.com/office/powerpoint/2010/main">
          <mc:Choice Requires="p14">
            <p:contentPart p14:bwMode="auto" r:id="rId56">
              <p14:nvContentPartPr>
                <p14:cNvPr id="36" name="Ink 35">
                  <a:extLst>
                    <a:ext uri="{FF2B5EF4-FFF2-40B4-BE49-F238E27FC236}">
                      <a16:creationId xmlns:a16="http://schemas.microsoft.com/office/drawing/2014/main" id="{8362E710-9EB7-4497-A540-E1639EE3EB8B}"/>
                    </a:ext>
                  </a:extLst>
                </p14:cNvPr>
                <p14:cNvContentPartPr/>
                <p14:nvPr/>
              </p14:nvContentPartPr>
              <p14:xfrm>
                <a:off x="6736547" y="1080722"/>
                <a:ext cx="360" cy="360"/>
              </p14:xfrm>
            </p:contentPart>
          </mc:Choice>
          <mc:Fallback xmlns="">
            <p:pic>
              <p:nvPicPr>
                <p:cNvPr id="36" name="Ink 35">
                  <a:extLst>
                    <a:ext uri="{FF2B5EF4-FFF2-40B4-BE49-F238E27FC236}">
                      <a16:creationId xmlns:a16="http://schemas.microsoft.com/office/drawing/2014/main" id="{8362E710-9EB7-4497-A540-E1639EE3EB8B}"/>
                    </a:ext>
                  </a:extLst>
                </p:cNvPr>
                <p:cNvPicPr/>
                <p:nvPr/>
              </p:nvPicPr>
              <p:blipFill>
                <a:blip r:embed="rId57"/>
                <a:stretch>
                  <a:fillRect/>
                </a:stretch>
              </p:blipFill>
              <p:spPr>
                <a:xfrm>
                  <a:off x="6727547" y="107172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7" name="Ink 36">
                  <a:extLst>
                    <a:ext uri="{FF2B5EF4-FFF2-40B4-BE49-F238E27FC236}">
                      <a16:creationId xmlns:a16="http://schemas.microsoft.com/office/drawing/2014/main" id="{E895D343-E4BC-496F-9100-7EA5099A28C8}"/>
                    </a:ext>
                  </a:extLst>
                </p14:cNvPr>
                <p14:cNvContentPartPr/>
                <p14:nvPr/>
              </p14:nvContentPartPr>
              <p14:xfrm>
                <a:off x="6676787" y="1167482"/>
                <a:ext cx="14040" cy="20520"/>
              </p14:xfrm>
            </p:contentPart>
          </mc:Choice>
          <mc:Fallback xmlns="">
            <p:pic>
              <p:nvPicPr>
                <p:cNvPr id="37" name="Ink 36">
                  <a:extLst>
                    <a:ext uri="{FF2B5EF4-FFF2-40B4-BE49-F238E27FC236}">
                      <a16:creationId xmlns:a16="http://schemas.microsoft.com/office/drawing/2014/main" id="{E895D343-E4BC-496F-9100-7EA5099A28C8}"/>
                    </a:ext>
                  </a:extLst>
                </p:cNvPr>
                <p:cNvPicPr/>
                <p:nvPr/>
              </p:nvPicPr>
              <p:blipFill>
                <a:blip r:embed="rId59"/>
                <a:stretch>
                  <a:fillRect/>
                </a:stretch>
              </p:blipFill>
              <p:spPr>
                <a:xfrm>
                  <a:off x="6668147" y="1158482"/>
                  <a:ext cx="3168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9" name="Ink 38">
                  <a:extLst>
                    <a:ext uri="{FF2B5EF4-FFF2-40B4-BE49-F238E27FC236}">
                      <a16:creationId xmlns:a16="http://schemas.microsoft.com/office/drawing/2014/main" id="{616BEEFE-E74D-4289-BF72-72EB711063BF}"/>
                    </a:ext>
                  </a:extLst>
                </p14:cNvPr>
                <p14:cNvContentPartPr/>
                <p14:nvPr/>
              </p14:nvContentPartPr>
              <p14:xfrm>
                <a:off x="6636827" y="1136882"/>
                <a:ext cx="227880" cy="294480"/>
              </p14:xfrm>
            </p:contentPart>
          </mc:Choice>
          <mc:Fallback xmlns="">
            <p:pic>
              <p:nvPicPr>
                <p:cNvPr id="39" name="Ink 38">
                  <a:extLst>
                    <a:ext uri="{FF2B5EF4-FFF2-40B4-BE49-F238E27FC236}">
                      <a16:creationId xmlns:a16="http://schemas.microsoft.com/office/drawing/2014/main" id="{616BEEFE-E74D-4289-BF72-72EB711063BF}"/>
                    </a:ext>
                  </a:extLst>
                </p:cNvPr>
                <p:cNvPicPr/>
                <p:nvPr/>
              </p:nvPicPr>
              <p:blipFill>
                <a:blip r:embed="rId61"/>
                <a:stretch>
                  <a:fillRect/>
                </a:stretch>
              </p:blipFill>
              <p:spPr>
                <a:xfrm>
                  <a:off x="6627827" y="1128242"/>
                  <a:ext cx="245520" cy="3121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0" name="Ink 39">
                  <a:extLst>
                    <a:ext uri="{FF2B5EF4-FFF2-40B4-BE49-F238E27FC236}">
                      <a16:creationId xmlns:a16="http://schemas.microsoft.com/office/drawing/2014/main" id="{FBC1352E-BA3F-41E5-A3F4-ACDCC468A83D}"/>
                    </a:ext>
                  </a:extLst>
                </p14:cNvPr>
                <p14:cNvContentPartPr/>
                <p14:nvPr/>
              </p14:nvContentPartPr>
              <p14:xfrm>
                <a:off x="6944987" y="1062362"/>
                <a:ext cx="180360" cy="320760"/>
              </p14:xfrm>
            </p:contentPart>
          </mc:Choice>
          <mc:Fallback xmlns="">
            <p:pic>
              <p:nvPicPr>
                <p:cNvPr id="40" name="Ink 39">
                  <a:extLst>
                    <a:ext uri="{FF2B5EF4-FFF2-40B4-BE49-F238E27FC236}">
                      <a16:creationId xmlns:a16="http://schemas.microsoft.com/office/drawing/2014/main" id="{FBC1352E-BA3F-41E5-A3F4-ACDCC468A83D}"/>
                    </a:ext>
                  </a:extLst>
                </p:cNvPr>
                <p:cNvPicPr/>
                <p:nvPr/>
              </p:nvPicPr>
              <p:blipFill>
                <a:blip r:embed="rId63"/>
                <a:stretch>
                  <a:fillRect/>
                </a:stretch>
              </p:blipFill>
              <p:spPr>
                <a:xfrm>
                  <a:off x="6935987" y="1053722"/>
                  <a:ext cx="198000" cy="3384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2" name="Ink 41">
                  <a:extLst>
                    <a:ext uri="{FF2B5EF4-FFF2-40B4-BE49-F238E27FC236}">
                      <a16:creationId xmlns:a16="http://schemas.microsoft.com/office/drawing/2014/main" id="{5A216CDC-5110-46E6-8135-819303F74C7C}"/>
                    </a:ext>
                  </a:extLst>
                </p14:cNvPr>
                <p14:cNvContentPartPr/>
                <p14:nvPr/>
              </p14:nvContentPartPr>
              <p14:xfrm>
                <a:off x="7434227" y="1067042"/>
                <a:ext cx="26280" cy="272520"/>
              </p14:xfrm>
            </p:contentPart>
          </mc:Choice>
          <mc:Fallback xmlns="">
            <p:pic>
              <p:nvPicPr>
                <p:cNvPr id="42" name="Ink 41">
                  <a:extLst>
                    <a:ext uri="{FF2B5EF4-FFF2-40B4-BE49-F238E27FC236}">
                      <a16:creationId xmlns:a16="http://schemas.microsoft.com/office/drawing/2014/main" id="{5A216CDC-5110-46E6-8135-819303F74C7C}"/>
                    </a:ext>
                  </a:extLst>
                </p:cNvPr>
                <p:cNvPicPr/>
                <p:nvPr/>
              </p:nvPicPr>
              <p:blipFill>
                <a:blip r:embed="rId65"/>
                <a:stretch>
                  <a:fillRect/>
                </a:stretch>
              </p:blipFill>
              <p:spPr>
                <a:xfrm>
                  <a:off x="7425227" y="1058402"/>
                  <a:ext cx="4392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3" name="Ink 42">
                  <a:extLst>
                    <a:ext uri="{FF2B5EF4-FFF2-40B4-BE49-F238E27FC236}">
                      <a16:creationId xmlns:a16="http://schemas.microsoft.com/office/drawing/2014/main" id="{4B408F66-8C07-4E1C-91CC-A807EFA7FB4B}"/>
                    </a:ext>
                  </a:extLst>
                </p14:cNvPr>
                <p14:cNvContentPartPr/>
                <p14:nvPr/>
              </p14:nvContentPartPr>
              <p14:xfrm>
                <a:off x="7454747" y="1018802"/>
                <a:ext cx="261720" cy="264960"/>
              </p14:xfrm>
            </p:contentPart>
          </mc:Choice>
          <mc:Fallback xmlns="">
            <p:pic>
              <p:nvPicPr>
                <p:cNvPr id="43" name="Ink 42">
                  <a:extLst>
                    <a:ext uri="{FF2B5EF4-FFF2-40B4-BE49-F238E27FC236}">
                      <a16:creationId xmlns:a16="http://schemas.microsoft.com/office/drawing/2014/main" id="{4B408F66-8C07-4E1C-91CC-A807EFA7FB4B}"/>
                    </a:ext>
                  </a:extLst>
                </p:cNvPr>
                <p:cNvPicPr/>
                <p:nvPr/>
              </p:nvPicPr>
              <p:blipFill>
                <a:blip r:embed="rId67"/>
                <a:stretch>
                  <a:fillRect/>
                </a:stretch>
              </p:blipFill>
              <p:spPr>
                <a:xfrm>
                  <a:off x="7446107" y="1010162"/>
                  <a:ext cx="27936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4" name="Ink 43">
                  <a:extLst>
                    <a:ext uri="{FF2B5EF4-FFF2-40B4-BE49-F238E27FC236}">
                      <a16:creationId xmlns:a16="http://schemas.microsoft.com/office/drawing/2014/main" id="{C5AEAA2B-C4BF-4943-B34A-4C98EAAC790B}"/>
                    </a:ext>
                  </a:extLst>
                </p14:cNvPr>
                <p14:cNvContentPartPr/>
                <p14:nvPr/>
              </p14:nvContentPartPr>
              <p14:xfrm>
                <a:off x="7820147" y="947522"/>
                <a:ext cx="193320" cy="297360"/>
              </p14:xfrm>
            </p:contentPart>
          </mc:Choice>
          <mc:Fallback xmlns="">
            <p:pic>
              <p:nvPicPr>
                <p:cNvPr id="44" name="Ink 43">
                  <a:extLst>
                    <a:ext uri="{FF2B5EF4-FFF2-40B4-BE49-F238E27FC236}">
                      <a16:creationId xmlns:a16="http://schemas.microsoft.com/office/drawing/2014/main" id="{C5AEAA2B-C4BF-4943-B34A-4C98EAAC790B}"/>
                    </a:ext>
                  </a:extLst>
                </p:cNvPr>
                <p:cNvPicPr/>
                <p:nvPr/>
              </p:nvPicPr>
              <p:blipFill>
                <a:blip r:embed="rId69"/>
                <a:stretch>
                  <a:fillRect/>
                </a:stretch>
              </p:blipFill>
              <p:spPr>
                <a:xfrm>
                  <a:off x="7811147" y="938522"/>
                  <a:ext cx="210960" cy="315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8" name="Ink 47">
                  <a:extLst>
                    <a:ext uri="{FF2B5EF4-FFF2-40B4-BE49-F238E27FC236}">
                      <a16:creationId xmlns:a16="http://schemas.microsoft.com/office/drawing/2014/main" id="{D9E2C400-979E-44B9-9516-54FD174AD17C}"/>
                    </a:ext>
                  </a:extLst>
                </p14:cNvPr>
                <p14:cNvContentPartPr/>
                <p14:nvPr/>
              </p14:nvContentPartPr>
              <p14:xfrm>
                <a:off x="6698387" y="1602002"/>
                <a:ext cx="304920" cy="317520"/>
              </p14:xfrm>
            </p:contentPart>
          </mc:Choice>
          <mc:Fallback xmlns="">
            <p:pic>
              <p:nvPicPr>
                <p:cNvPr id="48" name="Ink 47">
                  <a:extLst>
                    <a:ext uri="{FF2B5EF4-FFF2-40B4-BE49-F238E27FC236}">
                      <a16:creationId xmlns:a16="http://schemas.microsoft.com/office/drawing/2014/main" id="{D9E2C400-979E-44B9-9516-54FD174AD17C}"/>
                    </a:ext>
                  </a:extLst>
                </p:cNvPr>
                <p:cNvPicPr/>
                <p:nvPr/>
              </p:nvPicPr>
              <p:blipFill>
                <a:blip r:embed="rId71"/>
                <a:stretch>
                  <a:fillRect/>
                </a:stretch>
              </p:blipFill>
              <p:spPr>
                <a:xfrm>
                  <a:off x="6689387" y="1593362"/>
                  <a:ext cx="322560" cy="3351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9" name="Ink 48">
                  <a:extLst>
                    <a:ext uri="{FF2B5EF4-FFF2-40B4-BE49-F238E27FC236}">
                      <a16:creationId xmlns:a16="http://schemas.microsoft.com/office/drawing/2014/main" id="{3F7865C9-245C-4DF6-8B2A-500C745EE793}"/>
                    </a:ext>
                  </a:extLst>
                </p14:cNvPr>
                <p14:cNvContentPartPr/>
                <p14:nvPr/>
              </p14:nvContentPartPr>
              <p14:xfrm>
                <a:off x="7063067" y="1536842"/>
                <a:ext cx="226080" cy="327600"/>
              </p14:xfrm>
            </p:contentPart>
          </mc:Choice>
          <mc:Fallback xmlns="">
            <p:pic>
              <p:nvPicPr>
                <p:cNvPr id="49" name="Ink 48">
                  <a:extLst>
                    <a:ext uri="{FF2B5EF4-FFF2-40B4-BE49-F238E27FC236}">
                      <a16:creationId xmlns:a16="http://schemas.microsoft.com/office/drawing/2014/main" id="{3F7865C9-245C-4DF6-8B2A-500C745EE793}"/>
                    </a:ext>
                  </a:extLst>
                </p:cNvPr>
                <p:cNvPicPr/>
                <p:nvPr/>
              </p:nvPicPr>
              <p:blipFill>
                <a:blip r:embed="rId73"/>
                <a:stretch>
                  <a:fillRect/>
                </a:stretch>
              </p:blipFill>
              <p:spPr>
                <a:xfrm>
                  <a:off x="7054067" y="1527842"/>
                  <a:ext cx="243720" cy="3452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0" name="Ink 49">
                  <a:extLst>
                    <a:ext uri="{FF2B5EF4-FFF2-40B4-BE49-F238E27FC236}">
                      <a16:creationId xmlns:a16="http://schemas.microsoft.com/office/drawing/2014/main" id="{F7DEAAF3-7D40-4926-883A-F1CC61ED145B}"/>
                    </a:ext>
                  </a:extLst>
                </p14:cNvPr>
                <p14:cNvContentPartPr/>
                <p14:nvPr/>
              </p14:nvContentPartPr>
              <p14:xfrm>
                <a:off x="7755707" y="1640882"/>
                <a:ext cx="134280" cy="164160"/>
              </p14:xfrm>
            </p:contentPart>
          </mc:Choice>
          <mc:Fallback xmlns="">
            <p:pic>
              <p:nvPicPr>
                <p:cNvPr id="50" name="Ink 49">
                  <a:extLst>
                    <a:ext uri="{FF2B5EF4-FFF2-40B4-BE49-F238E27FC236}">
                      <a16:creationId xmlns:a16="http://schemas.microsoft.com/office/drawing/2014/main" id="{F7DEAAF3-7D40-4926-883A-F1CC61ED145B}"/>
                    </a:ext>
                  </a:extLst>
                </p:cNvPr>
                <p:cNvPicPr/>
                <p:nvPr/>
              </p:nvPicPr>
              <p:blipFill>
                <a:blip r:embed="rId75"/>
                <a:stretch>
                  <a:fillRect/>
                </a:stretch>
              </p:blipFill>
              <p:spPr>
                <a:xfrm>
                  <a:off x="7746707" y="1632242"/>
                  <a:ext cx="15192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1" name="Ink 50">
                  <a:extLst>
                    <a:ext uri="{FF2B5EF4-FFF2-40B4-BE49-F238E27FC236}">
                      <a16:creationId xmlns:a16="http://schemas.microsoft.com/office/drawing/2014/main" id="{87F6D1AC-0498-43A2-8B59-1D4DDB5D2C6E}"/>
                    </a:ext>
                  </a:extLst>
                </p14:cNvPr>
                <p14:cNvContentPartPr/>
                <p14:nvPr/>
              </p14:nvContentPartPr>
              <p14:xfrm>
                <a:off x="7980707" y="1486802"/>
                <a:ext cx="57240" cy="275400"/>
              </p14:xfrm>
            </p:contentPart>
          </mc:Choice>
          <mc:Fallback xmlns="">
            <p:pic>
              <p:nvPicPr>
                <p:cNvPr id="51" name="Ink 50">
                  <a:extLst>
                    <a:ext uri="{FF2B5EF4-FFF2-40B4-BE49-F238E27FC236}">
                      <a16:creationId xmlns:a16="http://schemas.microsoft.com/office/drawing/2014/main" id="{87F6D1AC-0498-43A2-8B59-1D4DDB5D2C6E}"/>
                    </a:ext>
                  </a:extLst>
                </p:cNvPr>
                <p:cNvPicPr/>
                <p:nvPr/>
              </p:nvPicPr>
              <p:blipFill>
                <a:blip r:embed="rId77"/>
                <a:stretch>
                  <a:fillRect/>
                </a:stretch>
              </p:blipFill>
              <p:spPr>
                <a:xfrm>
                  <a:off x="7972067" y="1477802"/>
                  <a:ext cx="7488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2" name="Ink 51">
                  <a:extLst>
                    <a:ext uri="{FF2B5EF4-FFF2-40B4-BE49-F238E27FC236}">
                      <a16:creationId xmlns:a16="http://schemas.microsoft.com/office/drawing/2014/main" id="{F551321C-98AC-4756-8BD4-C8D8DC6CC5D0}"/>
                    </a:ext>
                  </a:extLst>
                </p14:cNvPr>
                <p14:cNvContentPartPr/>
                <p14:nvPr/>
              </p14:nvContentPartPr>
              <p14:xfrm>
                <a:off x="8087987" y="1535762"/>
                <a:ext cx="136080" cy="228960"/>
              </p14:xfrm>
            </p:contentPart>
          </mc:Choice>
          <mc:Fallback xmlns="">
            <p:pic>
              <p:nvPicPr>
                <p:cNvPr id="52" name="Ink 51">
                  <a:extLst>
                    <a:ext uri="{FF2B5EF4-FFF2-40B4-BE49-F238E27FC236}">
                      <a16:creationId xmlns:a16="http://schemas.microsoft.com/office/drawing/2014/main" id="{F551321C-98AC-4756-8BD4-C8D8DC6CC5D0}"/>
                    </a:ext>
                  </a:extLst>
                </p:cNvPr>
                <p:cNvPicPr/>
                <p:nvPr/>
              </p:nvPicPr>
              <p:blipFill>
                <a:blip r:embed="rId79"/>
                <a:stretch>
                  <a:fillRect/>
                </a:stretch>
              </p:blipFill>
              <p:spPr>
                <a:xfrm>
                  <a:off x="8078987" y="1526762"/>
                  <a:ext cx="15372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3" name="Ink 52">
                  <a:extLst>
                    <a:ext uri="{FF2B5EF4-FFF2-40B4-BE49-F238E27FC236}">
                      <a16:creationId xmlns:a16="http://schemas.microsoft.com/office/drawing/2014/main" id="{2DAF43C6-1BD9-44F6-A380-B69A54E15379}"/>
                    </a:ext>
                  </a:extLst>
                </p14:cNvPr>
                <p14:cNvContentPartPr/>
                <p14:nvPr/>
              </p14:nvContentPartPr>
              <p14:xfrm>
                <a:off x="8311547" y="1505882"/>
                <a:ext cx="43200" cy="223920"/>
              </p14:xfrm>
            </p:contentPart>
          </mc:Choice>
          <mc:Fallback xmlns="">
            <p:pic>
              <p:nvPicPr>
                <p:cNvPr id="53" name="Ink 52">
                  <a:extLst>
                    <a:ext uri="{FF2B5EF4-FFF2-40B4-BE49-F238E27FC236}">
                      <a16:creationId xmlns:a16="http://schemas.microsoft.com/office/drawing/2014/main" id="{2DAF43C6-1BD9-44F6-A380-B69A54E15379}"/>
                    </a:ext>
                  </a:extLst>
                </p:cNvPr>
                <p:cNvPicPr/>
                <p:nvPr/>
              </p:nvPicPr>
              <p:blipFill>
                <a:blip r:embed="rId81"/>
                <a:stretch>
                  <a:fillRect/>
                </a:stretch>
              </p:blipFill>
              <p:spPr>
                <a:xfrm>
                  <a:off x="8302907" y="1496882"/>
                  <a:ext cx="6084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4" name="Ink 53">
                  <a:extLst>
                    <a:ext uri="{FF2B5EF4-FFF2-40B4-BE49-F238E27FC236}">
                      <a16:creationId xmlns:a16="http://schemas.microsoft.com/office/drawing/2014/main" id="{44C7E489-A17F-41AC-A834-774890FCB680}"/>
                    </a:ext>
                  </a:extLst>
                </p14:cNvPr>
                <p14:cNvContentPartPr/>
                <p14:nvPr/>
              </p14:nvContentPartPr>
              <p14:xfrm>
                <a:off x="8292467" y="1551962"/>
                <a:ext cx="128160" cy="38160"/>
              </p14:xfrm>
            </p:contentPart>
          </mc:Choice>
          <mc:Fallback xmlns="">
            <p:pic>
              <p:nvPicPr>
                <p:cNvPr id="54" name="Ink 53">
                  <a:extLst>
                    <a:ext uri="{FF2B5EF4-FFF2-40B4-BE49-F238E27FC236}">
                      <a16:creationId xmlns:a16="http://schemas.microsoft.com/office/drawing/2014/main" id="{44C7E489-A17F-41AC-A834-774890FCB680}"/>
                    </a:ext>
                  </a:extLst>
                </p:cNvPr>
                <p:cNvPicPr/>
                <p:nvPr/>
              </p:nvPicPr>
              <p:blipFill>
                <a:blip r:embed="rId83"/>
                <a:stretch>
                  <a:fillRect/>
                </a:stretch>
              </p:blipFill>
              <p:spPr>
                <a:xfrm>
                  <a:off x="8283467" y="1542962"/>
                  <a:ext cx="14580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5" name="Ink 54">
                  <a:extLst>
                    <a:ext uri="{FF2B5EF4-FFF2-40B4-BE49-F238E27FC236}">
                      <a16:creationId xmlns:a16="http://schemas.microsoft.com/office/drawing/2014/main" id="{055108D3-CD9E-4E91-9167-977A044CC4B1}"/>
                    </a:ext>
                  </a:extLst>
                </p14:cNvPr>
                <p14:cNvContentPartPr/>
                <p14:nvPr/>
              </p14:nvContentPartPr>
              <p14:xfrm>
                <a:off x="8443307" y="1548002"/>
                <a:ext cx="99000" cy="127440"/>
              </p14:xfrm>
            </p:contentPart>
          </mc:Choice>
          <mc:Fallback xmlns="">
            <p:pic>
              <p:nvPicPr>
                <p:cNvPr id="55" name="Ink 54">
                  <a:extLst>
                    <a:ext uri="{FF2B5EF4-FFF2-40B4-BE49-F238E27FC236}">
                      <a16:creationId xmlns:a16="http://schemas.microsoft.com/office/drawing/2014/main" id="{055108D3-CD9E-4E91-9167-977A044CC4B1}"/>
                    </a:ext>
                  </a:extLst>
                </p:cNvPr>
                <p:cNvPicPr/>
                <p:nvPr/>
              </p:nvPicPr>
              <p:blipFill>
                <a:blip r:embed="rId85"/>
                <a:stretch>
                  <a:fillRect/>
                </a:stretch>
              </p:blipFill>
              <p:spPr>
                <a:xfrm>
                  <a:off x="8434307" y="1539362"/>
                  <a:ext cx="11664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6" name="Ink 55">
                  <a:extLst>
                    <a:ext uri="{FF2B5EF4-FFF2-40B4-BE49-F238E27FC236}">
                      <a16:creationId xmlns:a16="http://schemas.microsoft.com/office/drawing/2014/main" id="{5E65F70C-9A9D-473A-9BE6-3D5A3678DB8E}"/>
                    </a:ext>
                  </a:extLst>
                </p14:cNvPr>
                <p14:cNvContentPartPr/>
                <p14:nvPr/>
              </p14:nvContentPartPr>
              <p14:xfrm>
                <a:off x="8485427" y="1536842"/>
                <a:ext cx="183960" cy="201600"/>
              </p14:xfrm>
            </p:contentPart>
          </mc:Choice>
          <mc:Fallback xmlns="">
            <p:pic>
              <p:nvPicPr>
                <p:cNvPr id="56" name="Ink 55">
                  <a:extLst>
                    <a:ext uri="{FF2B5EF4-FFF2-40B4-BE49-F238E27FC236}">
                      <a16:creationId xmlns:a16="http://schemas.microsoft.com/office/drawing/2014/main" id="{5E65F70C-9A9D-473A-9BE6-3D5A3678DB8E}"/>
                    </a:ext>
                  </a:extLst>
                </p:cNvPr>
                <p:cNvPicPr/>
                <p:nvPr/>
              </p:nvPicPr>
              <p:blipFill>
                <a:blip r:embed="rId87"/>
                <a:stretch>
                  <a:fillRect/>
                </a:stretch>
              </p:blipFill>
              <p:spPr>
                <a:xfrm>
                  <a:off x="8476787" y="1527842"/>
                  <a:ext cx="20160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7" name="Ink 56">
                  <a:extLst>
                    <a:ext uri="{FF2B5EF4-FFF2-40B4-BE49-F238E27FC236}">
                      <a16:creationId xmlns:a16="http://schemas.microsoft.com/office/drawing/2014/main" id="{30EF09FD-9B8B-42A2-BD42-787E195D4190}"/>
                    </a:ext>
                  </a:extLst>
                </p14:cNvPr>
                <p14:cNvContentPartPr/>
                <p14:nvPr/>
              </p14:nvContentPartPr>
              <p14:xfrm>
                <a:off x="8730587" y="1485002"/>
                <a:ext cx="162360" cy="235080"/>
              </p14:xfrm>
            </p:contentPart>
          </mc:Choice>
          <mc:Fallback xmlns="">
            <p:pic>
              <p:nvPicPr>
                <p:cNvPr id="57" name="Ink 56">
                  <a:extLst>
                    <a:ext uri="{FF2B5EF4-FFF2-40B4-BE49-F238E27FC236}">
                      <a16:creationId xmlns:a16="http://schemas.microsoft.com/office/drawing/2014/main" id="{30EF09FD-9B8B-42A2-BD42-787E195D4190}"/>
                    </a:ext>
                  </a:extLst>
                </p:cNvPr>
                <p:cNvPicPr/>
                <p:nvPr/>
              </p:nvPicPr>
              <p:blipFill>
                <a:blip r:embed="rId89"/>
                <a:stretch>
                  <a:fillRect/>
                </a:stretch>
              </p:blipFill>
              <p:spPr>
                <a:xfrm>
                  <a:off x="8721947" y="1476002"/>
                  <a:ext cx="18000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8" name="Ink 57">
                  <a:extLst>
                    <a:ext uri="{FF2B5EF4-FFF2-40B4-BE49-F238E27FC236}">
                      <a16:creationId xmlns:a16="http://schemas.microsoft.com/office/drawing/2014/main" id="{566E4113-DF75-4FB3-8D66-7887B037F001}"/>
                    </a:ext>
                  </a:extLst>
                </p14:cNvPr>
                <p14:cNvContentPartPr/>
                <p14:nvPr/>
              </p14:nvContentPartPr>
              <p14:xfrm>
                <a:off x="8962067" y="1312922"/>
                <a:ext cx="34200" cy="385920"/>
              </p14:xfrm>
            </p:contentPart>
          </mc:Choice>
          <mc:Fallback xmlns="">
            <p:pic>
              <p:nvPicPr>
                <p:cNvPr id="58" name="Ink 57">
                  <a:extLst>
                    <a:ext uri="{FF2B5EF4-FFF2-40B4-BE49-F238E27FC236}">
                      <a16:creationId xmlns:a16="http://schemas.microsoft.com/office/drawing/2014/main" id="{566E4113-DF75-4FB3-8D66-7887B037F001}"/>
                    </a:ext>
                  </a:extLst>
                </p:cNvPr>
                <p:cNvPicPr/>
                <p:nvPr/>
              </p:nvPicPr>
              <p:blipFill>
                <a:blip r:embed="rId91"/>
                <a:stretch>
                  <a:fillRect/>
                </a:stretch>
              </p:blipFill>
              <p:spPr>
                <a:xfrm>
                  <a:off x="8953067" y="1303922"/>
                  <a:ext cx="51840" cy="403560"/>
                </a:xfrm>
                <a:prstGeom prst="rect">
                  <a:avLst/>
                </a:prstGeom>
              </p:spPr>
            </p:pic>
          </mc:Fallback>
        </mc:AlternateContent>
      </p:grpSp>
      <p:grpSp>
        <p:nvGrpSpPr>
          <p:cNvPr id="63" name="Group 62">
            <a:extLst>
              <a:ext uri="{FF2B5EF4-FFF2-40B4-BE49-F238E27FC236}">
                <a16:creationId xmlns:a16="http://schemas.microsoft.com/office/drawing/2014/main" id="{B3B1A8C8-B584-4FDC-8740-04703069E071}"/>
              </a:ext>
            </a:extLst>
          </p:cNvPr>
          <p:cNvGrpSpPr/>
          <p:nvPr/>
        </p:nvGrpSpPr>
        <p:grpSpPr>
          <a:xfrm>
            <a:off x="9332507" y="1462322"/>
            <a:ext cx="625680" cy="196200"/>
            <a:chOff x="9332507" y="1462322"/>
            <a:chExt cx="625680" cy="196200"/>
          </a:xfrm>
        </p:grpSpPr>
        <mc:AlternateContent xmlns:mc="http://schemas.openxmlformats.org/markup-compatibility/2006" xmlns:p14="http://schemas.microsoft.com/office/powerpoint/2010/main">
          <mc:Choice Requires="p14">
            <p:contentPart p14:bwMode="auto" r:id="rId92">
              <p14:nvContentPartPr>
                <p14:cNvPr id="59" name="Ink 58">
                  <a:extLst>
                    <a:ext uri="{FF2B5EF4-FFF2-40B4-BE49-F238E27FC236}">
                      <a16:creationId xmlns:a16="http://schemas.microsoft.com/office/drawing/2014/main" id="{64588EE6-1749-4190-91CF-D3A1F6B05B8F}"/>
                    </a:ext>
                  </a:extLst>
                </p14:cNvPr>
                <p14:cNvContentPartPr/>
                <p14:nvPr/>
              </p14:nvContentPartPr>
              <p14:xfrm>
                <a:off x="9332507" y="1509482"/>
                <a:ext cx="225000" cy="139320"/>
              </p14:xfrm>
            </p:contentPart>
          </mc:Choice>
          <mc:Fallback xmlns="">
            <p:pic>
              <p:nvPicPr>
                <p:cNvPr id="59" name="Ink 58">
                  <a:extLst>
                    <a:ext uri="{FF2B5EF4-FFF2-40B4-BE49-F238E27FC236}">
                      <a16:creationId xmlns:a16="http://schemas.microsoft.com/office/drawing/2014/main" id="{64588EE6-1749-4190-91CF-D3A1F6B05B8F}"/>
                    </a:ext>
                  </a:extLst>
                </p:cNvPr>
                <p:cNvPicPr/>
                <p:nvPr/>
              </p:nvPicPr>
              <p:blipFill>
                <a:blip r:embed="rId93"/>
                <a:stretch>
                  <a:fillRect/>
                </a:stretch>
              </p:blipFill>
              <p:spPr>
                <a:xfrm>
                  <a:off x="9323867" y="1500482"/>
                  <a:ext cx="24264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0" name="Ink 59">
                  <a:extLst>
                    <a:ext uri="{FF2B5EF4-FFF2-40B4-BE49-F238E27FC236}">
                      <a16:creationId xmlns:a16="http://schemas.microsoft.com/office/drawing/2014/main" id="{49D2B8D6-2E67-4F5C-AEBD-6AAE445A13EA}"/>
                    </a:ext>
                  </a:extLst>
                </p14:cNvPr>
                <p14:cNvContentPartPr/>
                <p14:nvPr/>
              </p14:nvContentPartPr>
              <p14:xfrm>
                <a:off x="9607547" y="1493282"/>
                <a:ext cx="121320" cy="163080"/>
              </p14:xfrm>
            </p:contentPart>
          </mc:Choice>
          <mc:Fallback xmlns="">
            <p:pic>
              <p:nvPicPr>
                <p:cNvPr id="60" name="Ink 59">
                  <a:extLst>
                    <a:ext uri="{FF2B5EF4-FFF2-40B4-BE49-F238E27FC236}">
                      <a16:creationId xmlns:a16="http://schemas.microsoft.com/office/drawing/2014/main" id="{49D2B8D6-2E67-4F5C-AEBD-6AAE445A13EA}"/>
                    </a:ext>
                  </a:extLst>
                </p:cNvPr>
                <p:cNvPicPr/>
                <p:nvPr/>
              </p:nvPicPr>
              <p:blipFill>
                <a:blip r:embed="rId95"/>
                <a:stretch>
                  <a:fillRect/>
                </a:stretch>
              </p:blipFill>
              <p:spPr>
                <a:xfrm>
                  <a:off x="9598907" y="1484642"/>
                  <a:ext cx="13896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1" name="Ink 60">
                  <a:extLst>
                    <a:ext uri="{FF2B5EF4-FFF2-40B4-BE49-F238E27FC236}">
                      <a16:creationId xmlns:a16="http://schemas.microsoft.com/office/drawing/2014/main" id="{782BA796-9D87-49C1-A42C-84FA680392F4}"/>
                    </a:ext>
                  </a:extLst>
                </p14:cNvPr>
                <p14:cNvContentPartPr/>
                <p14:nvPr/>
              </p14:nvContentPartPr>
              <p14:xfrm>
                <a:off x="9775667" y="1472402"/>
                <a:ext cx="97200" cy="186120"/>
              </p14:xfrm>
            </p:contentPart>
          </mc:Choice>
          <mc:Fallback xmlns="">
            <p:pic>
              <p:nvPicPr>
                <p:cNvPr id="61" name="Ink 60">
                  <a:extLst>
                    <a:ext uri="{FF2B5EF4-FFF2-40B4-BE49-F238E27FC236}">
                      <a16:creationId xmlns:a16="http://schemas.microsoft.com/office/drawing/2014/main" id="{782BA796-9D87-49C1-A42C-84FA680392F4}"/>
                    </a:ext>
                  </a:extLst>
                </p:cNvPr>
                <p:cNvPicPr/>
                <p:nvPr/>
              </p:nvPicPr>
              <p:blipFill>
                <a:blip r:embed="rId97"/>
                <a:stretch>
                  <a:fillRect/>
                </a:stretch>
              </p:blipFill>
              <p:spPr>
                <a:xfrm>
                  <a:off x="9766667" y="1463762"/>
                  <a:ext cx="11484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2" name="Ink 61">
                  <a:extLst>
                    <a:ext uri="{FF2B5EF4-FFF2-40B4-BE49-F238E27FC236}">
                      <a16:creationId xmlns:a16="http://schemas.microsoft.com/office/drawing/2014/main" id="{65D32FE2-1FF8-4FB5-BD65-430F72D4E2D3}"/>
                    </a:ext>
                  </a:extLst>
                </p14:cNvPr>
                <p14:cNvContentPartPr/>
                <p14:nvPr/>
              </p14:nvContentPartPr>
              <p14:xfrm>
                <a:off x="9860267" y="1462322"/>
                <a:ext cx="97920" cy="158760"/>
              </p14:xfrm>
            </p:contentPart>
          </mc:Choice>
          <mc:Fallback xmlns="">
            <p:pic>
              <p:nvPicPr>
                <p:cNvPr id="62" name="Ink 61">
                  <a:extLst>
                    <a:ext uri="{FF2B5EF4-FFF2-40B4-BE49-F238E27FC236}">
                      <a16:creationId xmlns:a16="http://schemas.microsoft.com/office/drawing/2014/main" id="{65D32FE2-1FF8-4FB5-BD65-430F72D4E2D3}"/>
                    </a:ext>
                  </a:extLst>
                </p:cNvPr>
                <p:cNvPicPr/>
                <p:nvPr/>
              </p:nvPicPr>
              <p:blipFill>
                <a:blip r:embed="rId99"/>
                <a:stretch>
                  <a:fillRect/>
                </a:stretch>
              </p:blipFill>
              <p:spPr>
                <a:xfrm>
                  <a:off x="9851267" y="1453682"/>
                  <a:ext cx="115560" cy="176400"/>
                </a:xfrm>
                <a:prstGeom prst="rect">
                  <a:avLst/>
                </a:prstGeom>
              </p:spPr>
            </p:pic>
          </mc:Fallback>
        </mc:AlternateContent>
      </p:grpSp>
      <p:grpSp>
        <p:nvGrpSpPr>
          <p:cNvPr id="70" name="Group 69">
            <a:extLst>
              <a:ext uri="{FF2B5EF4-FFF2-40B4-BE49-F238E27FC236}">
                <a16:creationId xmlns:a16="http://schemas.microsoft.com/office/drawing/2014/main" id="{FF5DAF95-F203-4440-A0F4-4543D1077D20}"/>
              </a:ext>
            </a:extLst>
          </p:cNvPr>
          <p:cNvGrpSpPr/>
          <p:nvPr/>
        </p:nvGrpSpPr>
        <p:grpSpPr>
          <a:xfrm>
            <a:off x="4930787" y="2361602"/>
            <a:ext cx="564120" cy="510120"/>
            <a:chOff x="4930787" y="2361602"/>
            <a:chExt cx="564120" cy="510120"/>
          </a:xfrm>
        </p:grpSpPr>
        <mc:AlternateContent xmlns:mc="http://schemas.openxmlformats.org/markup-compatibility/2006" xmlns:p14="http://schemas.microsoft.com/office/powerpoint/2010/main">
          <mc:Choice Requires="p14">
            <p:contentPart p14:bwMode="auto" r:id="rId100">
              <p14:nvContentPartPr>
                <p14:cNvPr id="66" name="Ink 65">
                  <a:extLst>
                    <a:ext uri="{FF2B5EF4-FFF2-40B4-BE49-F238E27FC236}">
                      <a16:creationId xmlns:a16="http://schemas.microsoft.com/office/drawing/2014/main" id="{5E6A7364-B119-44F2-8748-F447A1D89AF1}"/>
                    </a:ext>
                  </a:extLst>
                </p14:cNvPr>
                <p14:cNvContentPartPr/>
                <p14:nvPr/>
              </p14:nvContentPartPr>
              <p14:xfrm>
                <a:off x="4941227" y="2566082"/>
                <a:ext cx="13680" cy="305640"/>
              </p14:xfrm>
            </p:contentPart>
          </mc:Choice>
          <mc:Fallback xmlns="">
            <p:pic>
              <p:nvPicPr>
                <p:cNvPr id="66" name="Ink 65">
                  <a:extLst>
                    <a:ext uri="{FF2B5EF4-FFF2-40B4-BE49-F238E27FC236}">
                      <a16:creationId xmlns:a16="http://schemas.microsoft.com/office/drawing/2014/main" id="{5E6A7364-B119-44F2-8748-F447A1D89AF1}"/>
                    </a:ext>
                  </a:extLst>
                </p:cNvPr>
                <p:cNvPicPr/>
                <p:nvPr/>
              </p:nvPicPr>
              <p:blipFill>
                <a:blip r:embed="rId101"/>
                <a:stretch>
                  <a:fillRect/>
                </a:stretch>
              </p:blipFill>
              <p:spPr>
                <a:xfrm>
                  <a:off x="4932587" y="2557442"/>
                  <a:ext cx="31320" cy="3232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7" name="Ink 66">
                  <a:extLst>
                    <a:ext uri="{FF2B5EF4-FFF2-40B4-BE49-F238E27FC236}">
                      <a16:creationId xmlns:a16="http://schemas.microsoft.com/office/drawing/2014/main" id="{9D441F62-63E7-4748-9993-F90DF1585612}"/>
                    </a:ext>
                  </a:extLst>
                </p14:cNvPr>
                <p14:cNvContentPartPr/>
                <p14:nvPr/>
              </p14:nvContentPartPr>
              <p14:xfrm>
                <a:off x="4930787" y="2361602"/>
                <a:ext cx="512280" cy="219960"/>
              </p14:xfrm>
            </p:contentPart>
          </mc:Choice>
          <mc:Fallback xmlns="">
            <p:pic>
              <p:nvPicPr>
                <p:cNvPr id="67" name="Ink 66">
                  <a:extLst>
                    <a:ext uri="{FF2B5EF4-FFF2-40B4-BE49-F238E27FC236}">
                      <a16:creationId xmlns:a16="http://schemas.microsoft.com/office/drawing/2014/main" id="{9D441F62-63E7-4748-9993-F90DF1585612}"/>
                    </a:ext>
                  </a:extLst>
                </p:cNvPr>
                <p:cNvPicPr/>
                <p:nvPr/>
              </p:nvPicPr>
              <p:blipFill>
                <a:blip r:embed="rId103"/>
                <a:stretch>
                  <a:fillRect/>
                </a:stretch>
              </p:blipFill>
              <p:spPr>
                <a:xfrm>
                  <a:off x="4921787" y="2352962"/>
                  <a:ext cx="52992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8" name="Ink 67">
                  <a:extLst>
                    <a:ext uri="{FF2B5EF4-FFF2-40B4-BE49-F238E27FC236}">
                      <a16:creationId xmlns:a16="http://schemas.microsoft.com/office/drawing/2014/main" id="{CFA8B0FB-7F45-4480-9B20-4F3BC6E9EEBC}"/>
                    </a:ext>
                  </a:extLst>
                </p14:cNvPr>
                <p14:cNvContentPartPr/>
                <p14:nvPr/>
              </p14:nvContentPartPr>
              <p14:xfrm>
                <a:off x="5436227" y="2364482"/>
                <a:ext cx="58680" cy="344520"/>
              </p14:xfrm>
            </p:contentPart>
          </mc:Choice>
          <mc:Fallback xmlns="">
            <p:pic>
              <p:nvPicPr>
                <p:cNvPr id="68" name="Ink 67">
                  <a:extLst>
                    <a:ext uri="{FF2B5EF4-FFF2-40B4-BE49-F238E27FC236}">
                      <a16:creationId xmlns:a16="http://schemas.microsoft.com/office/drawing/2014/main" id="{CFA8B0FB-7F45-4480-9B20-4F3BC6E9EEBC}"/>
                    </a:ext>
                  </a:extLst>
                </p:cNvPr>
                <p:cNvPicPr/>
                <p:nvPr/>
              </p:nvPicPr>
              <p:blipFill>
                <a:blip r:embed="rId105"/>
                <a:stretch>
                  <a:fillRect/>
                </a:stretch>
              </p:blipFill>
              <p:spPr>
                <a:xfrm>
                  <a:off x="5427227" y="2355842"/>
                  <a:ext cx="76320" cy="3621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9" name="Ink 68">
                  <a:extLst>
                    <a:ext uri="{FF2B5EF4-FFF2-40B4-BE49-F238E27FC236}">
                      <a16:creationId xmlns:a16="http://schemas.microsoft.com/office/drawing/2014/main" id="{33880FDB-F50D-48A8-85F3-2BB1480D5FD7}"/>
                    </a:ext>
                  </a:extLst>
                </p14:cNvPr>
                <p14:cNvContentPartPr/>
                <p14:nvPr/>
              </p14:nvContentPartPr>
              <p14:xfrm>
                <a:off x="4948427" y="2813762"/>
                <a:ext cx="399600" cy="38880"/>
              </p14:xfrm>
            </p:contentPart>
          </mc:Choice>
          <mc:Fallback xmlns="">
            <p:pic>
              <p:nvPicPr>
                <p:cNvPr id="69" name="Ink 68">
                  <a:extLst>
                    <a:ext uri="{FF2B5EF4-FFF2-40B4-BE49-F238E27FC236}">
                      <a16:creationId xmlns:a16="http://schemas.microsoft.com/office/drawing/2014/main" id="{33880FDB-F50D-48A8-85F3-2BB1480D5FD7}"/>
                    </a:ext>
                  </a:extLst>
                </p:cNvPr>
                <p:cNvPicPr/>
                <p:nvPr/>
              </p:nvPicPr>
              <p:blipFill>
                <a:blip r:embed="rId107"/>
                <a:stretch>
                  <a:fillRect/>
                </a:stretch>
              </p:blipFill>
              <p:spPr>
                <a:xfrm>
                  <a:off x="4939787" y="2804762"/>
                  <a:ext cx="417240" cy="56520"/>
                </a:xfrm>
                <a:prstGeom prst="rect">
                  <a:avLst/>
                </a:prstGeom>
              </p:spPr>
            </p:pic>
          </mc:Fallback>
        </mc:AlternateContent>
      </p:grpSp>
      <p:grpSp>
        <p:nvGrpSpPr>
          <p:cNvPr id="75" name="Group 74">
            <a:extLst>
              <a:ext uri="{FF2B5EF4-FFF2-40B4-BE49-F238E27FC236}">
                <a16:creationId xmlns:a16="http://schemas.microsoft.com/office/drawing/2014/main" id="{646DA85F-2BF2-418B-91C5-0891CD7D27E7}"/>
              </a:ext>
            </a:extLst>
          </p:cNvPr>
          <p:cNvGrpSpPr/>
          <p:nvPr/>
        </p:nvGrpSpPr>
        <p:grpSpPr>
          <a:xfrm>
            <a:off x="8182667" y="2937242"/>
            <a:ext cx="3214080" cy="1094400"/>
            <a:chOff x="8182667" y="2937242"/>
            <a:chExt cx="3214080" cy="1094400"/>
          </a:xfrm>
        </p:grpSpPr>
        <mc:AlternateContent xmlns:mc="http://schemas.openxmlformats.org/markup-compatibility/2006" xmlns:p14="http://schemas.microsoft.com/office/powerpoint/2010/main">
          <mc:Choice Requires="p14">
            <p:contentPart p14:bwMode="auto" r:id="rId108">
              <p14:nvContentPartPr>
                <p14:cNvPr id="71" name="Ink 70">
                  <a:extLst>
                    <a:ext uri="{FF2B5EF4-FFF2-40B4-BE49-F238E27FC236}">
                      <a16:creationId xmlns:a16="http://schemas.microsoft.com/office/drawing/2014/main" id="{EBBDFC95-15C9-4141-85A0-5DB3CA56A080}"/>
                    </a:ext>
                  </a:extLst>
                </p14:cNvPr>
                <p14:cNvContentPartPr/>
                <p14:nvPr/>
              </p14:nvContentPartPr>
              <p14:xfrm>
                <a:off x="8237027" y="3252962"/>
                <a:ext cx="39960" cy="569160"/>
              </p14:xfrm>
            </p:contentPart>
          </mc:Choice>
          <mc:Fallback xmlns="">
            <p:pic>
              <p:nvPicPr>
                <p:cNvPr id="71" name="Ink 70">
                  <a:extLst>
                    <a:ext uri="{FF2B5EF4-FFF2-40B4-BE49-F238E27FC236}">
                      <a16:creationId xmlns:a16="http://schemas.microsoft.com/office/drawing/2014/main" id="{EBBDFC95-15C9-4141-85A0-5DB3CA56A080}"/>
                    </a:ext>
                  </a:extLst>
                </p:cNvPr>
                <p:cNvPicPr/>
                <p:nvPr/>
              </p:nvPicPr>
              <p:blipFill>
                <a:blip r:embed="rId109"/>
                <a:stretch>
                  <a:fillRect/>
                </a:stretch>
              </p:blipFill>
              <p:spPr>
                <a:xfrm>
                  <a:off x="8228027" y="3244322"/>
                  <a:ext cx="57600" cy="5868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2" name="Ink 71">
                  <a:extLst>
                    <a:ext uri="{FF2B5EF4-FFF2-40B4-BE49-F238E27FC236}">
                      <a16:creationId xmlns:a16="http://schemas.microsoft.com/office/drawing/2014/main" id="{3C41ED53-1513-4434-BC5E-974F1BB4ED46}"/>
                    </a:ext>
                  </a:extLst>
                </p14:cNvPr>
                <p14:cNvContentPartPr/>
                <p14:nvPr/>
              </p14:nvContentPartPr>
              <p14:xfrm>
                <a:off x="8208227" y="3072962"/>
                <a:ext cx="3188520" cy="272160"/>
              </p14:xfrm>
            </p:contentPart>
          </mc:Choice>
          <mc:Fallback xmlns="">
            <p:pic>
              <p:nvPicPr>
                <p:cNvPr id="72" name="Ink 71">
                  <a:extLst>
                    <a:ext uri="{FF2B5EF4-FFF2-40B4-BE49-F238E27FC236}">
                      <a16:creationId xmlns:a16="http://schemas.microsoft.com/office/drawing/2014/main" id="{3C41ED53-1513-4434-BC5E-974F1BB4ED46}"/>
                    </a:ext>
                  </a:extLst>
                </p:cNvPr>
                <p:cNvPicPr/>
                <p:nvPr/>
              </p:nvPicPr>
              <p:blipFill>
                <a:blip r:embed="rId111"/>
                <a:stretch>
                  <a:fillRect/>
                </a:stretch>
              </p:blipFill>
              <p:spPr>
                <a:xfrm>
                  <a:off x="8199587" y="3064322"/>
                  <a:ext cx="3206160" cy="2898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3" name="Ink 72">
                  <a:extLst>
                    <a:ext uri="{FF2B5EF4-FFF2-40B4-BE49-F238E27FC236}">
                      <a16:creationId xmlns:a16="http://schemas.microsoft.com/office/drawing/2014/main" id="{DAE50099-5FBD-41E5-A0EF-996DD007CB5B}"/>
                    </a:ext>
                  </a:extLst>
                </p14:cNvPr>
                <p14:cNvContentPartPr/>
                <p14:nvPr/>
              </p14:nvContentPartPr>
              <p14:xfrm>
                <a:off x="8182667" y="3887282"/>
                <a:ext cx="2892600" cy="144360"/>
              </p14:xfrm>
            </p:contentPart>
          </mc:Choice>
          <mc:Fallback xmlns="">
            <p:pic>
              <p:nvPicPr>
                <p:cNvPr id="73" name="Ink 72">
                  <a:extLst>
                    <a:ext uri="{FF2B5EF4-FFF2-40B4-BE49-F238E27FC236}">
                      <a16:creationId xmlns:a16="http://schemas.microsoft.com/office/drawing/2014/main" id="{DAE50099-5FBD-41E5-A0EF-996DD007CB5B}"/>
                    </a:ext>
                  </a:extLst>
                </p:cNvPr>
                <p:cNvPicPr/>
                <p:nvPr/>
              </p:nvPicPr>
              <p:blipFill>
                <a:blip r:embed="rId113"/>
                <a:stretch>
                  <a:fillRect/>
                </a:stretch>
              </p:blipFill>
              <p:spPr>
                <a:xfrm>
                  <a:off x="8173667" y="3878282"/>
                  <a:ext cx="291024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4" name="Ink 73">
                  <a:extLst>
                    <a:ext uri="{FF2B5EF4-FFF2-40B4-BE49-F238E27FC236}">
                      <a16:creationId xmlns:a16="http://schemas.microsoft.com/office/drawing/2014/main" id="{F29FD1FA-07CF-4D36-87C2-C83A4AAD0042}"/>
                    </a:ext>
                  </a:extLst>
                </p14:cNvPr>
                <p14:cNvContentPartPr/>
                <p14:nvPr/>
              </p14:nvContentPartPr>
              <p14:xfrm>
                <a:off x="11316827" y="2937242"/>
                <a:ext cx="70920" cy="1055520"/>
              </p14:xfrm>
            </p:contentPart>
          </mc:Choice>
          <mc:Fallback xmlns="">
            <p:pic>
              <p:nvPicPr>
                <p:cNvPr id="74" name="Ink 73">
                  <a:extLst>
                    <a:ext uri="{FF2B5EF4-FFF2-40B4-BE49-F238E27FC236}">
                      <a16:creationId xmlns:a16="http://schemas.microsoft.com/office/drawing/2014/main" id="{F29FD1FA-07CF-4D36-87C2-C83A4AAD0042}"/>
                    </a:ext>
                  </a:extLst>
                </p:cNvPr>
                <p:cNvPicPr/>
                <p:nvPr/>
              </p:nvPicPr>
              <p:blipFill>
                <a:blip r:embed="rId115"/>
                <a:stretch>
                  <a:fillRect/>
                </a:stretch>
              </p:blipFill>
              <p:spPr>
                <a:xfrm>
                  <a:off x="11307827" y="2928242"/>
                  <a:ext cx="88560" cy="1073160"/>
                </a:xfrm>
                <a:prstGeom prst="rect">
                  <a:avLst/>
                </a:prstGeom>
              </p:spPr>
            </p:pic>
          </mc:Fallback>
        </mc:AlternateContent>
      </p:grpSp>
      <p:grpSp>
        <p:nvGrpSpPr>
          <p:cNvPr id="83" name="Group 82">
            <a:extLst>
              <a:ext uri="{FF2B5EF4-FFF2-40B4-BE49-F238E27FC236}">
                <a16:creationId xmlns:a16="http://schemas.microsoft.com/office/drawing/2014/main" id="{F720AC11-48B8-468A-9F18-4B7F2EFCC92D}"/>
              </a:ext>
            </a:extLst>
          </p:cNvPr>
          <p:cNvGrpSpPr/>
          <p:nvPr/>
        </p:nvGrpSpPr>
        <p:grpSpPr>
          <a:xfrm>
            <a:off x="8284547" y="4101482"/>
            <a:ext cx="766440" cy="397440"/>
            <a:chOff x="8284547" y="4101482"/>
            <a:chExt cx="766440" cy="397440"/>
          </a:xfrm>
        </p:grpSpPr>
        <mc:AlternateContent xmlns:mc="http://schemas.openxmlformats.org/markup-compatibility/2006" xmlns:p14="http://schemas.microsoft.com/office/powerpoint/2010/main">
          <mc:Choice Requires="p14">
            <p:contentPart p14:bwMode="auto" r:id="rId116">
              <p14:nvContentPartPr>
                <p14:cNvPr id="78" name="Ink 77">
                  <a:extLst>
                    <a:ext uri="{FF2B5EF4-FFF2-40B4-BE49-F238E27FC236}">
                      <a16:creationId xmlns:a16="http://schemas.microsoft.com/office/drawing/2014/main" id="{9A752146-E12E-46F2-B754-96AC0E58F697}"/>
                    </a:ext>
                  </a:extLst>
                </p14:cNvPr>
                <p14:cNvContentPartPr/>
                <p14:nvPr/>
              </p14:nvContentPartPr>
              <p14:xfrm>
                <a:off x="8284547" y="4272122"/>
                <a:ext cx="155880" cy="207720"/>
              </p14:xfrm>
            </p:contentPart>
          </mc:Choice>
          <mc:Fallback xmlns="">
            <p:pic>
              <p:nvPicPr>
                <p:cNvPr id="78" name="Ink 77">
                  <a:extLst>
                    <a:ext uri="{FF2B5EF4-FFF2-40B4-BE49-F238E27FC236}">
                      <a16:creationId xmlns:a16="http://schemas.microsoft.com/office/drawing/2014/main" id="{9A752146-E12E-46F2-B754-96AC0E58F697}"/>
                    </a:ext>
                  </a:extLst>
                </p:cNvPr>
                <p:cNvPicPr/>
                <p:nvPr/>
              </p:nvPicPr>
              <p:blipFill>
                <a:blip r:embed="rId117"/>
                <a:stretch>
                  <a:fillRect/>
                </a:stretch>
              </p:blipFill>
              <p:spPr>
                <a:xfrm>
                  <a:off x="8275547" y="4263122"/>
                  <a:ext cx="17352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9" name="Ink 78">
                  <a:extLst>
                    <a:ext uri="{FF2B5EF4-FFF2-40B4-BE49-F238E27FC236}">
                      <a16:creationId xmlns:a16="http://schemas.microsoft.com/office/drawing/2014/main" id="{5E16558B-ACE6-4631-9005-7922D59FF130}"/>
                    </a:ext>
                  </a:extLst>
                </p14:cNvPr>
                <p14:cNvContentPartPr/>
                <p14:nvPr/>
              </p14:nvContentPartPr>
              <p14:xfrm>
                <a:off x="8463827" y="4266002"/>
                <a:ext cx="230760" cy="232920"/>
              </p14:xfrm>
            </p:contentPart>
          </mc:Choice>
          <mc:Fallback xmlns="">
            <p:pic>
              <p:nvPicPr>
                <p:cNvPr id="79" name="Ink 78">
                  <a:extLst>
                    <a:ext uri="{FF2B5EF4-FFF2-40B4-BE49-F238E27FC236}">
                      <a16:creationId xmlns:a16="http://schemas.microsoft.com/office/drawing/2014/main" id="{5E16558B-ACE6-4631-9005-7922D59FF130}"/>
                    </a:ext>
                  </a:extLst>
                </p:cNvPr>
                <p:cNvPicPr/>
                <p:nvPr/>
              </p:nvPicPr>
              <p:blipFill>
                <a:blip r:embed="rId119"/>
                <a:stretch>
                  <a:fillRect/>
                </a:stretch>
              </p:blipFill>
              <p:spPr>
                <a:xfrm>
                  <a:off x="8455187" y="4257362"/>
                  <a:ext cx="24840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80" name="Ink 79">
                  <a:extLst>
                    <a:ext uri="{FF2B5EF4-FFF2-40B4-BE49-F238E27FC236}">
                      <a16:creationId xmlns:a16="http://schemas.microsoft.com/office/drawing/2014/main" id="{722D55AB-0DE7-4321-90E4-415FB9769A60}"/>
                    </a:ext>
                  </a:extLst>
                </p14:cNvPr>
                <p14:cNvContentPartPr/>
                <p14:nvPr/>
              </p14:nvContentPartPr>
              <p14:xfrm>
                <a:off x="8691347" y="4208042"/>
                <a:ext cx="130320" cy="182880"/>
              </p14:xfrm>
            </p:contentPart>
          </mc:Choice>
          <mc:Fallback xmlns="">
            <p:pic>
              <p:nvPicPr>
                <p:cNvPr id="80" name="Ink 79">
                  <a:extLst>
                    <a:ext uri="{FF2B5EF4-FFF2-40B4-BE49-F238E27FC236}">
                      <a16:creationId xmlns:a16="http://schemas.microsoft.com/office/drawing/2014/main" id="{722D55AB-0DE7-4321-90E4-415FB9769A60}"/>
                    </a:ext>
                  </a:extLst>
                </p:cNvPr>
                <p:cNvPicPr/>
                <p:nvPr/>
              </p:nvPicPr>
              <p:blipFill>
                <a:blip r:embed="rId121"/>
                <a:stretch>
                  <a:fillRect/>
                </a:stretch>
              </p:blipFill>
              <p:spPr>
                <a:xfrm>
                  <a:off x="8682347" y="4199402"/>
                  <a:ext cx="14796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81" name="Ink 80">
                  <a:extLst>
                    <a:ext uri="{FF2B5EF4-FFF2-40B4-BE49-F238E27FC236}">
                      <a16:creationId xmlns:a16="http://schemas.microsoft.com/office/drawing/2014/main" id="{86538308-0D15-4153-8935-8D0EA2A68FA0}"/>
                    </a:ext>
                  </a:extLst>
                </p14:cNvPr>
                <p14:cNvContentPartPr/>
                <p14:nvPr/>
              </p14:nvContentPartPr>
              <p14:xfrm>
                <a:off x="8884667" y="4190042"/>
                <a:ext cx="43200" cy="290520"/>
              </p14:xfrm>
            </p:contentPart>
          </mc:Choice>
          <mc:Fallback xmlns="">
            <p:pic>
              <p:nvPicPr>
                <p:cNvPr id="81" name="Ink 80">
                  <a:extLst>
                    <a:ext uri="{FF2B5EF4-FFF2-40B4-BE49-F238E27FC236}">
                      <a16:creationId xmlns:a16="http://schemas.microsoft.com/office/drawing/2014/main" id="{86538308-0D15-4153-8935-8D0EA2A68FA0}"/>
                    </a:ext>
                  </a:extLst>
                </p:cNvPr>
                <p:cNvPicPr/>
                <p:nvPr/>
              </p:nvPicPr>
              <p:blipFill>
                <a:blip r:embed="rId123"/>
                <a:stretch>
                  <a:fillRect/>
                </a:stretch>
              </p:blipFill>
              <p:spPr>
                <a:xfrm>
                  <a:off x="8876027" y="4181402"/>
                  <a:ext cx="6084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82" name="Ink 81">
                  <a:extLst>
                    <a:ext uri="{FF2B5EF4-FFF2-40B4-BE49-F238E27FC236}">
                      <a16:creationId xmlns:a16="http://schemas.microsoft.com/office/drawing/2014/main" id="{9053321C-F839-48A2-A70D-744FBC46C5D5}"/>
                    </a:ext>
                  </a:extLst>
                </p14:cNvPr>
                <p14:cNvContentPartPr/>
                <p14:nvPr/>
              </p14:nvContentPartPr>
              <p14:xfrm>
                <a:off x="8918507" y="4101482"/>
                <a:ext cx="132480" cy="235440"/>
              </p14:xfrm>
            </p:contentPart>
          </mc:Choice>
          <mc:Fallback xmlns="">
            <p:pic>
              <p:nvPicPr>
                <p:cNvPr id="82" name="Ink 81">
                  <a:extLst>
                    <a:ext uri="{FF2B5EF4-FFF2-40B4-BE49-F238E27FC236}">
                      <a16:creationId xmlns:a16="http://schemas.microsoft.com/office/drawing/2014/main" id="{9053321C-F839-48A2-A70D-744FBC46C5D5}"/>
                    </a:ext>
                  </a:extLst>
                </p:cNvPr>
                <p:cNvPicPr/>
                <p:nvPr/>
              </p:nvPicPr>
              <p:blipFill>
                <a:blip r:embed="rId125"/>
                <a:stretch>
                  <a:fillRect/>
                </a:stretch>
              </p:blipFill>
              <p:spPr>
                <a:xfrm>
                  <a:off x="8909507" y="4092482"/>
                  <a:ext cx="150120" cy="253080"/>
                </a:xfrm>
                <a:prstGeom prst="rect">
                  <a:avLst/>
                </a:prstGeom>
              </p:spPr>
            </p:pic>
          </mc:Fallback>
        </mc:AlternateContent>
      </p:grpSp>
      <p:grpSp>
        <p:nvGrpSpPr>
          <p:cNvPr id="87" name="Group 86">
            <a:extLst>
              <a:ext uri="{FF2B5EF4-FFF2-40B4-BE49-F238E27FC236}">
                <a16:creationId xmlns:a16="http://schemas.microsoft.com/office/drawing/2014/main" id="{539F0052-2554-4D5F-AF9C-3DCCA1166F00}"/>
              </a:ext>
            </a:extLst>
          </p:cNvPr>
          <p:cNvGrpSpPr/>
          <p:nvPr/>
        </p:nvGrpSpPr>
        <p:grpSpPr>
          <a:xfrm>
            <a:off x="8898707" y="3272402"/>
            <a:ext cx="711720" cy="473760"/>
            <a:chOff x="8898707" y="3272402"/>
            <a:chExt cx="711720" cy="473760"/>
          </a:xfrm>
        </p:grpSpPr>
        <mc:AlternateContent xmlns:mc="http://schemas.openxmlformats.org/markup-compatibility/2006" xmlns:p14="http://schemas.microsoft.com/office/powerpoint/2010/main">
          <mc:Choice Requires="p14">
            <p:contentPart p14:bwMode="auto" r:id="rId126">
              <p14:nvContentPartPr>
                <p14:cNvPr id="76" name="Ink 75">
                  <a:extLst>
                    <a:ext uri="{FF2B5EF4-FFF2-40B4-BE49-F238E27FC236}">
                      <a16:creationId xmlns:a16="http://schemas.microsoft.com/office/drawing/2014/main" id="{251949D3-23BE-4DA3-B68C-4055F74C2F78}"/>
                    </a:ext>
                  </a:extLst>
                </p14:cNvPr>
                <p14:cNvContentPartPr/>
                <p14:nvPr/>
              </p14:nvContentPartPr>
              <p14:xfrm>
                <a:off x="8904467" y="3272402"/>
                <a:ext cx="29520" cy="473760"/>
              </p14:xfrm>
            </p:contentPart>
          </mc:Choice>
          <mc:Fallback xmlns="">
            <p:pic>
              <p:nvPicPr>
                <p:cNvPr id="76" name="Ink 75">
                  <a:extLst>
                    <a:ext uri="{FF2B5EF4-FFF2-40B4-BE49-F238E27FC236}">
                      <a16:creationId xmlns:a16="http://schemas.microsoft.com/office/drawing/2014/main" id="{251949D3-23BE-4DA3-B68C-4055F74C2F78}"/>
                    </a:ext>
                  </a:extLst>
                </p:cNvPr>
                <p:cNvPicPr/>
                <p:nvPr/>
              </p:nvPicPr>
              <p:blipFill>
                <a:blip r:embed="rId127"/>
                <a:stretch>
                  <a:fillRect/>
                </a:stretch>
              </p:blipFill>
              <p:spPr>
                <a:xfrm>
                  <a:off x="8895827" y="3263402"/>
                  <a:ext cx="47160" cy="4914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7" name="Ink 76">
                  <a:extLst>
                    <a:ext uri="{FF2B5EF4-FFF2-40B4-BE49-F238E27FC236}">
                      <a16:creationId xmlns:a16="http://schemas.microsoft.com/office/drawing/2014/main" id="{2731BF46-8667-4084-BD76-2716A96CB4CC}"/>
                    </a:ext>
                  </a:extLst>
                </p14:cNvPr>
                <p14:cNvContentPartPr/>
                <p14:nvPr/>
              </p14:nvContentPartPr>
              <p14:xfrm>
                <a:off x="8898707" y="3307322"/>
                <a:ext cx="50400" cy="179280"/>
              </p14:xfrm>
            </p:contentPart>
          </mc:Choice>
          <mc:Fallback xmlns="">
            <p:pic>
              <p:nvPicPr>
                <p:cNvPr id="77" name="Ink 76">
                  <a:extLst>
                    <a:ext uri="{FF2B5EF4-FFF2-40B4-BE49-F238E27FC236}">
                      <a16:creationId xmlns:a16="http://schemas.microsoft.com/office/drawing/2014/main" id="{2731BF46-8667-4084-BD76-2716A96CB4CC}"/>
                    </a:ext>
                  </a:extLst>
                </p:cNvPr>
                <p:cNvPicPr/>
                <p:nvPr/>
              </p:nvPicPr>
              <p:blipFill>
                <a:blip r:embed="rId129"/>
                <a:stretch>
                  <a:fillRect/>
                </a:stretch>
              </p:blipFill>
              <p:spPr>
                <a:xfrm>
                  <a:off x="8890067" y="3298322"/>
                  <a:ext cx="6804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5" name="Ink 84">
                  <a:extLst>
                    <a:ext uri="{FF2B5EF4-FFF2-40B4-BE49-F238E27FC236}">
                      <a16:creationId xmlns:a16="http://schemas.microsoft.com/office/drawing/2014/main" id="{20FB67C9-EF31-41FF-AD2D-3C73D68434CE}"/>
                    </a:ext>
                  </a:extLst>
                </p14:cNvPr>
                <p14:cNvContentPartPr/>
                <p14:nvPr/>
              </p14:nvContentPartPr>
              <p14:xfrm>
                <a:off x="9215147" y="3503522"/>
                <a:ext cx="395280" cy="18360"/>
              </p14:xfrm>
            </p:contentPart>
          </mc:Choice>
          <mc:Fallback xmlns="">
            <p:pic>
              <p:nvPicPr>
                <p:cNvPr id="85" name="Ink 84">
                  <a:extLst>
                    <a:ext uri="{FF2B5EF4-FFF2-40B4-BE49-F238E27FC236}">
                      <a16:creationId xmlns:a16="http://schemas.microsoft.com/office/drawing/2014/main" id="{20FB67C9-EF31-41FF-AD2D-3C73D68434CE}"/>
                    </a:ext>
                  </a:extLst>
                </p:cNvPr>
                <p:cNvPicPr/>
                <p:nvPr/>
              </p:nvPicPr>
              <p:blipFill>
                <a:blip r:embed="rId131"/>
                <a:stretch>
                  <a:fillRect/>
                </a:stretch>
              </p:blipFill>
              <p:spPr>
                <a:xfrm>
                  <a:off x="9206507" y="3494882"/>
                  <a:ext cx="4129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6" name="Ink 85">
                  <a:extLst>
                    <a:ext uri="{FF2B5EF4-FFF2-40B4-BE49-F238E27FC236}">
                      <a16:creationId xmlns:a16="http://schemas.microsoft.com/office/drawing/2014/main" id="{571D1774-D936-4D31-95BD-8BD5DAF77875}"/>
                    </a:ext>
                  </a:extLst>
                </p14:cNvPr>
                <p14:cNvContentPartPr/>
                <p14:nvPr/>
              </p14:nvContentPartPr>
              <p14:xfrm>
                <a:off x="9047387" y="3354122"/>
                <a:ext cx="331560" cy="339840"/>
              </p14:xfrm>
            </p:contentPart>
          </mc:Choice>
          <mc:Fallback xmlns="">
            <p:pic>
              <p:nvPicPr>
                <p:cNvPr id="86" name="Ink 85">
                  <a:extLst>
                    <a:ext uri="{FF2B5EF4-FFF2-40B4-BE49-F238E27FC236}">
                      <a16:creationId xmlns:a16="http://schemas.microsoft.com/office/drawing/2014/main" id="{571D1774-D936-4D31-95BD-8BD5DAF77875}"/>
                    </a:ext>
                  </a:extLst>
                </p:cNvPr>
                <p:cNvPicPr/>
                <p:nvPr/>
              </p:nvPicPr>
              <p:blipFill>
                <a:blip r:embed="rId133"/>
                <a:stretch>
                  <a:fillRect/>
                </a:stretch>
              </p:blipFill>
              <p:spPr>
                <a:xfrm>
                  <a:off x="9038387" y="3345122"/>
                  <a:ext cx="349200" cy="357480"/>
                </a:xfrm>
                <a:prstGeom prst="rect">
                  <a:avLst/>
                </a:prstGeom>
              </p:spPr>
            </p:pic>
          </mc:Fallback>
        </mc:AlternateContent>
      </p:grpSp>
      <p:grpSp>
        <p:nvGrpSpPr>
          <p:cNvPr id="93" name="Group 92">
            <a:extLst>
              <a:ext uri="{FF2B5EF4-FFF2-40B4-BE49-F238E27FC236}">
                <a16:creationId xmlns:a16="http://schemas.microsoft.com/office/drawing/2014/main" id="{BCE9C80E-6AF6-4864-BE12-E7A841838537}"/>
              </a:ext>
            </a:extLst>
          </p:cNvPr>
          <p:cNvGrpSpPr/>
          <p:nvPr/>
        </p:nvGrpSpPr>
        <p:grpSpPr>
          <a:xfrm>
            <a:off x="9866747" y="3379322"/>
            <a:ext cx="699480" cy="349560"/>
            <a:chOff x="9866747" y="3379322"/>
            <a:chExt cx="699480" cy="349560"/>
          </a:xfrm>
        </p:grpSpPr>
        <mc:AlternateContent xmlns:mc="http://schemas.openxmlformats.org/markup-compatibility/2006" xmlns:p14="http://schemas.microsoft.com/office/powerpoint/2010/main">
          <mc:Choice Requires="p14">
            <p:contentPart p14:bwMode="auto" r:id="rId134">
              <p14:nvContentPartPr>
                <p14:cNvPr id="88" name="Ink 87">
                  <a:extLst>
                    <a:ext uri="{FF2B5EF4-FFF2-40B4-BE49-F238E27FC236}">
                      <a16:creationId xmlns:a16="http://schemas.microsoft.com/office/drawing/2014/main" id="{6071BB66-7B0E-4954-83E7-A67E1EA2B330}"/>
                    </a:ext>
                  </a:extLst>
                </p14:cNvPr>
                <p14:cNvContentPartPr/>
                <p14:nvPr/>
              </p14:nvContentPartPr>
              <p14:xfrm>
                <a:off x="9866747" y="3379322"/>
                <a:ext cx="119160" cy="349560"/>
              </p14:xfrm>
            </p:contentPart>
          </mc:Choice>
          <mc:Fallback xmlns="">
            <p:pic>
              <p:nvPicPr>
                <p:cNvPr id="88" name="Ink 87">
                  <a:extLst>
                    <a:ext uri="{FF2B5EF4-FFF2-40B4-BE49-F238E27FC236}">
                      <a16:creationId xmlns:a16="http://schemas.microsoft.com/office/drawing/2014/main" id="{6071BB66-7B0E-4954-83E7-A67E1EA2B330}"/>
                    </a:ext>
                  </a:extLst>
                </p:cNvPr>
                <p:cNvPicPr/>
                <p:nvPr/>
              </p:nvPicPr>
              <p:blipFill>
                <a:blip r:embed="rId135"/>
                <a:stretch>
                  <a:fillRect/>
                </a:stretch>
              </p:blipFill>
              <p:spPr>
                <a:xfrm>
                  <a:off x="9858107" y="3370322"/>
                  <a:ext cx="136800" cy="3672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9" name="Ink 88">
                  <a:extLst>
                    <a:ext uri="{FF2B5EF4-FFF2-40B4-BE49-F238E27FC236}">
                      <a16:creationId xmlns:a16="http://schemas.microsoft.com/office/drawing/2014/main" id="{38F5B74C-8126-4757-B88F-30F5F95DC2E5}"/>
                    </a:ext>
                  </a:extLst>
                </p14:cNvPr>
                <p14:cNvContentPartPr/>
                <p14:nvPr/>
              </p14:nvContentPartPr>
              <p14:xfrm>
                <a:off x="10037027" y="3448802"/>
                <a:ext cx="104040" cy="200160"/>
              </p14:xfrm>
            </p:contentPart>
          </mc:Choice>
          <mc:Fallback xmlns="">
            <p:pic>
              <p:nvPicPr>
                <p:cNvPr id="89" name="Ink 88">
                  <a:extLst>
                    <a:ext uri="{FF2B5EF4-FFF2-40B4-BE49-F238E27FC236}">
                      <a16:creationId xmlns:a16="http://schemas.microsoft.com/office/drawing/2014/main" id="{38F5B74C-8126-4757-B88F-30F5F95DC2E5}"/>
                    </a:ext>
                  </a:extLst>
                </p:cNvPr>
                <p:cNvPicPr/>
                <p:nvPr/>
              </p:nvPicPr>
              <p:blipFill>
                <a:blip r:embed="rId137"/>
                <a:stretch>
                  <a:fillRect/>
                </a:stretch>
              </p:blipFill>
              <p:spPr>
                <a:xfrm>
                  <a:off x="10028027" y="3439802"/>
                  <a:ext cx="12168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90" name="Ink 89">
                  <a:extLst>
                    <a:ext uri="{FF2B5EF4-FFF2-40B4-BE49-F238E27FC236}">
                      <a16:creationId xmlns:a16="http://schemas.microsoft.com/office/drawing/2014/main" id="{E48334D2-0AA4-48B8-975E-4A9FCC102DD3}"/>
                    </a:ext>
                  </a:extLst>
                </p14:cNvPr>
                <p14:cNvContentPartPr/>
                <p14:nvPr/>
              </p14:nvContentPartPr>
              <p14:xfrm>
                <a:off x="10157987" y="3496322"/>
                <a:ext cx="120240" cy="158400"/>
              </p14:xfrm>
            </p:contentPart>
          </mc:Choice>
          <mc:Fallback xmlns="">
            <p:pic>
              <p:nvPicPr>
                <p:cNvPr id="90" name="Ink 89">
                  <a:extLst>
                    <a:ext uri="{FF2B5EF4-FFF2-40B4-BE49-F238E27FC236}">
                      <a16:creationId xmlns:a16="http://schemas.microsoft.com/office/drawing/2014/main" id="{E48334D2-0AA4-48B8-975E-4A9FCC102DD3}"/>
                    </a:ext>
                  </a:extLst>
                </p:cNvPr>
                <p:cNvPicPr/>
                <p:nvPr/>
              </p:nvPicPr>
              <p:blipFill>
                <a:blip r:embed="rId139"/>
                <a:stretch>
                  <a:fillRect/>
                </a:stretch>
              </p:blipFill>
              <p:spPr>
                <a:xfrm>
                  <a:off x="10149347" y="3487322"/>
                  <a:ext cx="13788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91" name="Ink 90">
                  <a:extLst>
                    <a:ext uri="{FF2B5EF4-FFF2-40B4-BE49-F238E27FC236}">
                      <a16:creationId xmlns:a16="http://schemas.microsoft.com/office/drawing/2014/main" id="{3CD271D5-0F44-40DE-882B-2B173B84282D}"/>
                    </a:ext>
                  </a:extLst>
                </p14:cNvPr>
                <p14:cNvContentPartPr/>
                <p14:nvPr/>
              </p14:nvContentPartPr>
              <p14:xfrm>
                <a:off x="10286867" y="3511442"/>
                <a:ext cx="81000" cy="160200"/>
              </p14:xfrm>
            </p:contentPart>
          </mc:Choice>
          <mc:Fallback xmlns="">
            <p:pic>
              <p:nvPicPr>
                <p:cNvPr id="91" name="Ink 90">
                  <a:extLst>
                    <a:ext uri="{FF2B5EF4-FFF2-40B4-BE49-F238E27FC236}">
                      <a16:creationId xmlns:a16="http://schemas.microsoft.com/office/drawing/2014/main" id="{3CD271D5-0F44-40DE-882B-2B173B84282D}"/>
                    </a:ext>
                  </a:extLst>
                </p:cNvPr>
                <p:cNvPicPr/>
                <p:nvPr/>
              </p:nvPicPr>
              <p:blipFill>
                <a:blip r:embed="rId141"/>
                <a:stretch>
                  <a:fillRect/>
                </a:stretch>
              </p:blipFill>
              <p:spPr>
                <a:xfrm>
                  <a:off x="10278227" y="3502802"/>
                  <a:ext cx="9864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92" name="Ink 91">
                  <a:extLst>
                    <a:ext uri="{FF2B5EF4-FFF2-40B4-BE49-F238E27FC236}">
                      <a16:creationId xmlns:a16="http://schemas.microsoft.com/office/drawing/2014/main" id="{0C28AA36-81F7-4519-AB87-DECE095C7E26}"/>
                    </a:ext>
                  </a:extLst>
                </p14:cNvPr>
                <p14:cNvContentPartPr/>
                <p14:nvPr/>
              </p14:nvContentPartPr>
              <p14:xfrm>
                <a:off x="10448507" y="3503522"/>
                <a:ext cx="117720" cy="207720"/>
              </p14:xfrm>
            </p:contentPart>
          </mc:Choice>
          <mc:Fallback xmlns="">
            <p:pic>
              <p:nvPicPr>
                <p:cNvPr id="92" name="Ink 91">
                  <a:extLst>
                    <a:ext uri="{FF2B5EF4-FFF2-40B4-BE49-F238E27FC236}">
                      <a16:creationId xmlns:a16="http://schemas.microsoft.com/office/drawing/2014/main" id="{0C28AA36-81F7-4519-AB87-DECE095C7E26}"/>
                    </a:ext>
                  </a:extLst>
                </p:cNvPr>
                <p:cNvPicPr/>
                <p:nvPr/>
              </p:nvPicPr>
              <p:blipFill>
                <a:blip r:embed="rId143"/>
                <a:stretch>
                  <a:fillRect/>
                </a:stretch>
              </p:blipFill>
              <p:spPr>
                <a:xfrm>
                  <a:off x="10439507" y="3494522"/>
                  <a:ext cx="135360" cy="225360"/>
                </a:xfrm>
                <a:prstGeom prst="rect">
                  <a:avLst/>
                </a:prstGeom>
              </p:spPr>
            </p:pic>
          </mc:Fallback>
        </mc:AlternateContent>
      </p:grpSp>
      <p:grpSp>
        <p:nvGrpSpPr>
          <p:cNvPr id="103" name="Group 102">
            <a:extLst>
              <a:ext uri="{FF2B5EF4-FFF2-40B4-BE49-F238E27FC236}">
                <a16:creationId xmlns:a16="http://schemas.microsoft.com/office/drawing/2014/main" id="{162CF341-4D27-4554-B6B9-BF7691653E2F}"/>
              </a:ext>
            </a:extLst>
          </p:cNvPr>
          <p:cNvGrpSpPr/>
          <p:nvPr/>
        </p:nvGrpSpPr>
        <p:grpSpPr>
          <a:xfrm>
            <a:off x="9857387" y="4114802"/>
            <a:ext cx="711720" cy="676080"/>
            <a:chOff x="9857387" y="4114802"/>
            <a:chExt cx="711720" cy="676080"/>
          </a:xfrm>
        </p:grpSpPr>
        <mc:AlternateContent xmlns:mc="http://schemas.openxmlformats.org/markup-compatibility/2006" xmlns:p14="http://schemas.microsoft.com/office/powerpoint/2010/main">
          <mc:Choice Requires="p14">
            <p:contentPart p14:bwMode="auto" r:id="rId144">
              <p14:nvContentPartPr>
                <p14:cNvPr id="94" name="Ink 93">
                  <a:extLst>
                    <a:ext uri="{FF2B5EF4-FFF2-40B4-BE49-F238E27FC236}">
                      <a16:creationId xmlns:a16="http://schemas.microsoft.com/office/drawing/2014/main" id="{5EB86498-0B6A-49EE-B026-E7E6BD40132B}"/>
                    </a:ext>
                  </a:extLst>
                </p14:cNvPr>
                <p14:cNvContentPartPr/>
                <p14:nvPr/>
              </p14:nvContentPartPr>
              <p14:xfrm>
                <a:off x="9857387" y="4114802"/>
                <a:ext cx="21600" cy="271080"/>
              </p14:xfrm>
            </p:contentPart>
          </mc:Choice>
          <mc:Fallback xmlns="">
            <p:pic>
              <p:nvPicPr>
                <p:cNvPr id="94" name="Ink 93">
                  <a:extLst>
                    <a:ext uri="{FF2B5EF4-FFF2-40B4-BE49-F238E27FC236}">
                      <a16:creationId xmlns:a16="http://schemas.microsoft.com/office/drawing/2014/main" id="{5EB86498-0B6A-49EE-B026-E7E6BD40132B}"/>
                    </a:ext>
                  </a:extLst>
                </p:cNvPr>
                <p:cNvPicPr/>
                <p:nvPr/>
              </p:nvPicPr>
              <p:blipFill>
                <a:blip r:embed="rId145"/>
                <a:stretch>
                  <a:fillRect/>
                </a:stretch>
              </p:blipFill>
              <p:spPr>
                <a:xfrm>
                  <a:off x="9848387" y="4105802"/>
                  <a:ext cx="3924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5" name="Ink 94">
                  <a:extLst>
                    <a:ext uri="{FF2B5EF4-FFF2-40B4-BE49-F238E27FC236}">
                      <a16:creationId xmlns:a16="http://schemas.microsoft.com/office/drawing/2014/main" id="{444CC160-C880-4EA9-829C-04762138568B}"/>
                    </a:ext>
                  </a:extLst>
                </p14:cNvPr>
                <p14:cNvContentPartPr/>
                <p14:nvPr/>
              </p14:nvContentPartPr>
              <p14:xfrm>
                <a:off x="9857387" y="4244762"/>
                <a:ext cx="136440" cy="152280"/>
              </p14:xfrm>
            </p:contentPart>
          </mc:Choice>
          <mc:Fallback xmlns="">
            <p:pic>
              <p:nvPicPr>
                <p:cNvPr id="95" name="Ink 94">
                  <a:extLst>
                    <a:ext uri="{FF2B5EF4-FFF2-40B4-BE49-F238E27FC236}">
                      <a16:creationId xmlns:a16="http://schemas.microsoft.com/office/drawing/2014/main" id="{444CC160-C880-4EA9-829C-04762138568B}"/>
                    </a:ext>
                  </a:extLst>
                </p:cNvPr>
                <p:cNvPicPr/>
                <p:nvPr/>
              </p:nvPicPr>
              <p:blipFill>
                <a:blip r:embed="rId147"/>
                <a:stretch>
                  <a:fillRect/>
                </a:stretch>
              </p:blipFill>
              <p:spPr>
                <a:xfrm>
                  <a:off x="9848387" y="4235762"/>
                  <a:ext cx="15408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96" name="Ink 95">
                  <a:extLst>
                    <a:ext uri="{FF2B5EF4-FFF2-40B4-BE49-F238E27FC236}">
                      <a16:creationId xmlns:a16="http://schemas.microsoft.com/office/drawing/2014/main" id="{F287F5E0-2793-44C8-BEAD-C7BBD66258B3}"/>
                    </a:ext>
                  </a:extLst>
                </p14:cNvPr>
                <p14:cNvContentPartPr/>
                <p14:nvPr/>
              </p14:nvContentPartPr>
              <p14:xfrm>
                <a:off x="10137107" y="4237922"/>
                <a:ext cx="10080" cy="161280"/>
              </p14:xfrm>
            </p:contentPart>
          </mc:Choice>
          <mc:Fallback xmlns="">
            <p:pic>
              <p:nvPicPr>
                <p:cNvPr id="96" name="Ink 95">
                  <a:extLst>
                    <a:ext uri="{FF2B5EF4-FFF2-40B4-BE49-F238E27FC236}">
                      <a16:creationId xmlns:a16="http://schemas.microsoft.com/office/drawing/2014/main" id="{F287F5E0-2793-44C8-BEAD-C7BBD66258B3}"/>
                    </a:ext>
                  </a:extLst>
                </p:cNvPr>
                <p:cNvPicPr/>
                <p:nvPr/>
              </p:nvPicPr>
              <p:blipFill>
                <a:blip r:embed="rId149"/>
                <a:stretch>
                  <a:fillRect/>
                </a:stretch>
              </p:blipFill>
              <p:spPr>
                <a:xfrm>
                  <a:off x="10128467" y="4229282"/>
                  <a:ext cx="2772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97" name="Ink 96">
                  <a:extLst>
                    <a:ext uri="{FF2B5EF4-FFF2-40B4-BE49-F238E27FC236}">
                      <a16:creationId xmlns:a16="http://schemas.microsoft.com/office/drawing/2014/main" id="{4B2E08D6-DCB2-446A-89A8-9ADB4C6A42B4}"/>
                    </a:ext>
                  </a:extLst>
                </p14:cNvPr>
                <p14:cNvContentPartPr/>
                <p14:nvPr/>
              </p14:nvContentPartPr>
              <p14:xfrm>
                <a:off x="10210547" y="4196882"/>
                <a:ext cx="360" cy="360"/>
              </p14:xfrm>
            </p:contentPart>
          </mc:Choice>
          <mc:Fallback xmlns="">
            <p:pic>
              <p:nvPicPr>
                <p:cNvPr id="97" name="Ink 96">
                  <a:extLst>
                    <a:ext uri="{FF2B5EF4-FFF2-40B4-BE49-F238E27FC236}">
                      <a16:creationId xmlns:a16="http://schemas.microsoft.com/office/drawing/2014/main" id="{4B2E08D6-DCB2-446A-89A8-9ADB4C6A42B4}"/>
                    </a:ext>
                  </a:extLst>
                </p:cNvPr>
                <p:cNvPicPr/>
                <p:nvPr/>
              </p:nvPicPr>
              <p:blipFill>
                <a:blip r:embed="rId57"/>
                <a:stretch>
                  <a:fillRect/>
                </a:stretch>
              </p:blipFill>
              <p:spPr>
                <a:xfrm>
                  <a:off x="10201547" y="418788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98" name="Ink 97">
                  <a:extLst>
                    <a:ext uri="{FF2B5EF4-FFF2-40B4-BE49-F238E27FC236}">
                      <a16:creationId xmlns:a16="http://schemas.microsoft.com/office/drawing/2014/main" id="{CD491A16-152F-4465-9123-3E8281FAF5D1}"/>
                    </a:ext>
                  </a:extLst>
                </p14:cNvPr>
                <p14:cNvContentPartPr/>
                <p14:nvPr/>
              </p14:nvContentPartPr>
              <p14:xfrm>
                <a:off x="10253027" y="4188602"/>
                <a:ext cx="145080" cy="168480"/>
              </p14:xfrm>
            </p:contentPart>
          </mc:Choice>
          <mc:Fallback xmlns="">
            <p:pic>
              <p:nvPicPr>
                <p:cNvPr id="98" name="Ink 97">
                  <a:extLst>
                    <a:ext uri="{FF2B5EF4-FFF2-40B4-BE49-F238E27FC236}">
                      <a16:creationId xmlns:a16="http://schemas.microsoft.com/office/drawing/2014/main" id="{CD491A16-152F-4465-9123-3E8281FAF5D1}"/>
                    </a:ext>
                  </a:extLst>
                </p:cNvPr>
                <p:cNvPicPr/>
                <p:nvPr/>
              </p:nvPicPr>
              <p:blipFill>
                <a:blip r:embed="rId152"/>
                <a:stretch>
                  <a:fillRect/>
                </a:stretch>
              </p:blipFill>
              <p:spPr>
                <a:xfrm>
                  <a:off x="10244387" y="4179962"/>
                  <a:ext cx="16272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99" name="Ink 98">
                  <a:extLst>
                    <a:ext uri="{FF2B5EF4-FFF2-40B4-BE49-F238E27FC236}">
                      <a16:creationId xmlns:a16="http://schemas.microsoft.com/office/drawing/2014/main" id="{7B667B19-6F1A-4F7F-A259-C1AA37F21EE9}"/>
                    </a:ext>
                  </a:extLst>
                </p14:cNvPr>
                <p14:cNvContentPartPr/>
                <p14:nvPr/>
              </p14:nvContentPartPr>
              <p14:xfrm>
                <a:off x="9906707" y="4623842"/>
                <a:ext cx="212760" cy="167040"/>
              </p14:xfrm>
            </p:contentPart>
          </mc:Choice>
          <mc:Fallback xmlns="">
            <p:pic>
              <p:nvPicPr>
                <p:cNvPr id="99" name="Ink 98">
                  <a:extLst>
                    <a:ext uri="{FF2B5EF4-FFF2-40B4-BE49-F238E27FC236}">
                      <a16:creationId xmlns:a16="http://schemas.microsoft.com/office/drawing/2014/main" id="{7B667B19-6F1A-4F7F-A259-C1AA37F21EE9}"/>
                    </a:ext>
                  </a:extLst>
                </p:cNvPr>
                <p:cNvPicPr/>
                <p:nvPr/>
              </p:nvPicPr>
              <p:blipFill>
                <a:blip r:embed="rId154"/>
                <a:stretch>
                  <a:fillRect/>
                </a:stretch>
              </p:blipFill>
              <p:spPr>
                <a:xfrm>
                  <a:off x="9898067" y="4614842"/>
                  <a:ext cx="23040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00" name="Ink 99">
                  <a:extLst>
                    <a:ext uri="{FF2B5EF4-FFF2-40B4-BE49-F238E27FC236}">
                      <a16:creationId xmlns:a16="http://schemas.microsoft.com/office/drawing/2014/main" id="{0B709947-C1F2-4997-9F30-B7BCAAAB1B54}"/>
                    </a:ext>
                  </a:extLst>
                </p14:cNvPr>
                <p14:cNvContentPartPr/>
                <p14:nvPr/>
              </p14:nvContentPartPr>
              <p14:xfrm>
                <a:off x="10220987" y="4594682"/>
                <a:ext cx="139680" cy="143640"/>
              </p14:xfrm>
            </p:contentPart>
          </mc:Choice>
          <mc:Fallback xmlns="">
            <p:pic>
              <p:nvPicPr>
                <p:cNvPr id="100" name="Ink 99">
                  <a:extLst>
                    <a:ext uri="{FF2B5EF4-FFF2-40B4-BE49-F238E27FC236}">
                      <a16:creationId xmlns:a16="http://schemas.microsoft.com/office/drawing/2014/main" id="{0B709947-C1F2-4997-9F30-B7BCAAAB1B54}"/>
                    </a:ext>
                  </a:extLst>
                </p:cNvPr>
                <p:cNvPicPr/>
                <p:nvPr/>
              </p:nvPicPr>
              <p:blipFill>
                <a:blip r:embed="rId156"/>
                <a:stretch>
                  <a:fillRect/>
                </a:stretch>
              </p:blipFill>
              <p:spPr>
                <a:xfrm>
                  <a:off x="10211987" y="4585682"/>
                  <a:ext cx="15732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01" name="Ink 100">
                  <a:extLst>
                    <a:ext uri="{FF2B5EF4-FFF2-40B4-BE49-F238E27FC236}">
                      <a16:creationId xmlns:a16="http://schemas.microsoft.com/office/drawing/2014/main" id="{1ADCCEF8-3DE5-4D13-8A22-81B31E52B358}"/>
                    </a:ext>
                  </a:extLst>
                </p14:cNvPr>
                <p14:cNvContentPartPr/>
                <p14:nvPr/>
              </p14:nvContentPartPr>
              <p14:xfrm>
                <a:off x="10459307" y="4467602"/>
                <a:ext cx="59400" cy="245880"/>
              </p14:xfrm>
            </p:contentPart>
          </mc:Choice>
          <mc:Fallback xmlns="">
            <p:pic>
              <p:nvPicPr>
                <p:cNvPr id="101" name="Ink 100">
                  <a:extLst>
                    <a:ext uri="{FF2B5EF4-FFF2-40B4-BE49-F238E27FC236}">
                      <a16:creationId xmlns:a16="http://schemas.microsoft.com/office/drawing/2014/main" id="{1ADCCEF8-3DE5-4D13-8A22-81B31E52B358}"/>
                    </a:ext>
                  </a:extLst>
                </p:cNvPr>
                <p:cNvPicPr/>
                <p:nvPr/>
              </p:nvPicPr>
              <p:blipFill>
                <a:blip r:embed="rId158"/>
                <a:stretch>
                  <a:fillRect/>
                </a:stretch>
              </p:blipFill>
              <p:spPr>
                <a:xfrm>
                  <a:off x="10450307" y="4458962"/>
                  <a:ext cx="7704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02" name="Ink 101">
                  <a:extLst>
                    <a:ext uri="{FF2B5EF4-FFF2-40B4-BE49-F238E27FC236}">
                      <a16:creationId xmlns:a16="http://schemas.microsoft.com/office/drawing/2014/main" id="{BBD9F35F-E11D-415D-95E2-476F89DCBA3B}"/>
                    </a:ext>
                  </a:extLst>
                </p14:cNvPr>
                <p14:cNvContentPartPr/>
                <p14:nvPr/>
              </p14:nvContentPartPr>
              <p14:xfrm>
                <a:off x="10447067" y="4547522"/>
                <a:ext cx="122040" cy="96480"/>
              </p14:xfrm>
            </p:contentPart>
          </mc:Choice>
          <mc:Fallback xmlns="">
            <p:pic>
              <p:nvPicPr>
                <p:cNvPr id="102" name="Ink 101">
                  <a:extLst>
                    <a:ext uri="{FF2B5EF4-FFF2-40B4-BE49-F238E27FC236}">
                      <a16:creationId xmlns:a16="http://schemas.microsoft.com/office/drawing/2014/main" id="{BBD9F35F-E11D-415D-95E2-476F89DCBA3B}"/>
                    </a:ext>
                  </a:extLst>
                </p:cNvPr>
                <p:cNvPicPr/>
                <p:nvPr/>
              </p:nvPicPr>
              <p:blipFill>
                <a:blip r:embed="rId160"/>
                <a:stretch>
                  <a:fillRect/>
                </a:stretch>
              </p:blipFill>
              <p:spPr>
                <a:xfrm>
                  <a:off x="10438067" y="4538882"/>
                  <a:ext cx="139680" cy="114120"/>
                </a:xfrm>
                <a:prstGeom prst="rect">
                  <a:avLst/>
                </a:prstGeom>
              </p:spPr>
            </p:pic>
          </mc:Fallback>
        </mc:AlternateContent>
      </p:grpSp>
    </p:spTree>
    <p:extLst>
      <p:ext uri="{BB962C8B-B14F-4D97-AF65-F5344CB8AC3E}">
        <p14:creationId xmlns:p14="http://schemas.microsoft.com/office/powerpoint/2010/main" val="307082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69DC7-006A-49B3-BBDA-63EE609AF222}"/>
              </a:ext>
            </a:extLst>
          </p:cNvPr>
          <p:cNvSpPr>
            <a:spLocks noGrp="1"/>
          </p:cNvSpPr>
          <p:nvPr>
            <p:ph type="title"/>
          </p:nvPr>
        </p:nvSpPr>
        <p:spPr/>
        <p:txBody>
          <a:bodyPr/>
          <a:lstStyle/>
          <a:p>
            <a:r>
              <a:rPr lang="en-US"/>
              <a:t>Filesystems</a:t>
            </a:r>
          </a:p>
        </p:txBody>
      </p:sp>
      <p:sp>
        <p:nvSpPr>
          <p:cNvPr id="3" name="Content Placeholder 2">
            <a:extLst>
              <a:ext uri="{FF2B5EF4-FFF2-40B4-BE49-F238E27FC236}">
                <a16:creationId xmlns:a16="http://schemas.microsoft.com/office/drawing/2014/main" id="{DB850B61-0E23-4000-80C2-24416A9546B2}"/>
              </a:ext>
            </a:extLst>
          </p:cNvPr>
          <p:cNvSpPr>
            <a:spLocks noGrp="1"/>
          </p:cNvSpPr>
          <p:nvPr>
            <p:ph idx="1"/>
          </p:nvPr>
        </p:nvSpPr>
        <p:spPr/>
        <p:txBody>
          <a:bodyPr/>
          <a:lstStyle/>
          <a:p>
            <a:r>
              <a:rPr lang="en-US" dirty="0"/>
              <a:t>The structure and logic rules used to manage the groups of data and their names is called a "file system.“</a:t>
            </a:r>
          </a:p>
          <a:p>
            <a:r>
              <a:rPr lang="en-US" dirty="0"/>
              <a:t>Without a file system, data placed in a storage medium would be one large body of data with no way to tell where one piece of data stops and the next begins</a:t>
            </a:r>
          </a:p>
          <a:p>
            <a:endParaRPr lang="en-US" dirty="0"/>
          </a:p>
          <a:p>
            <a:r>
              <a:rPr lang="en-US" dirty="0"/>
              <a:t>$ strings </a:t>
            </a:r>
            <a:r>
              <a:rPr lang="en-US" dirty="0" err="1"/>
              <a:t>block_device</a:t>
            </a:r>
            <a:endParaRPr lang="en-US" dirty="0"/>
          </a:p>
        </p:txBody>
      </p:sp>
    </p:spTree>
    <p:extLst>
      <p:ext uri="{BB962C8B-B14F-4D97-AF65-F5344CB8AC3E}">
        <p14:creationId xmlns:p14="http://schemas.microsoft.com/office/powerpoint/2010/main" val="209532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25003-B771-4F7C-87E6-F379B1719D91}"/>
              </a:ext>
            </a:extLst>
          </p:cNvPr>
          <p:cNvSpPr>
            <a:spLocks noGrp="1"/>
          </p:cNvSpPr>
          <p:nvPr>
            <p:ph type="title"/>
          </p:nvPr>
        </p:nvSpPr>
        <p:spPr/>
        <p:txBody>
          <a:bodyPr/>
          <a:lstStyle/>
          <a:p>
            <a:r>
              <a:rPr lang="en-US"/>
              <a:t>Filesystem types</a:t>
            </a:r>
          </a:p>
        </p:txBody>
      </p:sp>
      <p:sp>
        <p:nvSpPr>
          <p:cNvPr id="3" name="Content Placeholder 2">
            <a:extLst>
              <a:ext uri="{FF2B5EF4-FFF2-40B4-BE49-F238E27FC236}">
                <a16:creationId xmlns:a16="http://schemas.microsoft.com/office/drawing/2014/main" id="{B93B1518-FED4-4FA9-9833-65ECC087D15E}"/>
              </a:ext>
            </a:extLst>
          </p:cNvPr>
          <p:cNvSpPr>
            <a:spLocks noGrp="1"/>
          </p:cNvSpPr>
          <p:nvPr>
            <p:ph idx="1"/>
          </p:nvPr>
        </p:nvSpPr>
        <p:spPr/>
        <p:txBody>
          <a:bodyPr>
            <a:normAutofit fontScale="92500" lnSpcReduction="10000"/>
          </a:bodyPr>
          <a:lstStyle/>
          <a:p>
            <a:r>
              <a:rPr lang="en-US" dirty="0"/>
              <a:t>Fourth extended filesystem (ext4)</a:t>
            </a:r>
          </a:p>
          <a:p>
            <a:pPr lvl="1"/>
            <a:r>
              <a:rPr lang="en-US" dirty="0"/>
              <a:t>Unix FS + Fast FS = ext2</a:t>
            </a:r>
          </a:p>
          <a:p>
            <a:pPr lvl="1"/>
            <a:r>
              <a:rPr lang="en-US" dirty="0"/>
              <a:t>ext3 added journaling (data integrity + faster booting)</a:t>
            </a:r>
          </a:p>
          <a:p>
            <a:pPr lvl="1"/>
            <a:r>
              <a:rPr lang="en-US" dirty="0"/>
              <a:t>ext4 supported larger files and more subdirectories</a:t>
            </a:r>
          </a:p>
          <a:p>
            <a:r>
              <a:rPr lang="en-US" dirty="0"/>
              <a:t>B-tree filesystem (</a:t>
            </a:r>
            <a:r>
              <a:rPr lang="en-US" dirty="0" err="1"/>
              <a:t>Btrfs</a:t>
            </a:r>
            <a:r>
              <a:rPr lang="en-US" dirty="0"/>
              <a:t>)</a:t>
            </a:r>
          </a:p>
          <a:p>
            <a:pPr lvl="1"/>
            <a:r>
              <a:rPr lang="en-US" dirty="0"/>
              <a:t>Newest, on track to replace ext4</a:t>
            </a:r>
          </a:p>
          <a:p>
            <a:r>
              <a:rPr lang="en-US" dirty="0"/>
              <a:t>FAT filesystems by Windows - </a:t>
            </a:r>
            <a:r>
              <a:rPr lang="en-US" dirty="0" err="1"/>
              <a:t>vfat</a:t>
            </a:r>
            <a:r>
              <a:rPr lang="en-US" dirty="0"/>
              <a:t> (up to 4GB), </a:t>
            </a:r>
            <a:r>
              <a:rPr lang="en-US" dirty="0" err="1"/>
              <a:t>exfat</a:t>
            </a:r>
            <a:r>
              <a:rPr lang="en-US" dirty="0"/>
              <a:t> (&gt; 4GB)</a:t>
            </a:r>
          </a:p>
          <a:p>
            <a:r>
              <a:rPr lang="en-US" dirty="0"/>
              <a:t>NTFS - modern Windows default FS</a:t>
            </a:r>
          </a:p>
          <a:p>
            <a:r>
              <a:rPr lang="en-US" dirty="0"/>
              <a:t>XFS - high performance file system (RedHat / enterprise)</a:t>
            </a:r>
          </a:p>
          <a:p>
            <a:r>
              <a:rPr lang="en-US" dirty="0"/>
              <a:t>HFS+ - Apple standard</a:t>
            </a:r>
          </a:p>
          <a:p>
            <a:r>
              <a:rPr lang="en-US" dirty="0"/>
              <a:t>ISO 9660 - CD-ROM standard</a:t>
            </a:r>
          </a:p>
        </p:txBody>
      </p:sp>
    </p:spTree>
    <p:extLst>
      <p:ext uri="{BB962C8B-B14F-4D97-AF65-F5344CB8AC3E}">
        <p14:creationId xmlns:p14="http://schemas.microsoft.com/office/powerpoint/2010/main" val="1222878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C88EB-D8BD-4FF0-8918-8C0C9F62550A}"/>
              </a:ext>
            </a:extLst>
          </p:cNvPr>
          <p:cNvSpPr>
            <a:spLocks noGrp="1"/>
          </p:cNvSpPr>
          <p:nvPr>
            <p:ph type="title"/>
          </p:nvPr>
        </p:nvSpPr>
        <p:spPr/>
        <p:txBody>
          <a:bodyPr/>
          <a:lstStyle/>
          <a:p>
            <a:r>
              <a:rPr lang="en-US"/>
              <a:t>Journaling Filesystems</a:t>
            </a:r>
          </a:p>
        </p:txBody>
      </p:sp>
      <p:sp>
        <p:nvSpPr>
          <p:cNvPr id="3" name="Content Placeholder 2">
            <a:extLst>
              <a:ext uri="{FF2B5EF4-FFF2-40B4-BE49-F238E27FC236}">
                <a16:creationId xmlns:a16="http://schemas.microsoft.com/office/drawing/2014/main" id="{EF3FB020-8B31-4C02-A58F-0A35E75A9423}"/>
              </a:ext>
            </a:extLst>
          </p:cNvPr>
          <p:cNvSpPr>
            <a:spLocks noGrp="1"/>
          </p:cNvSpPr>
          <p:nvPr>
            <p:ph idx="1"/>
          </p:nvPr>
        </p:nvSpPr>
        <p:spPr/>
        <p:txBody>
          <a:bodyPr>
            <a:normAutofit fontScale="92500" lnSpcReduction="10000"/>
          </a:bodyPr>
          <a:lstStyle/>
          <a:p>
            <a:r>
              <a:rPr lang="en-US" dirty="0"/>
              <a:t>Journaling is an important concept in file systems. </a:t>
            </a:r>
          </a:p>
          <a:p>
            <a:r>
              <a:rPr lang="en-US" dirty="0"/>
              <a:t>The file systems records the pending file writes to a journal. </a:t>
            </a:r>
          </a:p>
          <a:p>
            <a:r>
              <a:rPr lang="en-US" dirty="0"/>
              <a:t>As each file is written to, the journal is updated, and the pending write records are updated. </a:t>
            </a:r>
          </a:p>
          <a:p>
            <a:r>
              <a:rPr lang="en-US" dirty="0"/>
              <a:t>This allows the file system to repair broken, partially written files that have occurred due to a catastrophic event such as a power cut.</a:t>
            </a:r>
          </a:p>
          <a:p>
            <a:endParaRPr lang="en-US" dirty="0"/>
          </a:p>
          <a:p>
            <a:r>
              <a:rPr lang="en-US" dirty="0"/>
              <a:t> Some of the older file systems do not support journaling. </a:t>
            </a:r>
          </a:p>
          <a:p>
            <a:r>
              <a:rPr lang="en-US" dirty="0"/>
              <a:t>Those that don’t, write to the disk less frequently because they don’t need to update the journal. </a:t>
            </a:r>
          </a:p>
          <a:p>
            <a:r>
              <a:rPr lang="en-US" dirty="0"/>
              <a:t>They may perform faster, but they are more prone to damage due to interrupted file writes.</a:t>
            </a:r>
          </a:p>
          <a:p>
            <a:endParaRPr lang="en-US" dirty="0"/>
          </a:p>
          <a:p>
            <a:endParaRPr lang="en-US" dirty="0"/>
          </a:p>
        </p:txBody>
      </p:sp>
    </p:spTree>
    <p:extLst>
      <p:ext uri="{BB962C8B-B14F-4D97-AF65-F5344CB8AC3E}">
        <p14:creationId xmlns:p14="http://schemas.microsoft.com/office/powerpoint/2010/main" val="1717360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4808C-42D9-416E-ADFC-CDCD90EF66F4}"/>
              </a:ext>
            </a:extLst>
          </p:cNvPr>
          <p:cNvSpPr>
            <a:spLocks noGrp="1"/>
          </p:cNvSpPr>
          <p:nvPr>
            <p:ph type="title"/>
          </p:nvPr>
        </p:nvSpPr>
        <p:spPr/>
        <p:txBody>
          <a:bodyPr/>
          <a:lstStyle/>
          <a:p>
            <a:r>
              <a:rPr lang="en-US"/>
              <a:t>Make a filesystem</a:t>
            </a:r>
          </a:p>
        </p:txBody>
      </p:sp>
      <p:sp>
        <p:nvSpPr>
          <p:cNvPr id="3" name="Content Placeholder 2">
            <a:extLst>
              <a:ext uri="{FF2B5EF4-FFF2-40B4-BE49-F238E27FC236}">
                <a16:creationId xmlns:a16="http://schemas.microsoft.com/office/drawing/2014/main" id="{95BFBDBF-C669-42F1-AD95-26F0D9833145}"/>
              </a:ext>
            </a:extLst>
          </p:cNvPr>
          <p:cNvSpPr>
            <a:spLocks noGrp="1"/>
          </p:cNvSpPr>
          <p:nvPr>
            <p:ph idx="1"/>
          </p:nvPr>
        </p:nvSpPr>
        <p:spPr/>
        <p:txBody>
          <a:bodyPr/>
          <a:lstStyle/>
          <a:p>
            <a:r>
              <a:rPr lang="en-US" dirty="0"/>
              <a:t># </a:t>
            </a:r>
            <a:r>
              <a:rPr lang="en-US" dirty="0" err="1"/>
              <a:t>mkfs</a:t>
            </a:r>
            <a:r>
              <a:rPr lang="en-US" dirty="0"/>
              <a:t> -t </a:t>
            </a:r>
            <a:r>
              <a:rPr lang="en-US" dirty="0" err="1"/>
              <a:t>fs_type</a:t>
            </a:r>
            <a:r>
              <a:rPr lang="en-US" dirty="0"/>
              <a:t> </a:t>
            </a:r>
            <a:r>
              <a:rPr lang="en-US" dirty="0" err="1"/>
              <a:t>blockdevice_or_file</a:t>
            </a:r>
            <a:endParaRPr lang="en-US" dirty="0"/>
          </a:p>
          <a:p>
            <a:r>
              <a:rPr lang="en-US" dirty="0"/>
              <a:t>`</a:t>
            </a:r>
            <a:r>
              <a:rPr lang="en-US" dirty="0" err="1"/>
              <a:t>mkfs</a:t>
            </a:r>
            <a:r>
              <a:rPr lang="en-US" dirty="0"/>
              <a:t>` determines blocks in device and sets defaults</a:t>
            </a:r>
          </a:p>
          <a:p>
            <a:r>
              <a:rPr lang="en-US" dirty="0"/>
              <a:t>On success, </a:t>
            </a:r>
            <a:r>
              <a:rPr lang="en-US" dirty="0" err="1"/>
              <a:t>mkfs</a:t>
            </a:r>
            <a:r>
              <a:rPr lang="en-US" dirty="0"/>
              <a:t> prints output that includes details about the </a:t>
            </a:r>
            <a:r>
              <a:rPr lang="en-US" b="1" dirty="0"/>
              <a:t>superblock</a:t>
            </a:r>
            <a:endParaRPr lang="en-US" dirty="0"/>
          </a:p>
          <a:p>
            <a:pPr marL="0" indent="0">
              <a:buNone/>
            </a:pPr>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771B58D7-8751-44DC-9CD3-6E877B42CC6D}"/>
                  </a:ext>
                </a:extLst>
              </p14:cNvPr>
              <p14:cNvContentPartPr/>
              <p14:nvPr/>
            </p14:nvContentPartPr>
            <p14:xfrm>
              <a:off x="4310147" y="3654722"/>
              <a:ext cx="273240" cy="498960"/>
            </p14:xfrm>
          </p:contentPart>
        </mc:Choice>
        <mc:Fallback xmlns="">
          <p:pic>
            <p:nvPicPr>
              <p:cNvPr id="4" name="Ink 3">
                <a:extLst>
                  <a:ext uri="{FF2B5EF4-FFF2-40B4-BE49-F238E27FC236}">
                    <a16:creationId xmlns:a16="http://schemas.microsoft.com/office/drawing/2014/main" id="{771B58D7-8751-44DC-9CD3-6E877B42CC6D}"/>
                  </a:ext>
                </a:extLst>
              </p:cNvPr>
              <p:cNvPicPr/>
              <p:nvPr/>
            </p:nvPicPr>
            <p:blipFill>
              <a:blip r:embed="rId4"/>
              <a:stretch>
                <a:fillRect/>
              </a:stretch>
            </p:blipFill>
            <p:spPr>
              <a:xfrm>
                <a:off x="4301147" y="3645722"/>
                <a:ext cx="290880" cy="516600"/>
              </a:xfrm>
              <a:prstGeom prst="rect">
                <a:avLst/>
              </a:prstGeom>
            </p:spPr>
          </p:pic>
        </mc:Fallback>
      </mc:AlternateContent>
      <p:grpSp>
        <p:nvGrpSpPr>
          <p:cNvPr id="22" name="Group 21">
            <a:extLst>
              <a:ext uri="{FF2B5EF4-FFF2-40B4-BE49-F238E27FC236}">
                <a16:creationId xmlns:a16="http://schemas.microsoft.com/office/drawing/2014/main" id="{D03AE3C6-8E6E-46FC-83E9-E4FA00BF8816}"/>
              </a:ext>
            </a:extLst>
          </p:cNvPr>
          <p:cNvGrpSpPr/>
          <p:nvPr/>
        </p:nvGrpSpPr>
        <p:grpSpPr>
          <a:xfrm>
            <a:off x="1889147" y="4259522"/>
            <a:ext cx="2333160" cy="700560"/>
            <a:chOff x="1889147" y="4259522"/>
            <a:chExt cx="2333160" cy="700560"/>
          </a:xfrm>
        </p:grpSpPr>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E464E52D-D7DF-457D-839B-4AEE7FBB43B4}"/>
                    </a:ext>
                  </a:extLst>
                </p14:cNvPr>
                <p14:cNvContentPartPr/>
                <p14:nvPr/>
              </p14:nvContentPartPr>
              <p14:xfrm>
                <a:off x="1889147" y="4523402"/>
                <a:ext cx="341640" cy="436680"/>
              </p14:xfrm>
            </p:contentPart>
          </mc:Choice>
          <mc:Fallback xmlns="">
            <p:pic>
              <p:nvPicPr>
                <p:cNvPr id="5" name="Ink 4">
                  <a:extLst>
                    <a:ext uri="{FF2B5EF4-FFF2-40B4-BE49-F238E27FC236}">
                      <a16:creationId xmlns:a16="http://schemas.microsoft.com/office/drawing/2014/main" id="{E464E52D-D7DF-457D-839B-4AEE7FBB43B4}"/>
                    </a:ext>
                  </a:extLst>
                </p:cNvPr>
                <p:cNvPicPr/>
                <p:nvPr/>
              </p:nvPicPr>
              <p:blipFill>
                <a:blip r:embed="rId6"/>
                <a:stretch>
                  <a:fillRect/>
                </a:stretch>
              </p:blipFill>
              <p:spPr>
                <a:xfrm>
                  <a:off x="1880507" y="4514762"/>
                  <a:ext cx="359280" cy="454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25232C4A-1A55-43C4-B703-45C79C3F12A6}"/>
                    </a:ext>
                  </a:extLst>
                </p14:cNvPr>
                <p14:cNvContentPartPr/>
                <p14:nvPr/>
              </p14:nvContentPartPr>
              <p14:xfrm>
                <a:off x="2180747" y="4622762"/>
                <a:ext cx="153720" cy="330480"/>
              </p14:xfrm>
            </p:contentPart>
          </mc:Choice>
          <mc:Fallback xmlns="">
            <p:pic>
              <p:nvPicPr>
                <p:cNvPr id="6" name="Ink 5">
                  <a:extLst>
                    <a:ext uri="{FF2B5EF4-FFF2-40B4-BE49-F238E27FC236}">
                      <a16:creationId xmlns:a16="http://schemas.microsoft.com/office/drawing/2014/main" id="{25232C4A-1A55-43C4-B703-45C79C3F12A6}"/>
                    </a:ext>
                  </a:extLst>
                </p:cNvPr>
                <p:cNvPicPr/>
                <p:nvPr/>
              </p:nvPicPr>
              <p:blipFill>
                <a:blip r:embed="rId8"/>
                <a:stretch>
                  <a:fillRect/>
                </a:stretch>
              </p:blipFill>
              <p:spPr>
                <a:xfrm>
                  <a:off x="2171747" y="4613762"/>
                  <a:ext cx="171360" cy="348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A1A9A5EF-C0FD-483E-BD25-B897696B9DAE}"/>
                    </a:ext>
                  </a:extLst>
                </p14:cNvPr>
                <p14:cNvContentPartPr/>
                <p14:nvPr/>
              </p14:nvContentPartPr>
              <p14:xfrm>
                <a:off x="2374787" y="4632482"/>
                <a:ext cx="108000" cy="258480"/>
              </p14:xfrm>
            </p:contentPart>
          </mc:Choice>
          <mc:Fallback xmlns="">
            <p:pic>
              <p:nvPicPr>
                <p:cNvPr id="7" name="Ink 6">
                  <a:extLst>
                    <a:ext uri="{FF2B5EF4-FFF2-40B4-BE49-F238E27FC236}">
                      <a16:creationId xmlns:a16="http://schemas.microsoft.com/office/drawing/2014/main" id="{A1A9A5EF-C0FD-483E-BD25-B897696B9DAE}"/>
                    </a:ext>
                  </a:extLst>
                </p:cNvPr>
                <p:cNvPicPr/>
                <p:nvPr/>
              </p:nvPicPr>
              <p:blipFill>
                <a:blip r:embed="rId10"/>
                <a:stretch>
                  <a:fillRect/>
                </a:stretch>
              </p:blipFill>
              <p:spPr>
                <a:xfrm>
                  <a:off x="2366147" y="4623842"/>
                  <a:ext cx="12564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C5B95A76-71AE-4A27-AB04-96F790C5AAD4}"/>
                    </a:ext>
                  </a:extLst>
                </p14:cNvPr>
                <p14:cNvContentPartPr/>
                <p14:nvPr/>
              </p14:nvContentPartPr>
              <p14:xfrm>
                <a:off x="2640467" y="4613042"/>
                <a:ext cx="7560" cy="20520"/>
              </p14:xfrm>
            </p:contentPart>
          </mc:Choice>
          <mc:Fallback xmlns="">
            <p:pic>
              <p:nvPicPr>
                <p:cNvPr id="8" name="Ink 7">
                  <a:extLst>
                    <a:ext uri="{FF2B5EF4-FFF2-40B4-BE49-F238E27FC236}">
                      <a16:creationId xmlns:a16="http://schemas.microsoft.com/office/drawing/2014/main" id="{C5B95A76-71AE-4A27-AB04-96F790C5AAD4}"/>
                    </a:ext>
                  </a:extLst>
                </p:cNvPr>
                <p:cNvPicPr/>
                <p:nvPr/>
              </p:nvPicPr>
              <p:blipFill>
                <a:blip r:embed="rId12"/>
                <a:stretch>
                  <a:fillRect/>
                </a:stretch>
              </p:blipFill>
              <p:spPr>
                <a:xfrm>
                  <a:off x="2631467" y="4604042"/>
                  <a:ext cx="2520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42013733-D4C2-4BD7-9549-628684DB0981}"/>
                    </a:ext>
                  </a:extLst>
                </p14:cNvPr>
                <p14:cNvContentPartPr/>
                <p14:nvPr/>
              </p14:nvContentPartPr>
              <p14:xfrm>
                <a:off x="2624267" y="4632122"/>
                <a:ext cx="162720" cy="241920"/>
              </p14:xfrm>
            </p:contentPart>
          </mc:Choice>
          <mc:Fallback xmlns="">
            <p:pic>
              <p:nvPicPr>
                <p:cNvPr id="9" name="Ink 8">
                  <a:extLst>
                    <a:ext uri="{FF2B5EF4-FFF2-40B4-BE49-F238E27FC236}">
                      <a16:creationId xmlns:a16="http://schemas.microsoft.com/office/drawing/2014/main" id="{42013733-D4C2-4BD7-9549-628684DB0981}"/>
                    </a:ext>
                  </a:extLst>
                </p:cNvPr>
                <p:cNvPicPr/>
                <p:nvPr/>
              </p:nvPicPr>
              <p:blipFill>
                <a:blip r:embed="rId14"/>
                <a:stretch>
                  <a:fillRect/>
                </a:stretch>
              </p:blipFill>
              <p:spPr>
                <a:xfrm>
                  <a:off x="2615267" y="4623482"/>
                  <a:ext cx="18036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Ink 9">
                  <a:extLst>
                    <a:ext uri="{FF2B5EF4-FFF2-40B4-BE49-F238E27FC236}">
                      <a16:creationId xmlns:a16="http://schemas.microsoft.com/office/drawing/2014/main" id="{57D7562B-3B31-4382-B713-9DBB57F3098A}"/>
                    </a:ext>
                  </a:extLst>
                </p14:cNvPr>
                <p14:cNvContentPartPr/>
                <p14:nvPr/>
              </p14:nvContentPartPr>
              <p14:xfrm>
                <a:off x="2838467" y="4375802"/>
                <a:ext cx="253080" cy="474480"/>
              </p14:xfrm>
            </p:contentPart>
          </mc:Choice>
          <mc:Fallback xmlns="">
            <p:pic>
              <p:nvPicPr>
                <p:cNvPr id="10" name="Ink 9">
                  <a:extLst>
                    <a:ext uri="{FF2B5EF4-FFF2-40B4-BE49-F238E27FC236}">
                      <a16:creationId xmlns:a16="http://schemas.microsoft.com/office/drawing/2014/main" id="{57D7562B-3B31-4382-B713-9DBB57F3098A}"/>
                    </a:ext>
                  </a:extLst>
                </p:cNvPr>
                <p:cNvPicPr/>
                <p:nvPr/>
              </p:nvPicPr>
              <p:blipFill>
                <a:blip r:embed="rId16"/>
                <a:stretch>
                  <a:fillRect/>
                </a:stretch>
              </p:blipFill>
              <p:spPr>
                <a:xfrm>
                  <a:off x="2829827" y="4367162"/>
                  <a:ext cx="270720" cy="4921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814F7295-B7AB-4BD4-85F0-F1BF29161CBA}"/>
                    </a:ext>
                  </a:extLst>
                </p14:cNvPr>
                <p14:cNvContentPartPr/>
                <p14:nvPr/>
              </p14:nvContentPartPr>
              <p14:xfrm>
                <a:off x="3070667" y="4656242"/>
                <a:ext cx="123120" cy="248040"/>
              </p14:xfrm>
            </p:contentPart>
          </mc:Choice>
          <mc:Fallback xmlns="">
            <p:pic>
              <p:nvPicPr>
                <p:cNvPr id="12" name="Ink 11">
                  <a:extLst>
                    <a:ext uri="{FF2B5EF4-FFF2-40B4-BE49-F238E27FC236}">
                      <a16:creationId xmlns:a16="http://schemas.microsoft.com/office/drawing/2014/main" id="{814F7295-B7AB-4BD4-85F0-F1BF29161CBA}"/>
                    </a:ext>
                  </a:extLst>
                </p:cNvPr>
                <p:cNvPicPr/>
                <p:nvPr/>
              </p:nvPicPr>
              <p:blipFill>
                <a:blip r:embed="rId18"/>
                <a:stretch>
                  <a:fillRect/>
                </a:stretch>
              </p:blipFill>
              <p:spPr>
                <a:xfrm>
                  <a:off x="3061667" y="4647602"/>
                  <a:ext cx="14076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Ink 12">
                  <a:extLst>
                    <a:ext uri="{FF2B5EF4-FFF2-40B4-BE49-F238E27FC236}">
                      <a16:creationId xmlns:a16="http://schemas.microsoft.com/office/drawing/2014/main" id="{A4F1485F-FE7A-45E3-A002-CACCDBA5F3AE}"/>
                    </a:ext>
                  </a:extLst>
                </p14:cNvPr>
                <p14:cNvContentPartPr/>
                <p14:nvPr/>
              </p14:nvContentPartPr>
              <p14:xfrm>
                <a:off x="3044027" y="4656242"/>
                <a:ext cx="134280" cy="198000"/>
              </p14:xfrm>
            </p:contentPart>
          </mc:Choice>
          <mc:Fallback xmlns="">
            <p:pic>
              <p:nvPicPr>
                <p:cNvPr id="13" name="Ink 12">
                  <a:extLst>
                    <a:ext uri="{FF2B5EF4-FFF2-40B4-BE49-F238E27FC236}">
                      <a16:creationId xmlns:a16="http://schemas.microsoft.com/office/drawing/2014/main" id="{A4F1485F-FE7A-45E3-A002-CACCDBA5F3AE}"/>
                    </a:ext>
                  </a:extLst>
                </p:cNvPr>
                <p:cNvPicPr/>
                <p:nvPr/>
              </p:nvPicPr>
              <p:blipFill>
                <a:blip r:embed="rId20"/>
                <a:stretch>
                  <a:fillRect/>
                </a:stretch>
              </p:blipFill>
              <p:spPr>
                <a:xfrm>
                  <a:off x="3035387" y="4647602"/>
                  <a:ext cx="15192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Ink 13">
                  <a:extLst>
                    <a:ext uri="{FF2B5EF4-FFF2-40B4-BE49-F238E27FC236}">
                      <a16:creationId xmlns:a16="http://schemas.microsoft.com/office/drawing/2014/main" id="{388D17A6-F793-4A85-86E0-F0D45AB4A013}"/>
                    </a:ext>
                  </a:extLst>
                </p14:cNvPr>
                <p14:cNvContentPartPr/>
                <p14:nvPr/>
              </p14:nvContentPartPr>
              <p14:xfrm>
                <a:off x="3262907" y="4575242"/>
                <a:ext cx="158040" cy="261000"/>
              </p14:xfrm>
            </p:contentPart>
          </mc:Choice>
          <mc:Fallback xmlns="">
            <p:pic>
              <p:nvPicPr>
                <p:cNvPr id="14" name="Ink 13">
                  <a:extLst>
                    <a:ext uri="{FF2B5EF4-FFF2-40B4-BE49-F238E27FC236}">
                      <a16:creationId xmlns:a16="http://schemas.microsoft.com/office/drawing/2014/main" id="{388D17A6-F793-4A85-86E0-F0D45AB4A013}"/>
                    </a:ext>
                  </a:extLst>
                </p:cNvPr>
                <p:cNvPicPr/>
                <p:nvPr/>
              </p:nvPicPr>
              <p:blipFill>
                <a:blip r:embed="rId22"/>
                <a:stretch>
                  <a:fillRect/>
                </a:stretch>
              </p:blipFill>
              <p:spPr>
                <a:xfrm>
                  <a:off x="3253907" y="4566602"/>
                  <a:ext cx="17568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Ink 14">
                  <a:extLst>
                    <a:ext uri="{FF2B5EF4-FFF2-40B4-BE49-F238E27FC236}">
                      <a16:creationId xmlns:a16="http://schemas.microsoft.com/office/drawing/2014/main" id="{69004D7E-79C5-4D67-BBB8-D8CB834EB458}"/>
                    </a:ext>
                  </a:extLst>
                </p14:cNvPr>
                <p14:cNvContentPartPr/>
                <p14:nvPr/>
              </p14:nvContentPartPr>
              <p14:xfrm>
                <a:off x="3530387" y="4269962"/>
                <a:ext cx="146520" cy="564840"/>
              </p14:xfrm>
            </p:contentPart>
          </mc:Choice>
          <mc:Fallback xmlns="">
            <p:pic>
              <p:nvPicPr>
                <p:cNvPr id="15" name="Ink 14">
                  <a:extLst>
                    <a:ext uri="{FF2B5EF4-FFF2-40B4-BE49-F238E27FC236}">
                      <a16:creationId xmlns:a16="http://schemas.microsoft.com/office/drawing/2014/main" id="{69004D7E-79C5-4D67-BBB8-D8CB834EB458}"/>
                    </a:ext>
                  </a:extLst>
                </p:cNvPr>
                <p:cNvPicPr/>
                <p:nvPr/>
              </p:nvPicPr>
              <p:blipFill>
                <a:blip r:embed="rId24"/>
                <a:stretch>
                  <a:fillRect/>
                </a:stretch>
              </p:blipFill>
              <p:spPr>
                <a:xfrm>
                  <a:off x="3521387" y="4260962"/>
                  <a:ext cx="164160" cy="5824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Ink 16">
                  <a:extLst>
                    <a:ext uri="{FF2B5EF4-FFF2-40B4-BE49-F238E27FC236}">
                      <a16:creationId xmlns:a16="http://schemas.microsoft.com/office/drawing/2014/main" id="{F8F24BBD-DD21-491A-B423-8D5010632DAF}"/>
                    </a:ext>
                  </a:extLst>
                </p14:cNvPr>
                <p14:cNvContentPartPr/>
                <p14:nvPr/>
              </p14:nvContentPartPr>
              <p14:xfrm>
                <a:off x="3830987" y="4464722"/>
                <a:ext cx="31680" cy="350280"/>
              </p14:xfrm>
            </p:contentPart>
          </mc:Choice>
          <mc:Fallback xmlns="">
            <p:pic>
              <p:nvPicPr>
                <p:cNvPr id="17" name="Ink 16">
                  <a:extLst>
                    <a:ext uri="{FF2B5EF4-FFF2-40B4-BE49-F238E27FC236}">
                      <a16:creationId xmlns:a16="http://schemas.microsoft.com/office/drawing/2014/main" id="{F8F24BBD-DD21-491A-B423-8D5010632DAF}"/>
                    </a:ext>
                  </a:extLst>
                </p:cNvPr>
                <p:cNvPicPr/>
                <p:nvPr/>
              </p:nvPicPr>
              <p:blipFill>
                <a:blip r:embed="rId26"/>
                <a:stretch>
                  <a:fillRect/>
                </a:stretch>
              </p:blipFill>
              <p:spPr>
                <a:xfrm>
                  <a:off x="3822347" y="4456082"/>
                  <a:ext cx="49320" cy="3679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8" name="Ink 17">
                  <a:extLst>
                    <a:ext uri="{FF2B5EF4-FFF2-40B4-BE49-F238E27FC236}">
                      <a16:creationId xmlns:a16="http://schemas.microsoft.com/office/drawing/2014/main" id="{0067C239-7F6B-4559-A46E-71DE898A835A}"/>
                    </a:ext>
                  </a:extLst>
                </p14:cNvPr>
                <p14:cNvContentPartPr/>
                <p14:nvPr/>
              </p14:nvContentPartPr>
              <p14:xfrm>
                <a:off x="3705347" y="4620962"/>
                <a:ext cx="224640" cy="69120"/>
              </p14:xfrm>
            </p:contentPart>
          </mc:Choice>
          <mc:Fallback xmlns="">
            <p:pic>
              <p:nvPicPr>
                <p:cNvPr id="18" name="Ink 17">
                  <a:extLst>
                    <a:ext uri="{FF2B5EF4-FFF2-40B4-BE49-F238E27FC236}">
                      <a16:creationId xmlns:a16="http://schemas.microsoft.com/office/drawing/2014/main" id="{0067C239-7F6B-4559-A46E-71DE898A835A}"/>
                    </a:ext>
                  </a:extLst>
                </p:cNvPr>
                <p:cNvPicPr/>
                <p:nvPr/>
              </p:nvPicPr>
              <p:blipFill>
                <a:blip r:embed="rId28"/>
                <a:stretch>
                  <a:fillRect/>
                </a:stretch>
              </p:blipFill>
              <p:spPr>
                <a:xfrm>
                  <a:off x="3696347" y="4611962"/>
                  <a:ext cx="24228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9" name="Ink 18">
                  <a:extLst>
                    <a:ext uri="{FF2B5EF4-FFF2-40B4-BE49-F238E27FC236}">
                      <a16:creationId xmlns:a16="http://schemas.microsoft.com/office/drawing/2014/main" id="{5DB2E8ED-6BF1-4BE7-8DEE-8A937C65B425}"/>
                    </a:ext>
                  </a:extLst>
                </p14:cNvPr>
                <p14:cNvContentPartPr/>
                <p14:nvPr/>
              </p14:nvContentPartPr>
              <p14:xfrm>
                <a:off x="4077227" y="4367522"/>
                <a:ext cx="52200" cy="380880"/>
              </p14:xfrm>
            </p:contentPart>
          </mc:Choice>
          <mc:Fallback xmlns="">
            <p:pic>
              <p:nvPicPr>
                <p:cNvPr id="19" name="Ink 18">
                  <a:extLst>
                    <a:ext uri="{FF2B5EF4-FFF2-40B4-BE49-F238E27FC236}">
                      <a16:creationId xmlns:a16="http://schemas.microsoft.com/office/drawing/2014/main" id="{5DB2E8ED-6BF1-4BE7-8DEE-8A937C65B425}"/>
                    </a:ext>
                  </a:extLst>
                </p:cNvPr>
                <p:cNvPicPr/>
                <p:nvPr/>
              </p:nvPicPr>
              <p:blipFill>
                <a:blip r:embed="rId30"/>
                <a:stretch>
                  <a:fillRect/>
                </a:stretch>
              </p:blipFill>
              <p:spPr>
                <a:xfrm>
                  <a:off x="4068587" y="4358522"/>
                  <a:ext cx="69840" cy="3985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0" name="Ink 19">
                  <a:extLst>
                    <a:ext uri="{FF2B5EF4-FFF2-40B4-BE49-F238E27FC236}">
                      <a16:creationId xmlns:a16="http://schemas.microsoft.com/office/drawing/2014/main" id="{C4D246C6-C75D-49FF-A165-55E2FD9FFFDD}"/>
                    </a:ext>
                  </a:extLst>
                </p14:cNvPr>
                <p14:cNvContentPartPr/>
                <p14:nvPr/>
              </p14:nvContentPartPr>
              <p14:xfrm>
                <a:off x="3909827" y="4259522"/>
                <a:ext cx="172800" cy="297000"/>
              </p14:xfrm>
            </p:contentPart>
          </mc:Choice>
          <mc:Fallback xmlns="">
            <p:pic>
              <p:nvPicPr>
                <p:cNvPr id="20" name="Ink 19">
                  <a:extLst>
                    <a:ext uri="{FF2B5EF4-FFF2-40B4-BE49-F238E27FC236}">
                      <a16:creationId xmlns:a16="http://schemas.microsoft.com/office/drawing/2014/main" id="{C4D246C6-C75D-49FF-A165-55E2FD9FFFDD}"/>
                    </a:ext>
                  </a:extLst>
                </p:cNvPr>
                <p:cNvPicPr/>
                <p:nvPr/>
              </p:nvPicPr>
              <p:blipFill>
                <a:blip r:embed="rId32"/>
                <a:stretch>
                  <a:fillRect/>
                </a:stretch>
              </p:blipFill>
              <p:spPr>
                <a:xfrm>
                  <a:off x="3900827" y="4250882"/>
                  <a:ext cx="19044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1" name="Ink 20">
                  <a:extLst>
                    <a:ext uri="{FF2B5EF4-FFF2-40B4-BE49-F238E27FC236}">
                      <a16:creationId xmlns:a16="http://schemas.microsoft.com/office/drawing/2014/main" id="{7FC4F445-7B30-4509-91F1-44A438BEEB7F}"/>
                    </a:ext>
                  </a:extLst>
                </p14:cNvPr>
                <p14:cNvContentPartPr/>
                <p14:nvPr/>
              </p14:nvContentPartPr>
              <p14:xfrm>
                <a:off x="4013147" y="4734722"/>
                <a:ext cx="209160" cy="44640"/>
              </p14:xfrm>
            </p:contentPart>
          </mc:Choice>
          <mc:Fallback xmlns="">
            <p:pic>
              <p:nvPicPr>
                <p:cNvPr id="21" name="Ink 20">
                  <a:extLst>
                    <a:ext uri="{FF2B5EF4-FFF2-40B4-BE49-F238E27FC236}">
                      <a16:creationId xmlns:a16="http://schemas.microsoft.com/office/drawing/2014/main" id="{7FC4F445-7B30-4509-91F1-44A438BEEB7F}"/>
                    </a:ext>
                  </a:extLst>
                </p:cNvPr>
                <p:cNvPicPr/>
                <p:nvPr/>
              </p:nvPicPr>
              <p:blipFill>
                <a:blip r:embed="rId34"/>
                <a:stretch>
                  <a:fillRect/>
                </a:stretch>
              </p:blipFill>
              <p:spPr>
                <a:xfrm>
                  <a:off x="4004507" y="4725722"/>
                  <a:ext cx="226800" cy="62280"/>
                </a:xfrm>
                <a:prstGeom prst="rect">
                  <a:avLst/>
                </a:prstGeom>
              </p:spPr>
            </p:pic>
          </mc:Fallback>
        </mc:AlternateContent>
      </p:grpSp>
      <p:grpSp>
        <p:nvGrpSpPr>
          <p:cNvPr id="28" name="Group 27">
            <a:extLst>
              <a:ext uri="{FF2B5EF4-FFF2-40B4-BE49-F238E27FC236}">
                <a16:creationId xmlns:a16="http://schemas.microsoft.com/office/drawing/2014/main" id="{DEDD1C39-5FE3-427A-8E8E-DAACF1F0D9D5}"/>
              </a:ext>
            </a:extLst>
          </p:cNvPr>
          <p:cNvGrpSpPr/>
          <p:nvPr/>
        </p:nvGrpSpPr>
        <p:grpSpPr>
          <a:xfrm>
            <a:off x="6106907" y="4333322"/>
            <a:ext cx="1143720" cy="487440"/>
            <a:chOff x="6106907" y="4333322"/>
            <a:chExt cx="1143720" cy="487440"/>
          </a:xfrm>
        </p:grpSpPr>
        <mc:AlternateContent xmlns:mc="http://schemas.openxmlformats.org/markup-compatibility/2006" xmlns:p14="http://schemas.microsoft.com/office/powerpoint/2010/main">
          <mc:Choice Requires="p14">
            <p:contentPart p14:bwMode="auto" r:id="rId35">
              <p14:nvContentPartPr>
                <p14:cNvPr id="23" name="Ink 22">
                  <a:extLst>
                    <a:ext uri="{FF2B5EF4-FFF2-40B4-BE49-F238E27FC236}">
                      <a16:creationId xmlns:a16="http://schemas.microsoft.com/office/drawing/2014/main" id="{8760FCBB-9873-42C6-959B-C6E8DD971560}"/>
                    </a:ext>
                  </a:extLst>
                </p14:cNvPr>
                <p14:cNvContentPartPr/>
                <p14:nvPr/>
              </p14:nvContentPartPr>
              <p14:xfrm>
                <a:off x="6106907" y="4333322"/>
                <a:ext cx="277920" cy="394920"/>
              </p14:xfrm>
            </p:contentPart>
          </mc:Choice>
          <mc:Fallback xmlns="">
            <p:pic>
              <p:nvPicPr>
                <p:cNvPr id="23" name="Ink 22">
                  <a:extLst>
                    <a:ext uri="{FF2B5EF4-FFF2-40B4-BE49-F238E27FC236}">
                      <a16:creationId xmlns:a16="http://schemas.microsoft.com/office/drawing/2014/main" id="{8760FCBB-9873-42C6-959B-C6E8DD971560}"/>
                    </a:ext>
                  </a:extLst>
                </p:cNvPr>
                <p:cNvPicPr/>
                <p:nvPr/>
              </p:nvPicPr>
              <p:blipFill>
                <a:blip r:embed="rId36"/>
                <a:stretch>
                  <a:fillRect/>
                </a:stretch>
              </p:blipFill>
              <p:spPr>
                <a:xfrm>
                  <a:off x="6098267" y="4324322"/>
                  <a:ext cx="295560" cy="4125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4" name="Ink 23">
                  <a:extLst>
                    <a:ext uri="{FF2B5EF4-FFF2-40B4-BE49-F238E27FC236}">
                      <a16:creationId xmlns:a16="http://schemas.microsoft.com/office/drawing/2014/main" id="{54A72C3E-C85C-4FF0-A53B-B492E4A7DE3C}"/>
                    </a:ext>
                  </a:extLst>
                </p14:cNvPr>
                <p14:cNvContentPartPr/>
                <p14:nvPr/>
              </p14:nvContentPartPr>
              <p14:xfrm>
                <a:off x="6378347" y="4454282"/>
                <a:ext cx="178200" cy="366480"/>
              </p14:xfrm>
            </p:contentPart>
          </mc:Choice>
          <mc:Fallback xmlns="">
            <p:pic>
              <p:nvPicPr>
                <p:cNvPr id="24" name="Ink 23">
                  <a:extLst>
                    <a:ext uri="{FF2B5EF4-FFF2-40B4-BE49-F238E27FC236}">
                      <a16:creationId xmlns:a16="http://schemas.microsoft.com/office/drawing/2014/main" id="{54A72C3E-C85C-4FF0-A53B-B492E4A7DE3C}"/>
                    </a:ext>
                  </a:extLst>
                </p:cNvPr>
                <p:cNvPicPr/>
                <p:nvPr/>
              </p:nvPicPr>
              <p:blipFill>
                <a:blip r:embed="rId38"/>
                <a:stretch>
                  <a:fillRect/>
                </a:stretch>
              </p:blipFill>
              <p:spPr>
                <a:xfrm>
                  <a:off x="6369707" y="4445642"/>
                  <a:ext cx="195840" cy="3841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5" name="Ink 24">
                  <a:extLst>
                    <a:ext uri="{FF2B5EF4-FFF2-40B4-BE49-F238E27FC236}">
                      <a16:creationId xmlns:a16="http://schemas.microsoft.com/office/drawing/2014/main" id="{C1EC6F85-FC9D-41D8-A41F-BD4DB15E9BBD}"/>
                    </a:ext>
                  </a:extLst>
                </p14:cNvPr>
                <p14:cNvContentPartPr/>
                <p14:nvPr/>
              </p14:nvContentPartPr>
              <p14:xfrm>
                <a:off x="6635027" y="4495322"/>
                <a:ext cx="104760" cy="164520"/>
              </p14:xfrm>
            </p:contentPart>
          </mc:Choice>
          <mc:Fallback xmlns="">
            <p:pic>
              <p:nvPicPr>
                <p:cNvPr id="25" name="Ink 24">
                  <a:extLst>
                    <a:ext uri="{FF2B5EF4-FFF2-40B4-BE49-F238E27FC236}">
                      <a16:creationId xmlns:a16="http://schemas.microsoft.com/office/drawing/2014/main" id="{C1EC6F85-FC9D-41D8-A41F-BD4DB15E9BBD}"/>
                    </a:ext>
                  </a:extLst>
                </p:cNvPr>
                <p:cNvPicPr/>
                <p:nvPr/>
              </p:nvPicPr>
              <p:blipFill>
                <a:blip r:embed="rId40"/>
                <a:stretch>
                  <a:fillRect/>
                </a:stretch>
              </p:blipFill>
              <p:spPr>
                <a:xfrm>
                  <a:off x="6626387" y="4486682"/>
                  <a:ext cx="12240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6" name="Ink 25">
                  <a:extLst>
                    <a:ext uri="{FF2B5EF4-FFF2-40B4-BE49-F238E27FC236}">
                      <a16:creationId xmlns:a16="http://schemas.microsoft.com/office/drawing/2014/main" id="{6E4DD444-DF86-490B-9833-381C0C5D0325}"/>
                    </a:ext>
                  </a:extLst>
                </p14:cNvPr>
                <p14:cNvContentPartPr/>
                <p14:nvPr/>
              </p14:nvContentPartPr>
              <p14:xfrm>
                <a:off x="6806387" y="4463642"/>
                <a:ext cx="256680" cy="234360"/>
              </p14:xfrm>
            </p:contentPart>
          </mc:Choice>
          <mc:Fallback xmlns="">
            <p:pic>
              <p:nvPicPr>
                <p:cNvPr id="26" name="Ink 25">
                  <a:extLst>
                    <a:ext uri="{FF2B5EF4-FFF2-40B4-BE49-F238E27FC236}">
                      <a16:creationId xmlns:a16="http://schemas.microsoft.com/office/drawing/2014/main" id="{6E4DD444-DF86-490B-9833-381C0C5D0325}"/>
                    </a:ext>
                  </a:extLst>
                </p:cNvPr>
                <p:cNvPicPr/>
                <p:nvPr/>
              </p:nvPicPr>
              <p:blipFill>
                <a:blip r:embed="rId42"/>
                <a:stretch>
                  <a:fillRect/>
                </a:stretch>
              </p:blipFill>
              <p:spPr>
                <a:xfrm>
                  <a:off x="6797387" y="4455002"/>
                  <a:ext cx="27432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7" name="Ink 26">
                  <a:extLst>
                    <a:ext uri="{FF2B5EF4-FFF2-40B4-BE49-F238E27FC236}">
                      <a16:creationId xmlns:a16="http://schemas.microsoft.com/office/drawing/2014/main" id="{4060155B-0A36-45EA-834B-08E5691D6C2E}"/>
                    </a:ext>
                  </a:extLst>
                </p14:cNvPr>
                <p14:cNvContentPartPr/>
                <p14:nvPr/>
              </p14:nvContentPartPr>
              <p14:xfrm>
                <a:off x="7087187" y="4434842"/>
                <a:ext cx="163440" cy="225720"/>
              </p14:xfrm>
            </p:contentPart>
          </mc:Choice>
          <mc:Fallback xmlns="">
            <p:pic>
              <p:nvPicPr>
                <p:cNvPr id="27" name="Ink 26">
                  <a:extLst>
                    <a:ext uri="{FF2B5EF4-FFF2-40B4-BE49-F238E27FC236}">
                      <a16:creationId xmlns:a16="http://schemas.microsoft.com/office/drawing/2014/main" id="{4060155B-0A36-45EA-834B-08E5691D6C2E}"/>
                    </a:ext>
                  </a:extLst>
                </p:cNvPr>
                <p:cNvPicPr/>
                <p:nvPr/>
              </p:nvPicPr>
              <p:blipFill>
                <a:blip r:embed="rId44"/>
                <a:stretch>
                  <a:fillRect/>
                </a:stretch>
              </p:blipFill>
              <p:spPr>
                <a:xfrm>
                  <a:off x="7078547" y="4425842"/>
                  <a:ext cx="181080" cy="243360"/>
                </a:xfrm>
                <a:prstGeom prst="rect">
                  <a:avLst/>
                </a:prstGeom>
              </p:spPr>
            </p:pic>
          </mc:Fallback>
        </mc:AlternateContent>
      </p:grpSp>
      <p:grpSp>
        <p:nvGrpSpPr>
          <p:cNvPr id="44" name="Group 43">
            <a:extLst>
              <a:ext uri="{FF2B5EF4-FFF2-40B4-BE49-F238E27FC236}">
                <a16:creationId xmlns:a16="http://schemas.microsoft.com/office/drawing/2014/main" id="{C240F891-B98D-4048-AE90-661E92EF5A6C}"/>
              </a:ext>
            </a:extLst>
          </p:cNvPr>
          <p:cNvGrpSpPr/>
          <p:nvPr/>
        </p:nvGrpSpPr>
        <p:grpSpPr>
          <a:xfrm>
            <a:off x="6961907" y="5024522"/>
            <a:ext cx="1807920" cy="597240"/>
            <a:chOff x="6961907" y="5024522"/>
            <a:chExt cx="1807920" cy="597240"/>
          </a:xfrm>
        </p:grpSpPr>
        <mc:AlternateContent xmlns:mc="http://schemas.openxmlformats.org/markup-compatibility/2006" xmlns:p14="http://schemas.microsoft.com/office/powerpoint/2010/main">
          <mc:Choice Requires="p14">
            <p:contentPart p14:bwMode="auto" r:id="rId45">
              <p14:nvContentPartPr>
                <p14:cNvPr id="29" name="Ink 28">
                  <a:extLst>
                    <a:ext uri="{FF2B5EF4-FFF2-40B4-BE49-F238E27FC236}">
                      <a16:creationId xmlns:a16="http://schemas.microsoft.com/office/drawing/2014/main" id="{906BDD1F-2578-472B-BEDB-09E54D3ABDCD}"/>
                    </a:ext>
                  </a:extLst>
                </p14:cNvPr>
                <p14:cNvContentPartPr/>
                <p14:nvPr/>
              </p14:nvContentPartPr>
              <p14:xfrm>
                <a:off x="6961907" y="5024522"/>
                <a:ext cx="312120" cy="588240"/>
              </p14:xfrm>
            </p:contentPart>
          </mc:Choice>
          <mc:Fallback xmlns="">
            <p:pic>
              <p:nvPicPr>
                <p:cNvPr id="29" name="Ink 28">
                  <a:extLst>
                    <a:ext uri="{FF2B5EF4-FFF2-40B4-BE49-F238E27FC236}">
                      <a16:creationId xmlns:a16="http://schemas.microsoft.com/office/drawing/2014/main" id="{906BDD1F-2578-472B-BEDB-09E54D3ABDCD}"/>
                    </a:ext>
                  </a:extLst>
                </p:cNvPr>
                <p:cNvPicPr/>
                <p:nvPr/>
              </p:nvPicPr>
              <p:blipFill>
                <a:blip r:embed="rId46"/>
                <a:stretch>
                  <a:fillRect/>
                </a:stretch>
              </p:blipFill>
              <p:spPr>
                <a:xfrm>
                  <a:off x="6952907" y="5015882"/>
                  <a:ext cx="329760" cy="6058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0" name="Ink 29">
                  <a:extLst>
                    <a:ext uri="{FF2B5EF4-FFF2-40B4-BE49-F238E27FC236}">
                      <a16:creationId xmlns:a16="http://schemas.microsoft.com/office/drawing/2014/main" id="{817A6874-D5A3-444D-8E74-8A939ADB175A}"/>
                    </a:ext>
                  </a:extLst>
                </p14:cNvPr>
                <p14:cNvContentPartPr/>
                <p14:nvPr/>
              </p14:nvContentPartPr>
              <p14:xfrm>
                <a:off x="7259267" y="5340602"/>
                <a:ext cx="160200" cy="277200"/>
              </p14:xfrm>
            </p:contentPart>
          </mc:Choice>
          <mc:Fallback xmlns="">
            <p:pic>
              <p:nvPicPr>
                <p:cNvPr id="30" name="Ink 29">
                  <a:extLst>
                    <a:ext uri="{FF2B5EF4-FFF2-40B4-BE49-F238E27FC236}">
                      <a16:creationId xmlns:a16="http://schemas.microsoft.com/office/drawing/2014/main" id="{817A6874-D5A3-444D-8E74-8A939ADB175A}"/>
                    </a:ext>
                  </a:extLst>
                </p:cNvPr>
                <p:cNvPicPr/>
                <p:nvPr/>
              </p:nvPicPr>
              <p:blipFill>
                <a:blip r:embed="rId48"/>
                <a:stretch>
                  <a:fillRect/>
                </a:stretch>
              </p:blipFill>
              <p:spPr>
                <a:xfrm>
                  <a:off x="7250627" y="5331602"/>
                  <a:ext cx="17784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1" name="Ink 30">
                  <a:extLst>
                    <a:ext uri="{FF2B5EF4-FFF2-40B4-BE49-F238E27FC236}">
                      <a16:creationId xmlns:a16="http://schemas.microsoft.com/office/drawing/2014/main" id="{DEAAE5B7-DA1B-41BB-A2D9-C06B8456DB32}"/>
                    </a:ext>
                  </a:extLst>
                </p14:cNvPr>
                <p14:cNvContentPartPr/>
                <p14:nvPr/>
              </p14:nvContentPartPr>
              <p14:xfrm>
                <a:off x="7527107" y="5238722"/>
                <a:ext cx="200160" cy="383040"/>
              </p14:xfrm>
            </p:contentPart>
          </mc:Choice>
          <mc:Fallback xmlns="">
            <p:pic>
              <p:nvPicPr>
                <p:cNvPr id="31" name="Ink 30">
                  <a:extLst>
                    <a:ext uri="{FF2B5EF4-FFF2-40B4-BE49-F238E27FC236}">
                      <a16:creationId xmlns:a16="http://schemas.microsoft.com/office/drawing/2014/main" id="{DEAAE5B7-DA1B-41BB-A2D9-C06B8456DB32}"/>
                    </a:ext>
                  </a:extLst>
                </p:cNvPr>
                <p:cNvPicPr/>
                <p:nvPr/>
              </p:nvPicPr>
              <p:blipFill>
                <a:blip r:embed="rId50"/>
                <a:stretch>
                  <a:fillRect/>
                </a:stretch>
              </p:blipFill>
              <p:spPr>
                <a:xfrm>
                  <a:off x="7518467" y="5229722"/>
                  <a:ext cx="217800" cy="400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2" name="Ink 31">
                  <a:extLst>
                    <a:ext uri="{FF2B5EF4-FFF2-40B4-BE49-F238E27FC236}">
                      <a16:creationId xmlns:a16="http://schemas.microsoft.com/office/drawing/2014/main" id="{DFF8D8A5-F1B0-4DBD-97CF-1E336FBC2809}"/>
                    </a:ext>
                  </a:extLst>
                </p14:cNvPr>
                <p14:cNvContentPartPr/>
                <p14:nvPr/>
              </p14:nvContentPartPr>
              <p14:xfrm>
                <a:off x="7794587" y="5304962"/>
                <a:ext cx="196200" cy="259200"/>
              </p14:xfrm>
            </p:contentPart>
          </mc:Choice>
          <mc:Fallback xmlns="">
            <p:pic>
              <p:nvPicPr>
                <p:cNvPr id="32" name="Ink 31">
                  <a:extLst>
                    <a:ext uri="{FF2B5EF4-FFF2-40B4-BE49-F238E27FC236}">
                      <a16:creationId xmlns:a16="http://schemas.microsoft.com/office/drawing/2014/main" id="{DFF8D8A5-F1B0-4DBD-97CF-1E336FBC2809}"/>
                    </a:ext>
                  </a:extLst>
                </p:cNvPr>
                <p:cNvPicPr/>
                <p:nvPr/>
              </p:nvPicPr>
              <p:blipFill>
                <a:blip r:embed="rId52"/>
                <a:stretch>
                  <a:fillRect/>
                </a:stretch>
              </p:blipFill>
              <p:spPr>
                <a:xfrm>
                  <a:off x="7785947" y="5296322"/>
                  <a:ext cx="21384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3" name="Ink 32">
                  <a:extLst>
                    <a:ext uri="{FF2B5EF4-FFF2-40B4-BE49-F238E27FC236}">
                      <a16:creationId xmlns:a16="http://schemas.microsoft.com/office/drawing/2014/main" id="{EF2F616A-B513-458F-B9D0-40BB7727923E}"/>
                    </a:ext>
                  </a:extLst>
                </p14:cNvPr>
                <p14:cNvContentPartPr/>
                <p14:nvPr/>
              </p14:nvContentPartPr>
              <p14:xfrm>
                <a:off x="8064947" y="5236922"/>
                <a:ext cx="209160" cy="287640"/>
              </p14:xfrm>
            </p:contentPart>
          </mc:Choice>
          <mc:Fallback xmlns="">
            <p:pic>
              <p:nvPicPr>
                <p:cNvPr id="33" name="Ink 32">
                  <a:extLst>
                    <a:ext uri="{FF2B5EF4-FFF2-40B4-BE49-F238E27FC236}">
                      <a16:creationId xmlns:a16="http://schemas.microsoft.com/office/drawing/2014/main" id="{EF2F616A-B513-458F-B9D0-40BB7727923E}"/>
                    </a:ext>
                  </a:extLst>
                </p:cNvPr>
                <p:cNvPicPr/>
                <p:nvPr/>
              </p:nvPicPr>
              <p:blipFill>
                <a:blip r:embed="rId54"/>
                <a:stretch>
                  <a:fillRect/>
                </a:stretch>
              </p:blipFill>
              <p:spPr>
                <a:xfrm>
                  <a:off x="8055947" y="5227922"/>
                  <a:ext cx="22680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4" name="Ink 33">
                  <a:extLst>
                    <a:ext uri="{FF2B5EF4-FFF2-40B4-BE49-F238E27FC236}">
                      <a16:creationId xmlns:a16="http://schemas.microsoft.com/office/drawing/2014/main" id="{1D64AC79-D8D7-4227-8289-22F2B72D59C5}"/>
                    </a:ext>
                  </a:extLst>
                </p14:cNvPr>
                <p14:cNvContentPartPr/>
                <p14:nvPr/>
              </p14:nvContentPartPr>
              <p14:xfrm>
                <a:off x="8347187" y="5150882"/>
                <a:ext cx="56520" cy="432360"/>
              </p14:xfrm>
            </p:contentPart>
          </mc:Choice>
          <mc:Fallback xmlns="">
            <p:pic>
              <p:nvPicPr>
                <p:cNvPr id="34" name="Ink 33">
                  <a:extLst>
                    <a:ext uri="{FF2B5EF4-FFF2-40B4-BE49-F238E27FC236}">
                      <a16:creationId xmlns:a16="http://schemas.microsoft.com/office/drawing/2014/main" id="{1D64AC79-D8D7-4227-8289-22F2B72D59C5}"/>
                    </a:ext>
                  </a:extLst>
                </p:cNvPr>
                <p:cNvPicPr/>
                <p:nvPr/>
              </p:nvPicPr>
              <p:blipFill>
                <a:blip r:embed="rId56"/>
                <a:stretch>
                  <a:fillRect/>
                </a:stretch>
              </p:blipFill>
              <p:spPr>
                <a:xfrm>
                  <a:off x="8338187" y="5141882"/>
                  <a:ext cx="74160" cy="4500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5" name="Ink 34">
                  <a:extLst>
                    <a:ext uri="{FF2B5EF4-FFF2-40B4-BE49-F238E27FC236}">
                      <a16:creationId xmlns:a16="http://schemas.microsoft.com/office/drawing/2014/main" id="{D815E93C-1339-498C-B2DC-FA081D6E8E4E}"/>
                    </a:ext>
                  </a:extLst>
                </p14:cNvPr>
                <p14:cNvContentPartPr/>
                <p14:nvPr/>
              </p14:nvContentPartPr>
              <p14:xfrm>
                <a:off x="8284547" y="5188682"/>
                <a:ext cx="143280" cy="41760"/>
              </p14:xfrm>
            </p:contentPart>
          </mc:Choice>
          <mc:Fallback xmlns="">
            <p:pic>
              <p:nvPicPr>
                <p:cNvPr id="35" name="Ink 34">
                  <a:extLst>
                    <a:ext uri="{FF2B5EF4-FFF2-40B4-BE49-F238E27FC236}">
                      <a16:creationId xmlns:a16="http://schemas.microsoft.com/office/drawing/2014/main" id="{D815E93C-1339-498C-B2DC-FA081D6E8E4E}"/>
                    </a:ext>
                  </a:extLst>
                </p:cNvPr>
                <p:cNvPicPr/>
                <p:nvPr/>
              </p:nvPicPr>
              <p:blipFill>
                <a:blip r:embed="rId58"/>
                <a:stretch>
                  <a:fillRect/>
                </a:stretch>
              </p:blipFill>
              <p:spPr>
                <a:xfrm>
                  <a:off x="8275547" y="5179682"/>
                  <a:ext cx="16092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6" name="Ink 35">
                  <a:extLst>
                    <a:ext uri="{FF2B5EF4-FFF2-40B4-BE49-F238E27FC236}">
                      <a16:creationId xmlns:a16="http://schemas.microsoft.com/office/drawing/2014/main" id="{D668DF98-D55F-4A8E-822D-5E0321218DF1}"/>
                    </a:ext>
                  </a:extLst>
                </p14:cNvPr>
                <p14:cNvContentPartPr/>
                <p14:nvPr/>
              </p14:nvContentPartPr>
              <p14:xfrm>
                <a:off x="8489027" y="5101922"/>
                <a:ext cx="280800" cy="405360"/>
              </p14:xfrm>
            </p:contentPart>
          </mc:Choice>
          <mc:Fallback xmlns="">
            <p:pic>
              <p:nvPicPr>
                <p:cNvPr id="36" name="Ink 35">
                  <a:extLst>
                    <a:ext uri="{FF2B5EF4-FFF2-40B4-BE49-F238E27FC236}">
                      <a16:creationId xmlns:a16="http://schemas.microsoft.com/office/drawing/2014/main" id="{D668DF98-D55F-4A8E-822D-5E0321218DF1}"/>
                    </a:ext>
                  </a:extLst>
                </p:cNvPr>
                <p:cNvPicPr/>
                <p:nvPr/>
              </p:nvPicPr>
              <p:blipFill>
                <a:blip r:embed="rId60"/>
                <a:stretch>
                  <a:fillRect/>
                </a:stretch>
              </p:blipFill>
              <p:spPr>
                <a:xfrm>
                  <a:off x="8480027" y="5092922"/>
                  <a:ext cx="298440" cy="423000"/>
                </a:xfrm>
                <a:prstGeom prst="rect">
                  <a:avLst/>
                </a:prstGeom>
              </p:spPr>
            </p:pic>
          </mc:Fallback>
        </mc:AlternateContent>
      </p:grpSp>
      <p:grpSp>
        <p:nvGrpSpPr>
          <p:cNvPr id="43" name="Group 42">
            <a:extLst>
              <a:ext uri="{FF2B5EF4-FFF2-40B4-BE49-F238E27FC236}">
                <a16:creationId xmlns:a16="http://schemas.microsoft.com/office/drawing/2014/main" id="{D751353A-0340-40D1-92B9-C87841D59264}"/>
              </a:ext>
            </a:extLst>
          </p:cNvPr>
          <p:cNvGrpSpPr/>
          <p:nvPr/>
        </p:nvGrpSpPr>
        <p:grpSpPr>
          <a:xfrm>
            <a:off x="7854707" y="5940362"/>
            <a:ext cx="1177200" cy="609120"/>
            <a:chOff x="7854707" y="5940362"/>
            <a:chExt cx="1177200" cy="609120"/>
          </a:xfrm>
        </p:grpSpPr>
        <mc:AlternateContent xmlns:mc="http://schemas.openxmlformats.org/markup-compatibility/2006" xmlns:p14="http://schemas.microsoft.com/office/powerpoint/2010/main">
          <mc:Choice Requires="p14">
            <p:contentPart p14:bwMode="auto" r:id="rId61">
              <p14:nvContentPartPr>
                <p14:cNvPr id="37" name="Ink 36">
                  <a:extLst>
                    <a:ext uri="{FF2B5EF4-FFF2-40B4-BE49-F238E27FC236}">
                      <a16:creationId xmlns:a16="http://schemas.microsoft.com/office/drawing/2014/main" id="{965789F4-1D2A-490C-B208-C7F7FBB4A7AE}"/>
                    </a:ext>
                  </a:extLst>
                </p14:cNvPr>
                <p14:cNvContentPartPr/>
                <p14:nvPr/>
              </p14:nvContentPartPr>
              <p14:xfrm>
                <a:off x="7854707" y="5940362"/>
                <a:ext cx="274680" cy="592200"/>
              </p14:xfrm>
            </p:contentPart>
          </mc:Choice>
          <mc:Fallback xmlns="">
            <p:pic>
              <p:nvPicPr>
                <p:cNvPr id="37" name="Ink 36">
                  <a:extLst>
                    <a:ext uri="{FF2B5EF4-FFF2-40B4-BE49-F238E27FC236}">
                      <a16:creationId xmlns:a16="http://schemas.microsoft.com/office/drawing/2014/main" id="{965789F4-1D2A-490C-B208-C7F7FBB4A7AE}"/>
                    </a:ext>
                  </a:extLst>
                </p:cNvPr>
                <p:cNvPicPr/>
                <p:nvPr/>
              </p:nvPicPr>
              <p:blipFill>
                <a:blip r:embed="rId62"/>
                <a:stretch>
                  <a:fillRect/>
                </a:stretch>
              </p:blipFill>
              <p:spPr>
                <a:xfrm>
                  <a:off x="7846067" y="5931362"/>
                  <a:ext cx="292320" cy="6098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8" name="Ink 37">
                  <a:extLst>
                    <a:ext uri="{FF2B5EF4-FFF2-40B4-BE49-F238E27FC236}">
                      <a16:creationId xmlns:a16="http://schemas.microsoft.com/office/drawing/2014/main" id="{E2637914-88A5-467B-BDAA-915A409228C1}"/>
                    </a:ext>
                  </a:extLst>
                </p14:cNvPr>
                <p14:cNvContentPartPr/>
                <p14:nvPr/>
              </p14:nvContentPartPr>
              <p14:xfrm>
                <a:off x="8126507" y="6247082"/>
                <a:ext cx="164520" cy="281160"/>
              </p14:xfrm>
            </p:contentPart>
          </mc:Choice>
          <mc:Fallback xmlns="">
            <p:pic>
              <p:nvPicPr>
                <p:cNvPr id="38" name="Ink 37">
                  <a:extLst>
                    <a:ext uri="{FF2B5EF4-FFF2-40B4-BE49-F238E27FC236}">
                      <a16:creationId xmlns:a16="http://schemas.microsoft.com/office/drawing/2014/main" id="{E2637914-88A5-467B-BDAA-915A409228C1}"/>
                    </a:ext>
                  </a:extLst>
                </p:cNvPr>
                <p:cNvPicPr/>
                <p:nvPr/>
              </p:nvPicPr>
              <p:blipFill>
                <a:blip r:embed="rId64"/>
                <a:stretch>
                  <a:fillRect/>
                </a:stretch>
              </p:blipFill>
              <p:spPr>
                <a:xfrm>
                  <a:off x="8117507" y="6238082"/>
                  <a:ext cx="18216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39" name="Ink 38">
                  <a:extLst>
                    <a:ext uri="{FF2B5EF4-FFF2-40B4-BE49-F238E27FC236}">
                      <a16:creationId xmlns:a16="http://schemas.microsoft.com/office/drawing/2014/main" id="{AAEEDF86-D167-4DF3-BBDE-8D27EFBACF5A}"/>
                    </a:ext>
                  </a:extLst>
                </p14:cNvPr>
                <p14:cNvContentPartPr/>
                <p14:nvPr/>
              </p14:nvContentPartPr>
              <p14:xfrm>
                <a:off x="8280947" y="6146282"/>
                <a:ext cx="190440" cy="403200"/>
              </p14:xfrm>
            </p:contentPart>
          </mc:Choice>
          <mc:Fallback xmlns="">
            <p:pic>
              <p:nvPicPr>
                <p:cNvPr id="39" name="Ink 38">
                  <a:extLst>
                    <a:ext uri="{FF2B5EF4-FFF2-40B4-BE49-F238E27FC236}">
                      <a16:creationId xmlns:a16="http://schemas.microsoft.com/office/drawing/2014/main" id="{AAEEDF86-D167-4DF3-BBDE-8D27EFBACF5A}"/>
                    </a:ext>
                  </a:extLst>
                </p:cNvPr>
                <p:cNvPicPr/>
                <p:nvPr/>
              </p:nvPicPr>
              <p:blipFill>
                <a:blip r:embed="rId66"/>
                <a:stretch>
                  <a:fillRect/>
                </a:stretch>
              </p:blipFill>
              <p:spPr>
                <a:xfrm>
                  <a:off x="8271947" y="6137642"/>
                  <a:ext cx="208080" cy="42084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0" name="Ink 39">
                  <a:extLst>
                    <a:ext uri="{FF2B5EF4-FFF2-40B4-BE49-F238E27FC236}">
                      <a16:creationId xmlns:a16="http://schemas.microsoft.com/office/drawing/2014/main" id="{6525CDB0-D9A8-44A5-BB35-22A116CE83DF}"/>
                    </a:ext>
                  </a:extLst>
                </p14:cNvPr>
                <p14:cNvContentPartPr/>
                <p14:nvPr/>
              </p14:nvContentPartPr>
              <p14:xfrm>
                <a:off x="8534387" y="6100562"/>
                <a:ext cx="152640" cy="335880"/>
              </p14:xfrm>
            </p:contentPart>
          </mc:Choice>
          <mc:Fallback xmlns="">
            <p:pic>
              <p:nvPicPr>
                <p:cNvPr id="40" name="Ink 39">
                  <a:extLst>
                    <a:ext uri="{FF2B5EF4-FFF2-40B4-BE49-F238E27FC236}">
                      <a16:creationId xmlns:a16="http://schemas.microsoft.com/office/drawing/2014/main" id="{6525CDB0-D9A8-44A5-BB35-22A116CE83DF}"/>
                    </a:ext>
                  </a:extLst>
                </p:cNvPr>
                <p:cNvPicPr/>
                <p:nvPr/>
              </p:nvPicPr>
              <p:blipFill>
                <a:blip r:embed="rId68"/>
                <a:stretch>
                  <a:fillRect/>
                </a:stretch>
              </p:blipFill>
              <p:spPr>
                <a:xfrm>
                  <a:off x="8525747" y="6091562"/>
                  <a:ext cx="170280"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1" name="Ink 40">
                  <a:extLst>
                    <a:ext uri="{FF2B5EF4-FFF2-40B4-BE49-F238E27FC236}">
                      <a16:creationId xmlns:a16="http://schemas.microsoft.com/office/drawing/2014/main" id="{8801A28D-5389-45F4-963F-667683C3F483}"/>
                    </a:ext>
                  </a:extLst>
                </p14:cNvPr>
                <p14:cNvContentPartPr/>
                <p14:nvPr/>
              </p14:nvContentPartPr>
              <p14:xfrm>
                <a:off x="8714027" y="6066362"/>
                <a:ext cx="169920" cy="276120"/>
              </p14:xfrm>
            </p:contentPart>
          </mc:Choice>
          <mc:Fallback xmlns="">
            <p:pic>
              <p:nvPicPr>
                <p:cNvPr id="41" name="Ink 40">
                  <a:extLst>
                    <a:ext uri="{FF2B5EF4-FFF2-40B4-BE49-F238E27FC236}">
                      <a16:creationId xmlns:a16="http://schemas.microsoft.com/office/drawing/2014/main" id="{8801A28D-5389-45F4-963F-667683C3F483}"/>
                    </a:ext>
                  </a:extLst>
                </p:cNvPr>
                <p:cNvPicPr/>
                <p:nvPr/>
              </p:nvPicPr>
              <p:blipFill>
                <a:blip r:embed="rId70"/>
                <a:stretch>
                  <a:fillRect/>
                </a:stretch>
              </p:blipFill>
              <p:spPr>
                <a:xfrm>
                  <a:off x="8705387" y="6057722"/>
                  <a:ext cx="187560" cy="2937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2" name="Ink 41">
                  <a:extLst>
                    <a:ext uri="{FF2B5EF4-FFF2-40B4-BE49-F238E27FC236}">
                      <a16:creationId xmlns:a16="http://schemas.microsoft.com/office/drawing/2014/main" id="{A721AE9C-88FF-4D9F-A9AF-4769D4334530}"/>
                    </a:ext>
                  </a:extLst>
                </p14:cNvPr>
                <p14:cNvContentPartPr/>
                <p14:nvPr/>
              </p14:nvContentPartPr>
              <p14:xfrm>
                <a:off x="8923187" y="6102362"/>
                <a:ext cx="108720" cy="237960"/>
              </p14:xfrm>
            </p:contentPart>
          </mc:Choice>
          <mc:Fallback xmlns="">
            <p:pic>
              <p:nvPicPr>
                <p:cNvPr id="42" name="Ink 41">
                  <a:extLst>
                    <a:ext uri="{FF2B5EF4-FFF2-40B4-BE49-F238E27FC236}">
                      <a16:creationId xmlns:a16="http://schemas.microsoft.com/office/drawing/2014/main" id="{A721AE9C-88FF-4D9F-A9AF-4769D4334530}"/>
                    </a:ext>
                  </a:extLst>
                </p:cNvPr>
                <p:cNvPicPr/>
                <p:nvPr/>
              </p:nvPicPr>
              <p:blipFill>
                <a:blip r:embed="rId72"/>
                <a:stretch>
                  <a:fillRect/>
                </a:stretch>
              </p:blipFill>
              <p:spPr>
                <a:xfrm>
                  <a:off x="8914187" y="6093722"/>
                  <a:ext cx="126360" cy="255600"/>
                </a:xfrm>
                <a:prstGeom prst="rect">
                  <a:avLst/>
                </a:prstGeom>
              </p:spPr>
            </p:pic>
          </mc:Fallback>
        </mc:AlternateContent>
      </p:grpSp>
    </p:spTree>
    <p:extLst>
      <p:ext uri="{BB962C8B-B14F-4D97-AF65-F5344CB8AC3E}">
        <p14:creationId xmlns:p14="http://schemas.microsoft.com/office/powerpoint/2010/main" val="3254451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A53AF-B9C9-46CD-B108-F559AF9364A4}"/>
              </a:ext>
            </a:extLst>
          </p:cNvPr>
          <p:cNvSpPr>
            <a:spLocks noGrp="1"/>
          </p:cNvSpPr>
          <p:nvPr>
            <p:ph type="title"/>
          </p:nvPr>
        </p:nvSpPr>
        <p:spPr/>
        <p:txBody>
          <a:bodyPr/>
          <a:lstStyle/>
          <a:p>
            <a:r>
              <a:rPr lang="en-US"/>
              <a:t>Mounting a filesystem</a:t>
            </a:r>
          </a:p>
        </p:txBody>
      </p:sp>
      <p:sp>
        <p:nvSpPr>
          <p:cNvPr id="3" name="Content Placeholder 2">
            <a:extLst>
              <a:ext uri="{FF2B5EF4-FFF2-40B4-BE49-F238E27FC236}">
                <a16:creationId xmlns:a16="http://schemas.microsoft.com/office/drawing/2014/main" id="{5FF761BA-6A41-4DD3-A8C9-E52152562BD9}"/>
              </a:ext>
            </a:extLst>
          </p:cNvPr>
          <p:cNvSpPr>
            <a:spLocks noGrp="1"/>
          </p:cNvSpPr>
          <p:nvPr>
            <p:ph idx="1"/>
          </p:nvPr>
        </p:nvSpPr>
        <p:spPr/>
        <p:txBody>
          <a:bodyPr/>
          <a:lstStyle/>
          <a:p>
            <a:r>
              <a:rPr lang="en-US"/>
              <a:t>Need to know:</a:t>
            </a:r>
          </a:p>
          <a:p>
            <a:pPr lvl="1"/>
            <a:r>
              <a:rPr lang="en-US"/>
              <a:t>Filesystem’s device / location</a:t>
            </a:r>
          </a:p>
          <a:p>
            <a:pPr lvl="1"/>
            <a:r>
              <a:rPr lang="en-US"/>
              <a:t>Filesystem type</a:t>
            </a:r>
          </a:p>
          <a:p>
            <a:pPr lvl="1"/>
            <a:r>
              <a:rPr lang="en-US"/>
              <a:t>Mount point - place in system directory structure where filesystem will be attached</a:t>
            </a:r>
          </a:p>
          <a:p>
            <a:pPr lvl="2"/>
            <a:r>
              <a:rPr lang="en-US"/>
              <a:t>/mnt/ is a common “playground” for mounting filesystems…</a:t>
            </a:r>
          </a:p>
          <a:p>
            <a:pPr lvl="2"/>
            <a:endParaRPr lang="en-US"/>
          </a:p>
          <a:p>
            <a:r>
              <a:rPr lang="en-US"/>
              <a:t># mount -t type device mountpoint</a:t>
            </a:r>
          </a:p>
          <a:p>
            <a:r>
              <a:rPr lang="en-US"/>
              <a:t># mount -a</a:t>
            </a:r>
          </a:p>
          <a:p>
            <a:pPr lvl="1"/>
            <a:r>
              <a:rPr lang="en-US"/>
              <a:t>Useful is editing /etc/fstab, where long term “please mount” details are listed</a:t>
            </a:r>
          </a:p>
        </p:txBody>
      </p:sp>
    </p:spTree>
    <p:extLst>
      <p:ext uri="{BB962C8B-B14F-4D97-AF65-F5344CB8AC3E}">
        <p14:creationId xmlns:p14="http://schemas.microsoft.com/office/powerpoint/2010/main" val="39729770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AE5D6-70F6-4611-8808-638C450F53FB}"/>
              </a:ext>
            </a:extLst>
          </p:cNvPr>
          <p:cNvSpPr>
            <a:spLocks noGrp="1"/>
          </p:cNvSpPr>
          <p:nvPr>
            <p:ph type="title"/>
          </p:nvPr>
        </p:nvSpPr>
        <p:spPr/>
        <p:txBody>
          <a:bodyPr/>
          <a:lstStyle/>
          <a:p>
            <a:r>
              <a:rPr lang="en-US"/>
              <a:t>Unmounting a filesystem</a:t>
            </a:r>
          </a:p>
        </p:txBody>
      </p:sp>
      <p:sp>
        <p:nvSpPr>
          <p:cNvPr id="3" name="Content Placeholder 2">
            <a:extLst>
              <a:ext uri="{FF2B5EF4-FFF2-40B4-BE49-F238E27FC236}">
                <a16:creationId xmlns:a16="http://schemas.microsoft.com/office/drawing/2014/main" id="{32E66E39-CA05-40B0-9AC8-C960AC8885FE}"/>
              </a:ext>
            </a:extLst>
          </p:cNvPr>
          <p:cNvSpPr>
            <a:spLocks noGrp="1"/>
          </p:cNvSpPr>
          <p:nvPr>
            <p:ph idx="1"/>
          </p:nvPr>
        </p:nvSpPr>
        <p:spPr/>
        <p:txBody>
          <a:bodyPr/>
          <a:lstStyle/>
          <a:p>
            <a:r>
              <a:rPr lang="en-US" dirty="0"/>
              <a:t>Kernel doesn’t immediately write out changes to a disk - changes are stored in RAM until there is a “good time” (or you hit save)</a:t>
            </a:r>
          </a:p>
          <a:p>
            <a:pPr lvl="1"/>
            <a:r>
              <a:rPr lang="en-US" dirty="0"/>
              <a:t>The sync command will also synchronize with the disk</a:t>
            </a:r>
          </a:p>
          <a:p>
            <a:pPr lvl="1"/>
            <a:r>
              <a:rPr lang="en-US" dirty="0"/>
              <a:t>Kernel may also cache a file to RAM so it doesn’t have to go back to disk</a:t>
            </a:r>
          </a:p>
          <a:p>
            <a:r>
              <a:rPr lang="en-US" dirty="0"/>
              <a:t>On `</a:t>
            </a:r>
            <a:r>
              <a:rPr lang="en-US" dirty="0" err="1"/>
              <a:t>umount</a:t>
            </a:r>
            <a:r>
              <a:rPr lang="en-US" dirty="0"/>
              <a:t>` = unmount, kernel synchronizes with disk</a:t>
            </a:r>
          </a:p>
          <a:p>
            <a:endParaRPr lang="en-US" dirty="0"/>
          </a:p>
          <a:p>
            <a:r>
              <a:rPr lang="en-US" dirty="0"/>
              <a:t>This is also why hitting “eject” is important and waiting for the system to indicate it is finished is a big deal</a:t>
            </a:r>
          </a:p>
        </p:txBody>
      </p:sp>
    </p:spTree>
    <p:extLst>
      <p:ext uri="{BB962C8B-B14F-4D97-AF65-F5344CB8AC3E}">
        <p14:creationId xmlns:p14="http://schemas.microsoft.com/office/powerpoint/2010/main" val="1212281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449BA-9E01-4BC9-9E13-9BBAB0BC54A9}"/>
              </a:ext>
            </a:extLst>
          </p:cNvPr>
          <p:cNvSpPr>
            <a:spLocks noGrp="1"/>
          </p:cNvSpPr>
          <p:nvPr>
            <p:ph type="title"/>
          </p:nvPr>
        </p:nvSpPr>
        <p:spPr/>
        <p:txBody>
          <a:bodyPr/>
          <a:lstStyle/>
          <a:p>
            <a:r>
              <a:rPr lang="en-US"/>
              <a:t>Lecture stopped here for week 09</a:t>
            </a:r>
          </a:p>
        </p:txBody>
      </p:sp>
      <p:sp>
        <p:nvSpPr>
          <p:cNvPr id="3" name="Content Placeholder 2">
            <a:extLst>
              <a:ext uri="{FF2B5EF4-FFF2-40B4-BE49-F238E27FC236}">
                <a16:creationId xmlns:a16="http://schemas.microsoft.com/office/drawing/2014/main" id="{F4C1FD26-B8EC-4B5B-98A4-9948D7577C49}"/>
              </a:ext>
            </a:extLst>
          </p:cNvPr>
          <p:cNvSpPr>
            <a:spLocks noGrp="1"/>
          </p:cNvSpPr>
          <p:nvPr>
            <p:ph idx="1"/>
          </p:nvPr>
        </p:nvSpPr>
        <p:spPr/>
        <p:txBody>
          <a:bodyPr/>
          <a:lstStyle/>
          <a:p>
            <a:r>
              <a:rPr lang="en-US"/>
              <a:t>Leaving following slides for assistance with Lab 07</a:t>
            </a:r>
          </a:p>
        </p:txBody>
      </p:sp>
    </p:spTree>
    <p:extLst>
      <p:ext uri="{BB962C8B-B14F-4D97-AF65-F5344CB8AC3E}">
        <p14:creationId xmlns:p14="http://schemas.microsoft.com/office/powerpoint/2010/main" val="1104347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F381A-4ECE-4E62-8AF4-4FE4CE982E53}"/>
              </a:ext>
            </a:extLst>
          </p:cNvPr>
          <p:cNvSpPr>
            <a:spLocks noGrp="1"/>
          </p:cNvSpPr>
          <p:nvPr>
            <p:ph type="title"/>
          </p:nvPr>
        </p:nvSpPr>
        <p:spPr/>
        <p:txBody>
          <a:bodyPr/>
          <a:lstStyle/>
          <a:p>
            <a:r>
              <a:rPr lang="en-US"/>
              <a:t>Disks and Devices</a:t>
            </a:r>
          </a:p>
        </p:txBody>
      </p:sp>
      <p:sp>
        <p:nvSpPr>
          <p:cNvPr id="3" name="Text Placeholder 2">
            <a:extLst>
              <a:ext uri="{FF2B5EF4-FFF2-40B4-BE49-F238E27FC236}">
                <a16:creationId xmlns:a16="http://schemas.microsoft.com/office/drawing/2014/main" id="{B9317DFC-0F19-471E-B338-3597402AAC7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18271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27F2B-D97F-45DE-AE1F-D5C3215B1B78}"/>
              </a:ext>
            </a:extLst>
          </p:cNvPr>
          <p:cNvSpPr>
            <a:spLocks noGrp="1"/>
          </p:cNvSpPr>
          <p:nvPr>
            <p:ph type="title"/>
          </p:nvPr>
        </p:nvSpPr>
        <p:spPr/>
        <p:txBody>
          <a:bodyPr/>
          <a:lstStyle/>
          <a:p>
            <a:r>
              <a:rPr lang="en-US"/>
              <a:t>Terminology of a filesystem</a:t>
            </a:r>
          </a:p>
        </p:txBody>
      </p:sp>
      <p:sp>
        <p:nvSpPr>
          <p:cNvPr id="3" name="Content Placeholder 2">
            <a:extLst>
              <a:ext uri="{FF2B5EF4-FFF2-40B4-BE49-F238E27FC236}">
                <a16:creationId xmlns:a16="http://schemas.microsoft.com/office/drawing/2014/main" id="{88C1C694-A5E9-4E70-BFDA-973AAAE6C6F2}"/>
              </a:ext>
            </a:extLst>
          </p:cNvPr>
          <p:cNvSpPr>
            <a:spLocks noGrp="1"/>
          </p:cNvSpPr>
          <p:nvPr>
            <p:ph idx="1"/>
          </p:nvPr>
        </p:nvSpPr>
        <p:spPr/>
        <p:txBody>
          <a:bodyPr/>
          <a:lstStyle/>
          <a:p>
            <a:r>
              <a:rPr lang="en-US" b="1"/>
              <a:t>Superblock: </a:t>
            </a:r>
            <a:r>
              <a:rPr lang="en-US"/>
              <a:t>file system metadata and defines the file system type, size, status, and information about other metadata structures (metadata of metadata). </a:t>
            </a:r>
          </a:p>
          <a:p>
            <a:r>
              <a:rPr lang="en-US" b="1"/>
              <a:t>dentry</a:t>
            </a:r>
            <a:r>
              <a:rPr lang="en-US"/>
              <a:t> is the glue that holds inodes and files together by relating inode numbers to file names.  Also maintains a relationship between directories and their files</a:t>
            </a:r>
          </a:p>
          <a:p>
            <a:r>
              <a:rPr lang="en-US" b="1"/>
              <a:t>inode</a:t>
            </a:r>
            <a:r>
              <a:rPr lang="en-US"/>
              <a:t> exists in, or on, a file system and represents metadata about a file</a:t>
            </a:r>
          </a:p>
          <a:p>
            <a:pPr lvl="1"/>
            <a:r>
              <a:rPr lang="en-US"/>
              <a:t>information about ownership (user, group), access mode (read, write, execute permissions), file type, and the data blocks with the file's content</a:t>
            </a:r>
          </a:p>
          <a:p>
            <a:r>
              <a:rPr lang="en-US" b="1"/>
              <a:t>file </a:t>
            </a:r>
            <a:r>
              <a:rPr lang="en-US"/>
              <a:t>is a block of logically related arbitrary data</a:t>
            </a:r>
          </a:p>
          <a:p>
            <a:endParaRPr lang="en-US"/>
          </a:p>
        </p:txBody>
      </p:sp>
    </p:spTree>
    <p:extLst>
      <p:ext uri="{BB962C8B-B14F-4D97-AF65-F5344CB8AC3E}">
        <p14:creationId xmlns:p14="http://schemas.microsoft.com/office/powerpoint/2010/main" val="32172197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B3057-F3F6-4282-BAD6-0CA9B395B022}"/>
              </a:ext>
            </a:extLst>
          </p:cNvPr>
          <p:cNvSpPr>
            <a:spLocks noGrp="1"/>
          </p:cNvSpPr>
          <p:nvPr>
            <p:ph type="title"/>
          </p:nvPr>
        </p:nvSpPr>
        <p:spPr/>
        <p:txBody>
          <a:bodyPr/>
          <a:lstStyle/>
          <a:p>
            <a:r>
              <a:rPr lang="en-US"/>
              <a:t>What we see</a:t>
            </a:r>
          </a:p>
        </p:txBody>
      </p:sp>
      <p:sp>
        <p:nvSpPr>
          <p:cNvPr id="3" name="Content Placeholder 2">
            <a:extLst>
              <a:ext uri="{FF2B5EF4-FFF2-40B4-BE49-F238E27FC236}">
                <a16:creationId xmlns:a16="http://schemas.microsoft.com/office/drawing/2014/main" id="{53839C66-EDDE-4421-A676-23DE320FAADD}"/>
              </a:ext>
            </a:extLst>
          </p:cNvPr>
          <p:cNvSpPr>
            <a:spLocks noGrp="1"/>
          </p:cNvSpPr>
          <p:nvPr>
            <p:ph idx="1"/>
          </p:nvPr>
        </p:nvSpPr>
        <p:spPr/>
        <p:txBody>
          <a:bodyPr/>
          <a:lstStyle/>
          <a:p>
            <a:r>
              <a:rPr lang="en-US"/>
              <a:t>`ls`, `tree`, `cd`</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DEA03126-6708-4220-8648-2021FC04E09F}"/>
                  </a:ext>
                </a:extLst>
              </p14:cNvPr>
              <p14:cNvContentPartPr/>
              <p14:nvPr/>
            </p14:nvContentPartPr>
            <p14:xfrm>
              <a:off x="7963560" y="1452788"/>
              <a:ext cx="217080" cy="329400"/>
            </p14:xfrm>
          </p:contentPart>
        </mc:Choice>
        <mc:Fallback xmlns="">
          <p:pic>
            <p:nvPicPr>
              <p:cNvPr id="4" name="Ink 3">
                <a:extLst>
                  <a:ext uri="{FF2B5EF4-FFF2-40B4-BE49-F238E27FC236}">
                    <a16:creationId xmlns:a16="http://schemas.microsoft.com/office/drawing/2014/main" id="{DEA03126-6708-4220-8648-2021FC04E09F}"/>
                  </a:ext>
                </a:extLst>
              </p:cNvPr>
              <p:cNvPicPr/>
              <p:nvPr/>
            </p:nvPicPr>
            <p:blipFill>
              <a:blip r:embed="rId3"/>
              <a:stretch>
                <a:fillRect/>
              </a:stretch>
            </p:blipFill>
            <p:spPr>
              <a:xfrm>
                <a:off x="7954560" y="1443788"/>
                <a:ext cx="234720" cy="347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4EFFC5D2-2328-4226-9C50-345DD0475F93}"/>
                  </a:ext>
                </a:extLst>
              </p14:cNvPr>
              <p14:cNvContentPartPr/>
              <p14:nvPr/>
            </p14:nvContentPartPr>
            <p14:xfrm>
              <a:off x="8035200" y="2468348"/>
              <a:ext cx="209160" cy="186480"/>
            </p14:xfrm>
          </p:contentPart>
        </mc:Choice>
        <mc:Fallback xmlns="">
          <p:pic>
            <p:nvPicPr>
              <p:cNvPr id="10" name="Ink 9">
                <a:extLst>
                  <a:ext uri="{FF2B5EF4-FFF2-40B4-BE49-F238E27FC236}">
                    <a16:creationId xmlns:a16="http://schemas.microsoft.com/office/drawing/2014/main" id="{4EFFC5D2-2328-4226-9C50-345DD0475F93}"/>
                  </a:ext>
                </a:extLst>
              </p:cNvPr>
              <p:cNvPicPr/>
              <p:nvPr/>
            </p:nvPicPr>
            <p:blipFill>
              <a:blip r:embed="rId5"/>
              <a:stretch>
                <a:fillRect/>
              </a:stretch>
            </p:blipFill>
            <p:spPr>
              <a:xfrm>
                <a:off x="8026560" y="2459708"/>
                <a:ext cx="226800" cy="204120"/>
              </a:xfrm>
              <a:prstGeom prst="rect">
                <a:avLst/>
              </a:prstGeom>
            </p:spPr>
          </p:pic>
        </mc:Fallback>
      </mc:AlternateContent>
      <p:grpSp>
        <p:nvGrpSpPr>
          <p:cNvPr id="64" name="Group 63">
            <a:extLst>
              <a:ext uri="{FF2B5EF4-FFF2-40B4-BE49-F238E27FC236}">
                <a16:creationId xmlns:a16="http://schemas.microsoft.com/office/drawing/2014/main" id="{8B2E915B-4917-4573-A578-909E1A25A1E6}"/>
              </a:ext>
            </a:extLst>
          </p:cNvPr>
          <p:cNvGrpSpPr/>
          <p:nvPr/>
        </p:nvGrpSpPr>
        <p:grpSpPr>
          <a:xfrm>
            <a:off x="7694280" y="1004948"/>
            <a:ext cx="786240" cy="273240"/>
            <a:chOff x="7694280" y="1004948"/>
            <a:chExt cx="786240" cy="273240"/>
          </a:xfrm>
        </p:grpSpPr>
        <mc:AlternateContent xmlns:mc="http://schemas.openxmlformats.org/markup-compatibility/2006" xmlns:p14="http://schemas.microsoft.com/office/powerpoint/2010/main">
          <mc:Choice Requires="p14">
            <p:contentPart p14:bwMode="auto" r:id="rId6">
              <p14:nvContentPartPr>
                <p14:cNvPr id="57" name="Ink 56">
                  <a:extLst>
                    <a:ext uri="{FF2B5EF4-FFF2-40B4-BE49-F238E27FC236}">
                      <a16:creationId xmlns:a16="http://schemas.microsoft.com/office/drawing/2014/main" id="{DC5056BA-6393-4B5E-AC7A-E156713E818C}"/>
                    </a:ext>
                  </a:extLst>
                </p14:cNvPr>
                <p14:cNvContentPartPr/>
                <p14:nvPr/>
              </p14:nvContentPartPr>
              <p14:xfrm>
                <a:off x="7694280" y="1098188"/>
                <a:ext cx="62640" cy="87120"/>
              </p14:xfrm>
            </p:contentPart>
          </mc:Choice>
          <mc:Fallback xmlns="">
            <p:pic>
              <p:nvPicPr>
                <p:cNvPr id="57" name="Ink 56">
                  <a:extLst>
                    <a:ext uri="{FF2B5EF4-FFF2-40B4-BE49-F238E27FC236}">
                      <a16:creationId xmlns:a16="http://schemas.microsoft.com/office/drawing/2014/main" id="{DC5056BA-6393-4B5E-AC7A-E156713E818C}"/>
                    </a:ext>
                  </a:extLst>
                </p:cNvPr>
                <p:cNvPicPr/>
                <p:nvPr/>
              </p:nvPicPr>
              <p:blipFill>
                <a:blip r:embed="rId7"/>
                <a:stretch>
                  <a:fillRect/>
                </a:stretch>
              </p:blipFill>
              <p:spPr>
                <a:xfrm>
                  <a:off x="7685640" y="1089548"/>
                  <a:ext cx="8028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8" name="Ink 57">
                  <a:extLst>
                    <a:ext uri="{FF2B5EF4-FFF2-40B4-BE49-F238E27FC236}">
                      <a16:creationId xmlns:a16="http://schemas.microsoft.com/office/drawing/2014/main" id="{892C232C-215A-4F50-9668-42437C370DAE}"/>
                    </a:ext>
                  </a:extLst>
                </p14:cNvPr>
                <p14:cNvContentPartPr/>
                <p14:nvPr/>
              </p14:nvContentPartPr>
              <p14:xfrm>
                <a:off x="7860240" y="1169828"/>
                <a:ext cx="65880" cy="108360"/>
              </p14:xfrm>
            </p:contentPart>
          </mc:Choice>
          <mc:Fallback xmlns="">
            <p:pic>
              <p:nvPicPr>
                <p:cNvPr id="58" name="Ink 57">
                  <a:extLst>
                    <a:ext uri="{FF2B5EF4-FFF2-40B4-BE49-F238E27FC236}">
                      <a16:creationId xmlns:a16="http://schemas.microsoft.com/office/drawing/2014/main" id="{892C232C-215A-4F50-9668-42437C370DAE}"/>
                    </a:ext>
                  </a:extLst>
                </p:cNvPr>
                <p:cNvPicPr/>
                <p:nvPr/>
              </p:nvPicPr>
              <p:blipFill>
                <a:blip r:embed="rId9"/>
                <a:stretch>
                  <a:fillRect/>
                </a:stretch>
              </p:blipFill>
              <p:spPr>
                <a:xfrm>
                  <a:off x="7851240" y="1161188"/>
                  <a:ext cx="8352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9" name="Ink 58">
                  <a:extLst>
                    <a:ext uri="{FF2B5EF4-FFF2-40B4-BE49-F238E27FC236}">
                      <a16:creationId xmlns:a16="http://schemas.microsoft.com/office/drawing/2014/main" id="{2CEC15BC-DAD6-495A-9884-DD0CA49D9C1B}"/>
                    </a:ext>
                  </a:extLst>
                </p14:cNvPr>
                <p14:cNvContentPartPr/>
                <p14:nvPr/>
              </p14:nvContentPartPr>
              <p14:xfrm>
                <a:off x="7997040" y="1140668"/>
                <a:ext cx="81720" cy="111600"/>
              </p14:xfrm>
            </p:contentPart>
          </mc:Choice>
          <mc:Fallback xmlns="">
            <p:pic>
              <p:nvPicPr>
                <p:cNvPr id="59" name="Ink 58">
                  <a:extLst>
                    <a:ext uri="{FF2B5EF4-FFF2-40B4-BE49-F238E27FC236}">
                      <a16:creationId xmlns:a16="http://schemas.microsoft.com/office/drawing/2014/main" id="{2CEC15BC-DAD6-495A-9884-DD0CA49D9C1B}"/>
                    </a:ext>
                  </a:extLst>
                </p:cNvPr>
                <p:cNvPicPr/>
                <p:nvPr/>
              </p:nvPicPr>
              <p:blipFill>
                <a:blip r:embed="rId11"/>
                <a:stretch>
                  <a:fillRect/>
                </a:stretch>
              </p:blipFill>
              <p:spPr>
                <a:xfrm>
                  <a:off x="7988040" y="1131668"/>
                  <a:ext cx="9936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0" name="Ink 59">
                  <a:extLst>
                    <a:ext uri="{FF2B5EF4-FFF2-40B4-BE49-F238E27FC236}">
                      <a16:creationId xmlns:a16="http://schemas.microsoft.com/office/drawing/2014/main" id="{33CF583C-3393-46EB-A058-54412EB58AED}"/>
                    </a:ext>
                  </a:extLst>
                </p14:cNvPr>
                <p14:cNvContentPartPr/>
                <p14:nvPr/>
              </p14:nvContentPartPr>
              <p14:xfrm>
                <a:off x="8115120" y="1128428"/>
                <a:ext cx="114120" cy="108360"/>
              </p14:xfrm>
            </p:contentPart>
          </mc:Choice>
          <mc:Fallback xmlns="">
            <p:pic>
              <p:nvPicPr>
                <p:cNvPr id="60" name="Ink 59">
                  <a:extLst>
                    <a:ext uri="{FF2B5EF4-FFF2-40B4-BE49-F238E27FC236}">
                      <a16:creationId xmlns:a16="http://schemas.microsoft.com/office/drawing/2014/main" id="{33CF583C-3393-46EB-A058-54412EB58AED}"/>
                    </a:ext>
                  </a:extLst>
                </p:cNvPr>
                <p:cNvPicPr/>
                <p:nvPr/>
              </p:nvPicPr>
              <p:blipFill>
                <a:blip r:embed="rId13"/>
                <a:stretch>
                  <a:fillRect/>
                </a:stretch>
              </p:blipFill>
              <p:spPr>
                <a:xfrm>
                  <a:off x="8106480" y="1119788"/>
                  <a:ext cx="13176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1" name="Ink 60">
                  <a:extLst>
                    <a:ext uri="{FF2B5EF4-FFF2-40B4-BE49-F238E27FC236}">
                      <a16:creationId xmlns:a16="http://schemas.microsoft.com/office/drawing/2014/main" id="{39C47251-347E-4665-9A8B-97E8ECC8B2E4}"/>
                    </a:ext>
                  </a:extLst>
                </p14:cNvPr>
                <p14:cNvContentPartPr/>
                <p14:nvPr/>
              </p14:nvContentPartPr>
              <p14:xfrm>
                <a:off x="8286480" y="1066148"/>
                <a:ext cx="23400" cy="177120"/>
              </p14:xfrm>
            </p:contentPart>
          </mc:Choice>
          <mc:Fallback xmlns="">
            <p:pic>
              <p:nvPicPr>
                <p:cNvPr id="61" name="Ink 60">
                  <a:extLst>
                    <a:ext uri="{FF2B5EF4-FFF2-40B4-BE49-F238E27FC236}">
                      <a16:creationId xmlns:a16="http://schemas.microsoft.com/office/drawing/2014/main" id="{39C47251-347E-4665-9A8B-97E8ECC8B2E4}"/>
                    </a:ext>
                  </a:extLst>
                </p:cNvPr>
                <p:cNvPicPr/>
                <p:nvPr/>
              </p:nvPicPr>
              <p:blipFill>
                <a:blip r:embed="rId15"/>
                <a:stretch>
                  <a:fillRect/>
                </a:stretch>
              </p:blipFill>
              <p:spPr>
                <a:xfrm>
                  <a:off x="8277840" y="1057508"/>
                  <a:ext cx="4104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2" name="Ink 61">
                  <a:extLst>
                    <a:ext uri="{FF2B5EF4-FFF2-40B4-BE49-F238E27FC236}">
                      <a16:creationId xmlns:a16="http://schemas.microsoft.com/office/drawing/2014/main" id="{EB9DC99B-44D8-43D4-AE2A-66403499668F}"/>
                    </a:ext>
                  </a:extLst>
                </p14:cNvPr>
                <p14:cNvContentPartPr/>
                <p14:nvPr/>
              </p14:nvContentPartPr>
              <p14:xfrm>
                <a:off x="8246520" y="1136348"/>
                <a:ext cx="149400" cy="16920"/>
              </p14:xfrm>
            </p:contentPart>
          </mc:Choice>
          <mc:Fallback xmlns="">
            <p:pic>
              <p:nvPicPr>
                <p:cNvPr id="62" name="Ink 61">
                  <a:extLst>
                    <a:ext uri="{FF2B5EF4-FFF2-40B4-BE49-F238E27FC236}">
                      <a16:creationId xmlns:a16="http://schemas.microsoft.com/office/drawing/2014/main" id="{EB9DC99B-44D8-43D4-AE2A-66403499668F}"/>
                    </a:ext>
                  </a:extLst>
                </p:cNvPr>
                <p:cNvPicPr/>
                <p:nvPr/>
              </p:nvPicPr>
              <p:blipFill>
                <a:blip r:embed="rId17"/>
                <a:stretch>
                  <a:fillRect/>
                </a:stretch>
              </p:blipFill>
              <p:spPr>
                <a:xfrm>
                  <a:off x="8237880" y="1127708"/>
                  <a:ext cx="16704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3" name="Ink 62">
                  <a:extLst>
                    <a:ext uri="{FF2B5EF4-FFF2-40B4-BE49-F238E27FC236}">
                      <a16:creationId xmlns:a16="http://schemas.microsoft.com/office/drawing/2014/main" id="{58B0CBAB-3429-494F-8E5C-D44477A5AA22}"/>
                    </a:ext>
                  </a:extLst>
                </p14:cNvPr>
                <p14:cNvContentPartPr/>
                <p14:nvPr/>
              </p14:nvContentPartPr>
              <p14:xfrm>
                <a:off x="8440560" y="1004948"/>
                <a:ext cx="39960" cy="70560"/>
              </p14:xfrm>
            </p:contentPart>
          </mc:Choice>
          <mc:Fallback xmlns="">
            <p:pic>
              <p:nvPicPr>
                <p:cNvPr id="63" name="Ink 62">
                  <a:extLst>
                    <a:ext uri="{FF2B5EF4-FFF2-40B4-BE49-F238E27FC236}">
                      <a16:creationId xmlns:a16="http://schemas.microsoft.com/office/drawing/2014/main" id="{58B0CBAB-3429-494F-8E5C-D44477A5AA22}"/>
                    </a:ext>
                  </a:extLst>
                </p:cNvPr>
                <p:cNvPicPr/>
                <p:nvPr/>
              </p:nvPicPr>
              <p:blipFill>
                <a:blip r:embed="rId19"/>
                <a:stretch>
                  <a:fillRect/>
                </a:stretch>
              </p:blipFill>
              <p:spPr>
                <a:xfrm>
                  <a:off x="8431920" y="996308"/>
                  <a:ext cx="57600" cy="88200"/>
                </a:xfrm>
                <a:prstGeom prst="rect">
                  <a:avLst/>
                </a:prstGeom>
              </p:spPr>
            </p:pic>
          </mc:Fallback>
        </mc:AlternateContent>
      </p:grpSp>
      <p:grpSp>
        <p:nvGrpSpPr>
          <p:cNvPr id="68" name="Group 67">
            <a:extLst>
              <a:ext uri="{FF2B5EF4-FFF2-40B4-BE49-F238E27FC236}">
                <a16:creationId xmlns:a16="http://schemas.microsoft.com/office/drawing/2014/main" id="{58F1495D-A3E1-4326-A38F-E742834D811F}"/>
              </a:ext>
            </a:extLst>
          </p:cNvPr>
          <p:cNvGrpSpPr/>
          <p:nvPr/>
        </p:nvGrpSpPr>
        <p:grpSpPr>
          <a:xfrm>
            <a:off x="8713800" y="985148"/>
            <a:ext cx="250920" cy="245880"/>
            <a:chOff x="8713800" y="985148"/>
            <a:chExt cx="250920" cy="245880"/>
          </a:xfrm>
        </p:grpSpPr>
        <mc:AlternateContent xmlns:mc="http://schemas.openxmlformats.org/markup-compatibility/2006" xmlns:p14="http://schemas.microsoft.com/office/powerpoint/2010/main">
          <mc:Choice Requires="p14">
            <p:contentPart p14:bwMode="auto" r:id="rId20">
              <p14:nvContentPartPr>
                <p14:cNvPr id="65" name="Ink 64">
                  <a:extLst>
                    <a:ext uri="{FF2B5EF4-FFF2-40B4-BE49-F238E27FC236}">
                      <a16:creationId xmlns:a16="http://schemas.microsoft.com/office/drawing/2014/main" id="{BA98FB49-D474-4FDA-926E-2BDBA766965D}"/>
                    </a:ext>
                  </a:extLst>
                </p14:cNvPr>
                <p14:cNvContentPartPr/>
                <p14:nvPr/>
              </p14:nvContentPartPr>
              <p14:xfrm>
                <a:off x="8713800" y="1111148"/>
                <a:ext cx="122040" cy="119880"/>
              </p14:xfrm>
            </p:contentPart>
          </mc:Choice>
          <mc:Fallback xmlns="">
            <p:pic>
              <p:nvPicPr>
                <p:cNvPr id="65" name="Ink 64">
                  <a:extLst>
                    <a:ext uri="{FF2B5EF4-FFF2-40B4-BE49-F238E27FC236}">
                      <a16:creationId xmlns:a16="http://schemas.microsoft.com/office/drawing/2014/main" id="{BA98FB49-D474-4FDA-926E-2BDBA766965D}"/>
                    </a:ext>
                  </a:extLst>
                </p:cNvPr>
                <p:cNvPicPr/>
                <p:nvPr/>
              </p:nvPicPr>
              <p:blipFill>
                <a:blip r:embed="rId21"/>
                <a:stretch>
                  <a:fillRect/>
                </a:stretch>
              </p:blipFill>
              <p:spPr>
                <a:xfrm>
                  <a:off x="8705160" y="1102508"/>
                  <a:ext cx="13968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6" name="Ink 65">
                  <a:extLst>
                    <a:ext uri="{FF2B5EF4-FFF2-40B4-BE49-F238E27FC236}">
                      <a16:creationId xmlns:a16="http://schemas.microsoft.com/office/drawing/2014/main" id="{4992AB60-93E9-4584-AA73-67D913FAC451}"/>
                    </a:ext>
                  </a:extLst>
                </p14:cNvPr>
                <p14:cNvContentPartPr/>
                <p14:nvPr/>
              </p14:nvContentPartPr>
              <p14:xfrm>
                <a:off x="8859600" y="985148"/>
                <a:ext cx="66600" cy="223560"/>
              </p14:xfrm>
            </p:contentPart>
          </mc:Choice>
          <mc:Fallback xmlns="">
            <p:pic>
              <p:nvPicPr>
                <p:cNvPr id="66" name="Ink 65">
                  <a:extLst>
                    <a:ext uri="{FF2B5EF4-FFF2-40B4-BE49-F238E27FC236}">
                      <a16:creationId xmlns:a16="http://schemas.microsoft.com/office/drawing/2014/main" id="{4992AB60-93E9-4584-AA73-67D913FAC451}"/>
                    </a:ext>
                  </a:extLst>
                </p:cNvPr>
                <p:cNvPicPr/>
                <p:nvPr/>
              </p:nvPicPr>
              <p:blipFill>
                <a:blip r:embed="rId23"/>
                <a:stretch>
                  <a:fillRect/>
                </a:stretch>
              </p:blipFill>
              <p:spPr>
                <a:xfrm>
                  <a:off x="8850600" y="976148"/>
                  <a:ext cx="8424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67" name="Ink 66">
                  <a:extLst>
                    <a:ext uri="{FF2B5EF4-FFF2-40B4-BE49-F238E27FC236}">
                      <a16:creationId xmlns:a16="http://schemas.microsoft.com/office/drawing/2014/main" id="{A0A5AAD8-D048-496D-AF24-36B2E82FD47E}"/>
                    </a:ext>
                  </a:extLst>
                </p14:cNvPr>
                <p14:cNvContentPartPr/>
                <p14:nvPr/>
              </p14:nvContentPartPr>
              <p14:xfrm>
                <a:off x="8847720" y="1078028"/>
                <a:ext cx="117000" cy="25560"/>
              </p14:xfrm>
            </p:contentPart>
          </mc:Choice>
          <mc:Fallback xmlns="">
            <p:pic>
              <p:nvPicPr>
                <p:cNvPr id="67" name="Ink 66">
                  <a:extLst>
                    <a:ext uri="{FF2B5EF4-FFF2-40B4-BE49-F238E27FC236}">
                      <a16:creationId xmlns:a16="http://schemas.microsoft.com/office/drawing/2014/main" id="{A0A5AAD8-D048-496D-AF24-36B2E82FD47E}"/>
                    </a:ext>
                  </a:extLst>
                </p:cNvPr>
                <p:cNvPicPr/>
                <p:nvPr/>
              </p:nvPicPr>
              <p:blipFill>
                <a:blip r:embed="rId25"/>
                <a:stretch>
                  <a:fillRect/>
                </a:stretch>
              </p:blipFill>
              <p:spPr>
                <a:xfrm>
                  <a:off x="8839080" y="1069388"/>
                  <a:ext cx="134640" cy="43200"/>
                </a:xfrm>
                <a:prstGeom prst="rect">
                  <a:avLst/>
                </a:prstGeom>
              </p:spPr>
            </p:pic>
          </mc:Fallback>
        </mc:AlternateContent>
      </p:grpSp>
      <p:grpSp>
        <p:nvGrpSpPr>
          <p:cNvPr id="81" name="Group 80">
            <a:extLst>
              <a:ext uri="{FF2B5EF4-FFF2-40B4-BE49-F238E27FC236}">
                <a16:creationId xmlns:a16="http://schemas.microsoft.com/office/drawing/2014/main" id="{3D840589-3189-49C2-9AEA-5DAEC2AE8B70}"/>
              </a:ext>
            </a:extLst>
          </p:cNvPr>
          <p:cNvGrpSpPr/>
          <p:nvPr/>
        </p:nvGrpSpPr>
        <p:grpSpPr>
          <a:xfrm>
            <a:off x="9241200" y="928988"/>
            <a:ext cx="1198080" cy="358560"/>
            <a:chOff x="9241200" y="928988"/>
            <a:chExt cx="1198080" cy="358560"/>
          </a:xfrm>
        </p:grpSpPr>
        <mc:AlternateContent xmlns:mc="http://schemas.openxmlformats.org/markup-compatibility/2006" xmlns:p14="http://schemas.microsoft.com/office/powerpoint/2010/main">
          <mc:Choice Requires="p14">
            <p:contentPart p14:bwMode="auto" r:id="rId26">
              <p14:nvContentPartPr>
                <p14:cNvPr id="69" name="Ink 68">
                  <a:extLst>
                    <a:ext uri="{FF2B5EF4-FFF2-40B4-BE49-F238E27FC236}">
                      <a16:creationId xmlns:a16="http://schemas.microsoft.com/office/drawing/2014/main" id="{FFA44D50-7A24-41C7-890A-CE7B67FD5CEE}"/>
                    </a:ext>
                  </a:extLst>
                </p14:cNvPr>
                <p14:cNvContentPartPr/>
                <p14:nvPr/>
              </p14:nvContentPartPr>
              <p14:xfrm>
                <a:off x="9285120" y="965708"/>
                <a:ext cx="37800" cy="244440"/>
              </p14:xfrm>
            </p:contentPart>
          </mc:Choice>
          <mc:Fallback xmlns="">
            <p:pic>
              <p:nvPicPr>
                <p:cNvPr id="69" name="Ink 68">
                  <a:extLst>
                    <a:ext uri="{FF2B5EF4-FFF2-40B4-BE49-F238E27FC236}">
                      <a16:creationId xmlns:a16="http://schemas.microsoft.com/office/drawing/2014/main" id="{FFA44D50-7A24-41C7-890A-CE7B67FD5CEE}"/>
                    </a:ext>
                  </a:extLst>
                </p:cNvPr>
                <p:cNvPicPr/>
                <p:nvPr/>
              </p:nvPicPr>
              <p:blipFill>
                <a:blip r:embed="rId27"/>
                <a:stretch>
                  <a:fillRect/>
                </a:stretch>
              </p:blipFill>
              <p:spPr>
                <a:xfrm>
                  <a:off x="9276120" y="956708"/>
                  <a:ext cx="5544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70" name="Ink 69">
                  <a:extLst>
                    <a:ext uri="{FF2B5EF4-FFF2-40B4-BE49-F238E27FC236}">
                      <a16:creationId xmlns:a16="http://schemas.microsoft.com/office/drawing/2014/main" id="{A0A915DF-A9C3-4C11-B7F6-A0CC3DEC4379}"/>
                    </a:ext>
                  </a:extLst>
                </p14:cNvPr>
                <p14:cNvContentPartPr/>
                <p14:nvPr/>
              </p14:nvContentPartPr>
              <p14:xfrm>
                <a:off x="9241200" y="1084508"/>
                <a:ext cx="99000" cy="36000"/>
              </p14:xfrm>
            </p:contentPart>
          </mc:Choice>
          <mc:Fallback xmlns="">
            <p:pic>
              <p:nvPicPr>
                <p:cNvPr id="70" name="Ink 69">
                  <a:extLst>
                    <a:ext uri="{FF2B5EF4-FFF2-40B4-BE49-F238E27FC236}">
                      <a16:creationId xmlns:a16="http://schemas.microsoft.com/office/drawing/2014/main" id="{A0A915DF-A9C3-4C11-B7F6-A0CC3DEC4379}"/>
                    </a:ext>
                  </a:extLst>
                </p:cNvPr>
                <p:cNvPicPr/>
                <p:nvPr/>
              </p:nvPicPr>
              <p:blipFill>
                <a:blip r:embed="rId29"/>
                <a:stretch>
                  <a:fillRect/>
                </a:stretch>
              </p:blipFill>
              <p:spPr>
                <a:xfrm>
                  <a:off x="9232200" y="1075868"/>
                  <a:ext cx="11664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71" name="Ink 70">
                  <a:extLst>
                    <a:ext uri="{FF2B5EF4-FFF2-40B4-BE49-F238E27FC236}">
                      <a16:creationId xmlns:a16="http://schemas.microsoft.com/office/drawing/2014/main" id="{006A746D-6D9A-4A3A-9213-22F88029DDD0}"/>
                    </a:ext>
                  </a:extLst>
                </p14:cNvPr>
                <p14:cNvContentPartPr/>
                <p14:nvPr/>
              </p14:nvContentPartPr>
              <p14:xfrm>
                <a:off x="9380880" y="956348"/>
                <a:ext cx="96120" cy="260280"/>
              </p14:xfrm>
            </p:contentPart>
          </mc:Choice>
          <mc:Fallback xmlns="">
            <p:pic>
              <p:nvPicPr>
                <p:cNvPr id="71" name="Ink 70">
                  <a:extLst>
                    <a:ext uri="{FF2B5EF4-FFF2-40B4-BE49-F238E27FC236}">
                      <a16:creationId xmlns:a16="http://schemas.microsoft.com/office/drawing/2014/main" id="{006A746D-6D9A-4A3A-9213-22F88029DDD0}"/>
                    </a:ext>
                  </a:extLst>
                </p:cNvPr>
                <p:cNvPicPr/>
                <p:nvPr/>
              </p:nvPicPr>
              <p:blipFill>
                <a:blip r:embed="rId31"/>
                <a:stretch>
                  <a:fillRect/>
                </a:stretch>
              </p:blipFill>
              <p:spPr>
                <a:xfrm>
                  <a:off x="9371880" y="947348"/>
                  <a:ext cx="11376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72" name="Ink 71">
                  <a:extLst>
                    <a:ext uri="{FF2B5EF4-FFF2-40B4-BE49-F238E27FC236}">
                      <a16:creationId xmlns:a16="http://schemas.microsoft.com/office/drawing/2014/main" id="{6FE2618D-0DAB-4AF3-AB48-EFDAB4BDB195}"/>
                    </a:ext>
                  </a:extLst>
                </p14:cNvPr>
                <p14:cNvContentPartPr/>
                <p14:nvPr/>
              </p14:nvContentPartPr>
              <p14:xfrm>
                <a:off x="9504720" y="967508"/>
                <a:ext cx="25560" cy="242640"/>
              </p14:xfrm>
            </p:contentPart>
          </mc:Choice>
          <mc:Fallback xmlns="">
            <p:pic>
              <p:nvPicPr>
                <p:cNvPr id="72" name="Ink 71">
                  <a:extLst>
                    <a:ext uri="{FF2B5EF4-FFF2-40B4-BE49-F238E27FC236}">
                      <a16:creationId xmlns:a16="http://schemas.microsoft.com/office/drawing/2014/main" id="{6FE2618D-0DAB-4AF3-AB48-EFDAB4BDB195}"/>
                    </a:ext>
                  </a:extLst>
                </p:cNvPr>
                <p:cNvPicPr/>
                <p:nvPr/>
              </p:nvPicPr>
              <p:blipFill>
                <a:blip r:embed="rId33"/>
                <a:stretch>
                  <a:fillRect/>
                </a:stretch>
              </p:blipFill>
              <p:spPr>
                <a:xfrm>
                  <a:off x="9495720" y="958868"/>
                  <a:ext cx="4320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73" name="Ink 72">
                  <a:extLst>
                    <a:ext uri="{FF2B5EF4-FFF2-40B4-BE49-F238E27FC236}">
                      <a16:creationId xmlns:a16="http://schemas.microsoft.com/office/drawing/2014/main" id="{AFAF7C58-C1A3-436E-BFEC-EE42546ABE0D}"/>
                    </a:ext>
                  </a:extLst>
                </p14:cNvPr>
                <p14:cNvContentPartPr/>
                <p14:nvPr/>
              </p14:nvContentPartPr>
              <p14:xfrm>
                <a:off x="9550080" y="1050308"/>
                <a:ext cx="97920" cy="158040"/>
              </p14:xfrm>
            </p:contentPart>
          </mc:Choice>
          <mc:Fallback xmlns="">
            <p:pic>
              <p:nvPicPr>
                <p:cNvPr id="73" name="Ink 72">
                  <a:extLst>
                    <a:ext uri="{FF2B5EF4-FFF2-40B4-BE49-F238E27FC236}">
                      <a16:creationId xmlns:a16="http://schemas.microsoft.com/office/drawing/2014/main" id="{AFAF7C58-C1A3-436E-BFEC-EE42546ABE0D}"/>
                    </a:ext>
                  </a:extLst>
                </p:cNvPr>
                <p:cNvPicPr/>
                <p:nvPr/>
              </p:nvPicPr>
              <p:blipFill>
                <a:blip r:embed="rId35"/>
                <a:stretch>
                  <a:fillRect/>
                </a:stretch>
              </p:blipFill>
              <p:spPr>
                <a:xfrm>
                  <a:off x="9541440" y="1041308"/>
                  <a:ext cx="11556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74" name="Ink 73">
                  <a:extLst>
                    <a:ext uri="{FF2B5EF4-FFF2-40B4-BE49-F238E27FC236}">
                      <a16:creationId xmlns:a16="http://schemas.microsoft.com/office/drawing/2014/main" id="{69C45701-9F85-4318-BA56-328A9341C614}"/>
                    </a:ext>
                  </a:extLst>
                </p14:cNvPr>
                <p14:cNvContentPartPr/>
                <p14:nvPr/>
              </p14:nvContentPartPr>
              <p14:xfrm>
                <a:off x="9691560" y="1024028"/>
                <a:ext cx="56880" cy="168120"/>
              </p14:xfrm>
            </p:contentPart>
          </mc:Choice>
          <mc:Fallback xmlns="">
            <p:pic>
              <p:nvPicPr>
                <p:cNvPr id="74" name="Ink 73">
                  <a:extLst>
                    <a:ext uri="{FF2B5EF4-FFF2-40B4-BE49-F238E27FC236}">
                      <a16:creationId xmlns:a16="http://schemas.microsoft.com/office/drawing/2014/main" id="{69C45701-9F85-4318-BA56-328A9341C614}"/>
                    </a:ext>
                  </a:extLst>
                </p:cNvPr>
                <p:cNvPicPr/>
                <p:nvPr/>
              </p:nvPicPr>
              <p:blipFill>
                <a:blip r:embed="rId37"/>
                <a:stretch>
                  <a:fillRect/>
                </a:stretch>
              </p:blipFill>
              <p:spPr>
                <a:xfrm>
                  <a:off x="9682560" y="1015028"/>
                  <a:ext cx="7452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75" name="Ink 74">
                  <a:extLst>
                    <a:ext uri="{FF2B5EF4-FFF2-40B4-BE49-F238E27FC236}">
                      <a16:creationId xmlns:a16="http://schemas.microsoft.com/office/drawing/2014/main" id="{19C20887-2C5A-4BBA-B266-2A91F40C670A}"/>
                    </a:ext>
                  </a:extLst>
                </p14:cNvPr>
                <p14:cNvContentPartPr/>
                <p14:nvPr/>
              </p14:nvContentPartPr>
              <p14:xfrm>
                <a:off x="9786600" y="1001348"/>
                <a:ext cx="128160" cy="286200"/>
              </p14:xfrm>
            </p:contentPart>
          </mc:Choice>
          <mc:Fallback xmlns="">
            <p:pic>
              <p:nvPicPr>
                <p:cNvPr id="75" name="Ink 74">
                  <a:extLst>
                    <a:ext uri="{FF2B5EF4-FFF2-40B4-BE49-F238E27FC236}">
                      <a16:creationId xmlns:a16="http://schemas.microsoft.com/office/drawing/2014/main" id="{19C20887-2C5A-4BBA-B266-2A91F40C670A}"/>
                    </a:ext>
                  </a:extLst>
                </p:cNvPr>
                <p:cNvPicPr/>
                <p:nvPr/>
              </p:nvPicPr>
              <p:blipFill>
                <a:blip r:embed="rId39"/>
                <a:stretch>
                  <a:fillRect/>
                </a:stretch>
              </p:blipFill>
              <p:spPr>
                <a:xfrm>
                  <a:off x="9777600" y="992708"/>
                  <a:ext cx="14580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76" name="Ink 75">
                  <a:extLst>
                    <a:ext uri="{FF2B5EF4-FFF2-40B4-BE49-F238E27FC236}">
                      <a16:creationId xmlns:a16="http://schemas.microsoft.com/office/drawing/2014/main" id="{6604AAD2-D557-4127-919E-31FFC6C298FA}"/>
                    </a:ext>
                  </a:extLst>
                </p14:cNvPr>
                <p14:cNvContentPartPr/>
                <p14:nvPr/>
              </p14:nvContentPartPr>
              <p14:xfrm>
                <a:off x="9957600" y="1008908"/>
                <a:ext cx="53640" cy="151200"/>
              </p14:xfrm>
            </p:contentPart>
          </mc:Choice>
          <mc:Fallback xmlns="">
            <p:pic>
              <p:nvPicPr>
                <p:cNvPr id="76" name="Ink 75">
                  <a:extLst>
                    <a:ext uri="{FF2B5EF4-FFF2-40B4-BE49-F238E27FC236}">
                      <a16:creationId xmlns:a16="http://schemas.microsoft.com/office/drawing/2014/main" id="{6604AAD2-D557-4127-919E-31FFC6C298FA}"/>
                    </a:ext>
                  </a:extLst>
                </p:cNvPr>
                <p:cNvPicPr/>
                <p:nvPr/>
              </p:nvPicPr>
              <p:blipFill>
                <a:blip r:embed="rId41"/>
                <a:stretch>
                  <a:fillRect/>
                </a:stretch>
              </p:blipFill>
              <p:spPr>
                <a:xfrm>
                  <a:off x="9948960" y="1000268"/>
                  <a:ext cx="7128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77" name="Ink 76">
                  <a:extLst>
                    <a:ext uri="{FF2B5EF4-FFF2-40B4-BE49-F238E27FC236}">
                      <a16:creationId xmlns:a16="http://schemas.microsoft.com/office/drawing/2014/main" id="{00AB1123-E9C7-4365-9B13-F461865B1E7D}"/>
                    </a:ext>
                  </a:extLst>
                </p14:cNvPr>
                <p14:cNvContentPartPr/>
                <p14:nvPr/>
              </p14:nvContentPartPr>
              <p14:xfrm>
                <a:off x="10113480" y="928988"/>
                <a:ext cx="14400" cy="186840"/>
              </p14:xfrm>
            </p:contentPart>
          </mc:Choice>
          <mc:Fallback xmlns="">
            <p:pic>
              <p:nvPicPr>
                <p:cNvPr id="77" name="Ink 76">
                  <a:extLst>
                    <a:ext uri="{FF2B5EF4-FFF2-40B4-BE49-F238E27FC236}">
                      <a16:creationId xmlns:a16="http://schemas.microsoft.com/office/drawing/2014/main" id="{00AB1123-E9C7-4365-9B13-F461865B1E7D}"/>
                    </a:ext>
                  </a:extLst>
                </p:cNvPr>
                <p:cNvPicPr/>
                <p:nvPr/>
              </p:nvPicPr>
              <p:blipFill>
                <a:blip r:embed="rId43"/>
                <a:stretch>
                  <a:fillRect/>
                </a:stretch>
              </p:blipFill>
              <p:spPr>
                <a:xfrm>
                  <a:off x="10104840" y="920348"/>
                  <a:ext cx="3204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78" name="Ink 77">
                  <a:extLst>
                    <a:ext uri="{FF2B5EF4-FFF2-40B4-BE49-F238E27FC236}">
                      <a16:creationId xmlns:a16="http://schemas.microsoft.com/office/drawing/2014/main" id="{49C5A2F9-6FF8-457B-BEF0-F8968A3DC8F7}"/>
                    </a:ext>
                  </a:extLst>
                </p14:cNvPr>
                <p14:cNvContentPartPr/>
                <p14:nvPr/>
              </p14:nvContentPartPr>
              <p14:xfrm>
                <a:off x="10064880" y="980468"/>
                <a:ext cx="97560" cy="18000"/>
              </p14:xfrm>
            </p:contentPart>
          </mc:Choice>
          <mc:Fallback xmlns="">
            <p:pic>
              <p:nvPicPr>
                <p:cNvPr id="78" name="Ink 77">
                  <a:extLst>
                    <a:ext uri="{FF2B5EF4-FFF2-40B4-BE49-F238E27FC236}">
                      <a16:creationId xmlns:a16="http://schemas.microsoft.com/office/drawing/2014/main" id="{49C5A2F9-6FF8-457B-BEF0-F8968A3DC8F7}"/>
                    </a:ext>
                  </a:extLst>
                </p:cNvPr>
                <p:cNvPicPr/>
                <p:nvPr/>
              </p:nvPicPr>
              <p:blipFill>
                <a:blip r:embed="rId45"/>
                <a:stretch>
                  <a:fillRect/>
                </a:stretch>
              </p:blipFill>
              <p:spPr>
                <a:xfrm>
                  <a:off x="10055880" y="971468"/>
                  <a:ext cx="11520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79" name="Ink 78">
                  <a:extLst>
                    <a:ext uri="{FF2B5EF4-FFF2-40B4-BE49-F238E27FC236}">
                      <a16:creationId xmlns:a16="http://schemas.microsoft.com/office/drawing/2014/main" id="{8E68A9DF-B925-4824-B573-B9822949C89D}"/>
                    </a:ext>
                  </a:extLst>
                </p14:cNvPr>
                <p14:cNvContentPartPr/>
                <p14:nvPr/>
              </p14:nvContentPartPr>
              <p14:xfrm>
                <a:off x="10174680" y="959948"/>
                <a:ext cx="105480" cy="163440"/>
              </p14:xfrm>
            </p:contentPart>
          </mc:Choice>
          <mc:Fallback xmlns="">
            <p:pic>
              <p:nvPicPr>
                <p:cNvPr id="79" name="Ink 78">
                  <a:extLst>
                    <a:ext uri="{FF2B5EF4-FFF2-40B4-BE49-F238E27FC236}">
                      <a16:creationId xmlns:a16="http://schemas.microsoft.com/office/drawing/2014/main" id="{8E68A9DF-B925-4824-B573-B9822949C89D}"/>
                    </a:ext>
                  </a:extLst>
                </p:cNvPr>
                <p:cNvPicPr/>
                <p:nvPr/>
              </p:nvPicPr>
              <p:blipFill>
                <a:blip r:embed="rId47"/>
                <a:stretch>
                  <a:fillRect/>
                </a:stretch>
              </p:blipFill>
              <p:spPr>
                <a:xfrm>
                  <a:off x="10166040" y="951308"/>
                  <a:ext cx="12312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80" name="Ink 79">
                  <a:extLst>
                    <a:ext uri="{FF2B5EF4-FFF2-40B4-BE49-F238E27FC236}">
                      <a16:creationId xmlns:a16="http://schemas.microsoft.com/office/drawing/2014/main" id="{C47B6240-4A74-430D-AD64-06A86F73C9F7}"/>
                    </a:ext>
                  </a:extLst>
                </p14:cNvPr>
                <p14:cNvContentPartPr/>
                <p14:nvPr/>
              </p14:nvContentPartPr>
              <p14:xfrm>
                <a:off x="10270080" y="985148"/>
                <a:ext cx="169200" cy="150480"/>
              </p14:xfrm>
            </p:contentPart>
          </mc:Choice>
          <mc:Fallback xmlns="">
            <p:pic>
              <p:nvPicPr>
                <p:cNvPr id="80" name="Ink 79">
                  <a:extLst>
                    <a:ext uri="{FF2B5EF4-FFF2-40B4-BE49-F238E27FC236}">
                      <a16:creationId xmlns:a16="http://schemas.microsoft.com/office/drawing/2014/main" id="{C47B6240-4A74-430D-AD64-06A86F73C9F7}"/>
                    </a:ext>
                  </a:extLst>
                </p:cNvPr>
                <p:cNvPicPr/>
                <p:nvPr/>
              </p:nvPicPr>
              <p:blipFill>
                <a:blip r:embed="rId49"/>
                <a:stretch>
                  <a:fillRect/>
                </a:stretch>
              </p:blipFill>
              <p:spPr>
                <a:xfrm>
                  <a:off x="10261080" y="976148"/>
                  <a:ext cx="186840" cy="168120"/>
                </a:xfrm>
                <a:prstGeom prst="rect">
                  <a:avLst/>
                </a:prstGeom>
              </p:spPr>
            </p:pic>
          </mc:Fallback>
        </mc:AlternateContent>
      </p:grpSp>
      <p:grpSp>
        <p:nvGrpSpPr>
          <p:cNvPr id="94" name="Group 93">
            <a:extLst>
              <a:ext uri="{FF2B5EF4-FFF2-40B4-BE49-F238E27FC236}">
                <a16:creationId xmlns:a16="http://schemas.microsoft.com/office/drawing/2014/main" id="{09E6CFA9-E344-4DB8-85C4-DEAD68C61C08}"/>
              </a:ext>
            </a:extLst>
          </p:cNvPr>
          <p:cNvGrpSpPr/>
          <p:nvPr/>
        </p:nvGrpSpPr>
        <p:grpSpPr>
          <a:xfrm>
            <a:off x="5982840" y="2167748"/>
            <a:ext cx="1050120" cy="607320"/>
            <a:chOff x="5982840" y="2167748"/>
            <a:chExt cx="1050120" cy="607320"/>
          </a:xfrm>
        </p:grpSpPr>
        <mc:AlternateContent xmlns:mc="http://schemas.openxmlformats.org/markup-compatibility/2006" xmlns:p14="http://schemas.microsoft.com/office/powerpoint/2010/main">
          <mc:Choice Requires="p14">
            <p:contentPart p14:bwMode="auto" r:id="rId50">
              <p14:nvContentPartPr>
                <p14:cNvPr id="5" name="Ink 4">
                  <a:extLst>
                    <a:ext uri="{FF2B5EF4-FFF2-40B4-BE49-F238E27FC236}">
                      <a16:creationId xmlns:a16="http://schemas.microsoft.com/office/drawing/2014/main" id="{11861BDB-6FFB-461F-B0B0-3034AE5C993F}"/>
                    </a:ext>
                  </a:extLst>
                </p14:cNvPr>
                <p14:cNvContentPartPr/>
                <p14:nvPr/>
              </p14:nvContentPartPr>
              <p14:xfrm>
                <a:off x="6262560" y="2426948"/>
                <a:ext cx="102960" cy="270000"/>
              </p14:xfrm>
            </p:contentPart>
          </mc:Choice>
          <mc:Fallback xmlns="">
            <p:pic>
              <p:nvPicPr>
                <p:cNvPr id="5" name="Ink 4">
                  <a:extLst>
                    <a:ext uri="{FF2B5EF4-FFF2-40B4-BE49-F238E27FC236}">
                      <a16:creationId xmlns:a16="http://schemas.microsoft.com/office/drawing/2014/main" id="{11861BDB-6FFB-461F-B0B0-3034AE5C993F}"/>
                    </a:ext>
                  </a:extLst>
                </p:cNvPr>
                <p:cNvPicPr/>
                <p:nvPr/>
              </p:nvPicPr>
              <p:blipFill>
                <a:blip r:embed="rId51"/>
                <a:stretch>
                  <a:fillRect/>
                </a:stretch>
              </p:blipFill>
              <p:spPr>
                <a:xfrm>
                  <a:off x="6253560" y="2417948"/>
                  <a:ext cx="120600" cy="2876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6" name="Ink 5">
                  <a:extLst>
                    <a:ext uri="{FF2B5EF4-FFF2-40B4-BE49-F238E27FC236}">
                      <a16:creationId xmlns:a16="http://schemas.microsoft.com/office/drawing/2014/main" id="{5667933B-03ED-49F9-9F50-CDB12EBB6E51}"/>
                    </a:ext>
                  </a:extLst>
                </p14:cNvPr>
                <p14:cNvContentPartPr/>
                <p14:nvPr/>
              </p14:nvContentPartPr>
              <p14:xfrm>
                <a:off x="6456600" y="2488508"/>
                <a:ext cx="62280" cy="196200"/>
              </p14:xfrm>
            </p:contentPart>
          </mc:Choice>
          <mc:Fallback xmlns="">
            <p:pic>
              <p:nvPicPr>
                <p:cNvPr id="6" name="Ink 5">
                  <a:extLst>
                    <a:ext uri="{FF2B5EF4-FFF2-40B4-BE49-F238E27FC236}">
                      <a16:creationId xmlns:a16="http://schemas.microsoft.com/office/drawing/2014/main" id="{5667933B-03ED-49F9-9F50-CDB12EBB6E51}"/>
                    </a:ext>
                  </a:extLst>
                </p:cNvPr>
                <p:cNvPicPr/>
                <p:nvPr/>
              </p:nvPicPr>
              <p:blipFill>
                <a:blip r:embed="rId53"/>
                <a:stretch>
                  <a:fillRect/>
                </a:stretch>
              </p:blipFill>
              <p:spPr>
                <a:xfrm>
                  <a:off x="6447600" y="2479508"/>
                  <a:ext cx="7992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7" name="Ink 6">
                  <a:extLst>
                    <a:ext uri="{FF2B5EF4-FFF2-40B4-BE49-F238E27FC236}">
                      <a16:creationId xmlns:a16="http://schemas.microsoft.com/office/drawing/2014/main" id="{0FB88A2C-0715-4F9E-9D1F-DA3017217FB7}"/>
                    </a:ext>
                  </a:extLst>
                </p14:cNvPr>
                <p14:cNvContentPartPr/>
                <p14:nvPr/>
              </p14:nvContentPartPr>
              <p14:xfrm>
                <a:off x="6566040" y="2485268"/>
                <a:ext cx="202320" cy="194040"/>
              </p14:xfrm>
            </p:contentPart>
          </mc:Choice>
          <mc:Fallback xmlns="">
            <p:pic>
              <p:nvPicPr>
                <p:cNvPr id="7" name="Ink 6">
                  <a:extLst>
                    <a:ext uri="{FF2B5EF4-FFF2-40B4-BE49-F238E27FC236}">
                      <a16:creationId xmlns:a16="http://schemas.microsoft.com/office/drawing/2014/main" id="{0FB88A2C-0715-4F9E-9D1F-DA3017217FB7}"/>
                    </a:ext>
                  </a:extLst>
                </p:cNvPr>
                <p:cNvPicPr/>
                <p:nvPr/>
              </p:nvPicPr>
              <p:blipFill>
                <a:blip r:embed="rId55"/>
                <a:stretch>
                  <a:fillRect/>
                </a:stretch>
              </p:blipFill>
              <p:spPr>
                <a:xfrm>
                  <a:off x="6557400" y="2476628"/>
                  <a:ext cx="219960"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8" name="Ink 7">
                  <a:extLst>
                    <a:ext uri="{FF2B5EF4-FFF2-40B4-BE49-F238E27FC236}">
                      <a16:creationId xmlns:a16="http://schemas.microsoft.com/office/drawing/2014/main" id="{7C686519-C19C-4F7B-BE1F-544D478E4B7C}"/>
                    </a:ext>
                  </a:extLst>
                </p14:cNvPr>
                <p14:cNvContentPartPr/>
                <p14:nvPr/>
              </p14:nvContentPartPr>
              <p14:xfrm>
                <a:off x="6827400" y="2440988"/>
                <a:ext cx="86040" cy="215280"/>
              </p14:xfrm>
            </p:contentPart>
          </mc:Choice>
          <mc:Fallback xmlns="">
            <p:pic>
              <p:nvPicPr>
                <p:cNvPr id="8" name="Ink 7">
                  <a:extLst>
                    <a:ext uri="{FF2B5EF4-FFF2-40B4-BE49-F238E27FC236}">
                      <a16:creationId xmlns:a16="http://schemas.microsoft.com/office/drawing/2014/main" id="{7C686519-C19C-4F7B-BE1F-544D478E4B7C}"/>
                    </a:ext>
                  </a:extLst>
                </p:cNvPr>
                <p:cNvPicPr/>
                <p:nvPr/>
              </p:nvPicPr>
              <p:blipFill>
                <a:blip r:embed="rId57"/>
                <a:stretch>
                  <a:fillRect/>
                </a:stretch>
              </p:blipFill>
              <p:spPr>
                <a:xfrm>
                  <a:off x="6818400" y="2431988"/>
                  <a:ext cx="10368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85" name="Ink 84">
                  <a:extLst>
                    <a:ext uri="{FF2B5EF4-FFF2-40B4-BE49-F238E27FC236}">
                      <a16:creationId xmlns:a16="http://schemas.microsoft.com/office/drawing/2014/main" id="{EFEFDCAC-B54D-45BC-A0F5-57954A91EC49}"/>
                    </a:ext>
                  </a:extLst>
                </p14:cNvPr>
                <p14:cNvContentPartPr/>
                <p14:nvPr/>
              </p14:nvContentPartPr>
              <p14:xfrm>
                <a:off x="6013800" y="2364668"/>
                <a:ext cx="33840" cy="410400"/>
              </p14:xfrm>
            </p:contentPart>
          </mc:Choice>
          <mc:Fallback xmlns="">
            <p:pic>
              <p:nvPicPr>
                <p:cNvPr id="85" name="Ink 84">
                  <a:extLst>
                    <a:ext uri="{FF2B5EF4-FFF2-40B4-BE49-F238E27FC236}">
                      <a16:creationId xmlns:a16="http://schemas.microsoft.com/office/drawing/2014/main" id="{EFEFDCAC-B54D-45BC-A0F5-57954A91EC49}"/>
                    </a:ext>
                  </a:extLst>
                </p:cNvPr>
                <p:cNvPicPr/>
                <p:nvPr/>
              </p:nvPicPr>
              <p:blipFill>
                <a:blip r:embed="rId59"/>
                <a:stretch>
                  <a:fillRect/>
                </a:stretch>
              </p:blipFill>
              <p:spPr>
                <a:xfrm>
                  <a:off x="6005160" y="2356028"/>
                  <a:ext cx="51480" cy="4280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86" name="Ink 85">
                  <a:extLst>
                    <a:ext uri="{FF2B5EF4-FFF2-40B4-BE49-F238E27FC236}">
                      <a16:creationId xmlns:a16="http://schemas.microsoft.com/office/drawing/2014/main" id="{D1A7C774-CDD3-4CB1-BF06-B4BF79CF4E75}"/>
                    </a:ext>
                  </a:extLst>
                </p14:cNvPr>
                <p14:cNvContentPartPr/>
                <p14:nvPr/>
              </p14:nvContentPartPr>
              <p14:xfrm>
                <a:off x="5982840" y="2167748"/>
                <a:ext cx="1046520" cy="200520"/>
              </p14:xfrm>
            </p:contentPart>
          </mc:Choice>
          <mc:Fallback xmlns="">
            <p:pic>
              <p:nvPicPr>
                <p:cNvPr id="86" name="Ink 85">
                  <a:extLst>
                    <a:ext uri="{FF2B5EF4-FFF2-40B4-BE49-F238E27FC236}">
                      <a16:creationId xmlns:a16="http://schemas.microsoft.com/office/drawing/2014/main" id="{D1A7C774-CDD3-4CB1-BF06-B4BF79CF4E75}"/>
                    </a:ext>
                  </a:extLst>
                </p:cNvPr>
                <p:cNvPicPr/>
                <p:nvPr/>
              </p:nvPicPr>
              <p:blipFill>
                <a:blip r:embed="rId61"/>
                <a:stretch>
                  <a:fillRect/>
                </a:stretch>
              </p:blipFill>
              <p:spPr>
                <a:xfrm>
                  <a:off x="5974200" y="2158748"/>
                  <a:ext cx="106416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87" name="Ink 86">
                  <a:extLst>
                    <a:ext uri="{FF2B5EF4-FFF2-40B4-BE49-F238E27FC236}">
                      <a16:creationId xmlns:a16="http://schemas.microsoft.com/office/drawing/2014/main" id="{DF5F83EE-8232-4472-AB7A-2AE914F613DC}"/>
                    </a:ext>
                  </a:extLst>
                </p14:cNvPr>
                <p14:cNvContentPartPr/>
                <p14:nvPr/>
              </p14:nvContentPartPr>
              <p14:xfrm>
                <a:off x="7000920" y="2192588"/>
                <a:ext cx="15120" cy="530280"/>
              </p14:xfrm>
            </p:contentPart>
          </mc:Choice>
          <mc:Fallback xmlns="">
            <p:pic>
              <p:nvPicPr>
                <p:cNvPr id="87" name="Ink 86">
                  <a:extLst>
                    <a:ext uri="{FF2B5EF4-FFF2-40B4-BE49-F238E27FC236}">
                      <a16:creationId xmlns:a16="http://schemas.microsoft.com/office/drawing/2014/main" id="{DF5F83EE-8232-4472-AB7A-2AE914F613DC}"/>
                    </a:ext>
                  </a:extLst>
                </p:cNvPr>
                <p:cNvPicPr/>
                <p:nvPr/>
              </p:nvPicPr>
              <p:blipFill>
                <a:blip r:embed="rId63"/>
                <a:stretch>
                  <a:fillRect/>
                </a:stretch>
              </p:blipFill>
              <p:spPr>
                <a:xfrm>
                  <a:off x="6991920" y="2183588"/>
                  <a:ext cx="32760" cy="5479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88" name="Ink 87">
                  <a:extLst>
                    <a:ext uri="{FF2B5EF4-FFF2-40B4-BE49-F238E27FC236}">
                      <a16:creationId xmlns:a16="http://schemas.microsoft.com/office/drawing/2014/main" id="{78580E97-8AE7-47A5-9CDE-C9A90DA07E2E}"/>
                    </a:ext>
                  </a:extLst>
                </p14:cNvPr>
                <p14:cNvContentPartPr/>
                <p14:nvPr/>
              </p14:nvContentPartPr>
              <p14:xfrm>
                <a:off x="6064560" y="2642588"/>
                <a:ext cx="968400" cy="95040"/>
              </p14:xfrm>
            </p:contentPart>
          </mc:Choice>
          <mc:Fallback xmlns="">
            <p:pic>
              <p:nvPicPr>
                <p:cNvPr id="88" name="Ink 87">
                  <a:extLst>
                    <a:ext uri="{FF2B5EF4-FFF2-40B4-BE49-F238E27FC236}">
                      <a16:creationId xmlns:a16="http://schemas.microsoft.com/office/drawing/2014/main" id="{78580E97-8AE7-47A5-9CDE-C9A90DA07E2E}"/>
                    </a:ext>
                  </a:extLst>
                </p:cNvPr>
                <p:cNvPicPr/>
                <p:nvPr/>
              </p:nvPicPr>
              <p:blipFill>
                <a:blip r:embed="rId65"/>
                <a:stretch>
                  <a:fillRect/>
                </a:stretch>
              </p:blipFill>
              <p:spPr>
                <a:xfrm>
                  <a:off x="6055560" y="2633948"/>
                  <a:ext cx="986040" cy="112680"/>
                </a:xfrm>
                <a:prstGeom prst="rect">
                  <a:avLst/>
                </a:prstGeom>
              </p:spPr>
            </p:pic>
          </mc:Fallback>
        </mc:AlternateContent>
      </p:grpSp>
      <p:grpSp>
        <p:nvGrpSpPr>
          <p:cNvPr id="93" name="Group 92">
            <a:extLst>
              <a:ext uri="{FF2B5EF4-FFF2-40B4-BE49-F238E27FC236}">
                <a16:creationId xmlns:a16="http://schemas.microsoft.com/office/drawing/2014/main" id="{EBD33383-C6B0-49A6-A8C6-EF94000FC706}"/>
              </a:ext>
            </a:extLst>
          </p:cNvPr>
          <p:cNvGrpSpPr/>
          <p:nvPr/>
        </p:nvGrpSpPr>
        <p:grpSpPr>
          <a:xfrm>
            <a:off x="7702560" y="2138228"/>
            <a:ext cx="1121040" cy="648000"/>
            <a:chOff x="7702560" y="2138228"/>
            <a:chExt cx="1121040" cy="648000"/>
          </a:xfrm>
        </p:grpSpPr>
        <mc:AlternateContent xmlns:mc="http://schemas.openxmlformats.org/markup-compatibility/2006" xmlns:p14="http://schemas.microsoft.com/office/powerpoint/2010/main">
          <mc:Choice Requires="p14">
            <p:contentPart p14:bwMode="auto" r:id="rId66">
              <p14:nvContentPartPr>
                <p14:cNvPr id="14" name="Ink 13">
                  <a:extLst>
                    <a:ext uri="{FF2B5EF4-FFF2-40B4-BE49-F238E27FC236}">
                      <a16:creationId xmlns:a16="http://schemas.microsoft.com/office/drawing/2014/main" id="{B5678F4A-C181-416F-A5A8-5D1DB1768F72}"/>
                    </a:ext>
                  </a:extLst>
                </p14:cNvPr>
                <p14:cNvContentPartPr/>
                <p14:nvPr/>
              </p14:nvContentPartPr>
              <p14:xfrm>
                <a:off x="8298000" y="2446748"/>
                <a:ext cx="161280" cy="230400"/>
              </p14:xfrm>
            </p:contentPart>
          </mc:Choice>
          <mc:Fallback xmlns="">
            <p:pic>
              <p:nvPicPr>
                <p:cNvPr id="14" name="Ink 13">
                  <a:extLst>
                    <a:ext uri="{FF2B5EF4-FFF2-40B4-BE49-F238E27FC236}">
                      <a16:creationId xmlns:a16="http://schemas.microsoft.com/office/drawing/2014/main" id="{B5678F4A-C181-416F-A5A8-5D1DB1768F72}"/>
                    </a:ext>
                  </a:extLst>
                </p:cNvPr>
                <p:cNvPicPr/>
                <p:nvPr/>
              </p:nvPicPr>
              <p:blipFill>
                <a:blip r:embed="rId67"/>
                <a:stretch>
                  <a:fillRect/>
                </a:stretch>
              </p:blipFill>
              <p:spPr>
                <a:xfrm>
                  <a:off x="8289000" y="2437748"/>
                  <a:ext cx="17892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5" name="Ink 14">
                  <a:extLst>
                    <a:ext uri="{FF2B5EF4-FFF2-40B4-BE49-F238E27FC236}">
                      <a16:creationId xmlns:a16="http://schemas.microsoft.com/office/drawing/2014/main" id="{DC44E3A2-563D-4D78-BA51-F55342027925}"/>
                    </a:ext>
                  </a:extLst>
                </p14:cNvPr>
                <p14:cNvContentPartPr/>
                <p14:nvPr/>
              </p14:nvContentPartPr>
              <p14:xfrm>
                <a:off x="8532720" y="2352428"/>
                <a:ext cx="38520" cy="255960"/>
              </p14:xfrm>
            </p:contentPart>
          </mc:Choice>
          <mc:Fallback xmlns="">
            <p:pic>
              <p:nvPicPr>
                <p:cNvPr id="15" name="Ink 14">
                  <a:extLst>
                    <a:ext uri="{FF2B5EF4-FFF2-40B4-BE49-F238E27FC236}">
                      <a16:creationId xmlns:a16="http://schemas.microsoft.com/office/drawing/2014/main" id="{DC44E3A2-563D-4D78-BA51-F55342027925}"/>
                    </a:ext>
                  </a:extLst>
                </p:cNvPr>
                <p:cNvPicPr/>
                <p:nvPr/>
              </p:nvPicPr>
              <p:blipFill>
                <a:blip r:embed="rId69"/>
                <a:stretch>
                  <a:fillRect/>
                </a:stretch>
              </p:blipFill>
              <p:spPr>
                <a:xfrm>
                  <a:off x="8524080" y="2343428"/>
                  <a:ext cx="5616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6" name="Ink 15">
                  <a:extLst>
                    <a:ext uri="{FF2B5EF4-FFF2-40B4-BE49-F238E27FC236}">
                      <a16:creationId xmlns:a16="http://schemas.microsoft.com/office/drawing/2014/main" id="{4FD83E50-9713-4F35-AF87-AB1DC38AEEA0}"/>
                    </a:ext>
                  </a:extLst>
                </p14:cNvPr>
                <p14:cNvContentPartPr/>
                <p14:nvPr/>
              </p14:nvContentPartPr>
              <p14:xfrm>
                <a:off x="8482320" y="2398148"/>
                <a:ext cx="182160" cy="28080"/>
              </p14:xfrm>
            </p:contentPart>
          </mc:Choice>
          <mc:Fallback xmlns="">
            <p:pic>
              <p:nvPicPr>
                <p:cNvPr id="16" name="Ink 15">
                  <a:extLst>
                    <a:ext uri="{FF2B5EF4-FFF2-40B4-BE49-F238E27FC236}">
                      <a16:creationId xmlns:a16="http://schemas.microsoft.com/office/drawing/2014/main" id="{4FD83E50-9713-4F35-AF87-AB1DC38AEEA0}"/>
                    </a:ext>
                  </a:extLst>
                </p:cNvPr>
                <p:cNvPicPr/>
                <p:nvPr/>
              </p:nvPicPr>
              <p:blipFill>
                <a:blip r:embed="rId71"/>
                <a:stretch>
                  <a:fillRect/>
                </a:stretch>
              </p:blipFill>
              <p:spPr>
                <a:xfrm>
                  <a:off x="8473680" y="2389508"/>
                  <a:ext cx="19980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89" name="Ink 88">
                  <a:extLst>
                    <a:ext uri="{FF2B5EF4-FFF2-40B4-BE49-F238E27FC236}">
                      <a16:creationId xmlns:a16="http://schemas.microsoft.com/office/drawing/2014/main" id="{EA029CEE-0923-4640-92BF-7B59CC962CA3}"/>
                    </a:ext>
                  </a:extLst>
                </p14:cNvPr>
                <p14:cNvContentPartPr/>
                <p14:nvPr/>
              </p14:nvContentPartPr>
              <p14:xfrm>
                <a:off x="7774200" y="2380868"/>
                <a:ext cx="15480" cy="405360"/>
              </p14:xfrm>
            </p:contentPart>
          </mc:Choice>
          <mc:Fallback xmlns="">
            <p:pic>
              <p:nvPicPr>
                <p:cNvPr id="89" name="Ink 88">
                  <a:extLst>
                    <a:ext uri="{FF2B5EF4-FFF2-40B4-BE49-F238E27FC236}">
                      <a16:creationId xmlns:a16="http://schemas.microsoft.com/office/drawing/2014/main" id="{EA029CEE-0923-4640-92BF-7B59CC962CA3}"/>
                    </a:ext>
                  </a:extLst>
                </p:cNvPr>
                <p:cNvPicPr/>
                <p:nvPr/>
              </p:nvPicPr>
              <p:blipFill>
                <a:blip r:embed="rId73"/>
                <a:stretch>
                  <a:fillRect/>
                </a:stretch>
              </p:blipFill>
              <p:spPr>
                <a:xfrm>
                  <a:off x="7765560" y="2372228"/>
                  <a:ext cx="33120" cy="4230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90" name="Ink 89">
                  <a:extLst>
                    <a:ext uri="{FF2B5EF4-FFF2-40B4-BE49-F238E27FC236}">
                      <a16:creationId xmlns:a16="http://schemas.microsoft.com/office/drawing/2014/main" id="{F4896181-349E-4E85-AE7A-F248297B3056}"/>
                    </a:ext>
                  </a:extLst>
                </p14:cNvPr>
                <p14:cNvContentPartPr/>
                <p14:nvPr/>
              </p14:nvContentPartPr>
              <p14:xfrm>
                <a:off x="7702560" y="2138228"/>
                <a:ext cx="1083240" cy="185040"/>
              </p14:xfrm>
            </p:contentPart>
          </mc:Choice>
          <mc:Fallback xmlns="">
            <p:pic>
              <p:nvPicPr>
                <p:cNvPr id="90" name="Ink 89">
                  <a:extLst>
                    <a:ext uri="{FF2B5EF4-FFF2-40B4-BE49-F238E27FC236}">
                      <a16:creationId xmlns:a16="http://schemas.microsoft.com/office/drawing/2014/main" id="{F4896181-349E-4E85-AE7A-F248297B3056}"/>
                    </a:ext>
                  </a:extLst>
                </p:cNvPr>
                <p:cNvPicPr/>
                <p:nvPr/>
              </p:nvPicPr>
              <p:blipFill>
                <a:blip r:embed="rId75"/>
                <a:stretch>
                  <a:fillRect/>
                </a:stretch>
              </p:blipFill>
              <p:spPr>
                <a:xfrm>
                  <a:off x="7693920" y="2129228"/>
                  <a:ext cx="110088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91" name="Ink 90">
                  <a:extLst>
                    <a:ext uri="{FF2B5EF4-FFF2-40B4-BE49-F238E27FC236}">
                      <a16:creationId xmlns:a16="http://schemas.microsoft.com/office/drawing/2014/main" id="{1A41529D-A5C9-4C59-8424-7A5783191F3A}"/>
                    </a:ext>
                  </a:extLst>
                </p14:cNvPr>
                <p14:cNvContentPartPr/>
                <p14:nvPr/>
              </p14:nvContentPartPr>
              <p14:xfrm>
                <a:off x="8766000" y="2147228"/>
                <a:ext cx="23400" cy="435240"/>
              </p14:xfrm>
            </p:contentPart>
          </mc:Choice>
          <mc:Fallback xmlns="">
            <p:pic>
              <p:nvPicPr>
                <p:cNvPr id="91" name="Ink 90">
                  <a:extLst>
                    <a:ext uri="{FF2B5EF4-FFF2-40B4-BE49-F238E27FC236}">
                      <a16:creationId xmlns:a16="http://schemas.microsoft.com/office/drawing/2014/main" id="{1A41529D-A5C9-4C59-8424-7A5783191F3A}"/>
                    </a:ext>
                  </a:extLst>
                </p:cNvPr>
                <p:cNvPicPr/>
                <p:nvPr/>
              </p:nvPicPr>
              <p:blipFill>
                <a:blip r:embed="rId77"/>
                <a:stretch>
                  <a:fillRect/>
                </a:stretch>
              </p:blipFill>
              <p:spPr>
                <a:xfrm>
                  <a:off x="8757000" y="2138228"/>
                  <a:ext cx="41040" cy="4528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92" name="Ink 91">
                  <a:extLst>
                    <a:ext uri="{FF2B5EF4-FFF2-40B4-BE49-F238E27FC236}">
                      <a16:creationId xmlns:a16="http://schemas.microsoft.com/office/drawing/2014/main" id="{B8D5DA45-2DAA-4EFB-AB37-219CE3EC147A}"/>
                    </a:ext>
                  </a:extLst>
                </p14:cNvPr>
                <p14:cNvContentPartPr/>
                <p14:nvPr/>
              </p14:nvContentPartPr>
              <p14:xfrm>
                <a:off x="7797960" y="2682908"/>
                <a:ext cx="1025640" cy="84600"/>
              </p14:xfrm>
            </p:contentPart>
          </mc:Choice>
          <mc:Fallback xmlns="">
            <p:pic>
              <p:nvPicPr>
                <p:cNvPr id="92" name="Ink 91">
                  <a:extLst>
                    <a:ext uri="{FF2B5EF4-FFF2-40B4-BE49-F238E27FC236}">
                      <a16:creationId xmlns:a16="http://schemas.microsoft.com/office/drawing/2014/main" id="{B8D5DA45-2DAA-4EFB-AB37-219CE3EC147A}"/>
                    </a:ext>
                  </a:extLst>
                </p:cNvPr>
                <p:cNvPicPr/>
                <p:nvPr/>
              </p:nvPicPr>
              <p:blipFill>
                <a:blip r:embed="rId79"/>
                <a:stretch>
                  <a:fillRect/>
                </a:stretch>
              </p:blipFill>
              <p:spPr>
                <a:xfrm>
                  <a:off x="7789320" y="2674268"/>
                  <a:ext cx="1043280" cy="102240"/>
                </a:xfrm>
                <a:prstGeom prst="rect">
                  <a:avLst/>
                </a:prstGeom>
              </p:spPr>
            </p:pic>
          </mc:Fallback>
        </mc:AlternateContent>
      </p:grpSp>
      <p:grpSp>
        <p:nvGrpSpPr>
          <p:cNvPr id="100" name="Group 99">
            <a:extLst>
              <a:ext uri="{FF2B5EF4-FFF2-40B4-BE49-F238E27FC236}">
                <a16:creationId xmlns:a16="http://schemas.microsoft.com/office/drawing/2014/main" id="{3EE8A0B5-61D7-4E10-BF6A-5AE9D271B16D}"/>
              </a:ext>
            </a:extLst>
          </p:cNvPr>
          <p:cNvGrpSpPr/>
          <p:nvPr/>
        </p:nvGrpSpPr>
        <p:grpSpPr>
          <a:xfrm>
            <a:off x="9137520" y="2104748"/>
            <a:ext cx="905400" cy="664200"/>
            <a:chOff x="9137520" y="2104748"/>
            <a:chExt cx="905400" cy="664200"/>
          </a:xfrm>
        </p:grpSpPr>
        <mc:AlternateContent xmlns:mc="http://schemas.openxmlformats.org/markup-compatibility/2006" xmlns:p14="http://schemas.microsoft.com/office/powerpoint/2010/main">
          <mc:Choice Requires="p14">
            <p:contentPart p14:bwMode="auto" r:id="rId80">
              <p14:nvContentPartPr>
                <p14:cNvPr id="17" name="Ink 16">
                  <a:extLst>
                    <a:ext uri="{FF2B5EF4-FFF2-40B4-BE49-F238E27FC236}">
                      <a16:creationId xmlns:a16="http://schemas.microsoft.com/office/drawing/2014/main" id="{170D47E3-9092-4FF2-8324-AE3F4E4EC2E2}"/>
                    </a:ext>
                  </a:extLst>
                </p14:cNvPr>
                <p14:cNvContentPartPr/>
                <p14:nvPr/>
              </p14:nvContentPartPr>
              <p14:xfrm>
                <a:off x="9429480" y="2298788"/>
                <a:ext cx="137160" cy="298800"/>
              </p14:xfrm>
            </p:contentPart>
          </mc:Choice>
          <mc:Fallback xmlns="">
            <p:pic>
              <p:nvPicPr>
                <p:cNvPr id="17" name="Ink 16">
                  <a:extLst>
                    <a:ext uri="{FF2B5EF4-FFF2-40B4-BE49-F238E27FC236}">
                      <a16:creationId xmlns:a16="http://schemas.microsoft.com/office/drawing/2014/main" id="{170D47E3-9092-4FF2-8324-AE3F4E4EC2E2}"/>
                    </a:ext>
                  </a:extLst>
                </p:cNvPr>
                <p:cNvPicPr/>
                <p:nvPr/>
              </p:nvPicPr>
              <p:blipFill>
                <a:blip r:embed="rId81"/>
                <a:stretch>
                  <a:fillRect/>
                </a:stretch>
              </p:blipFill>
              <p:spPr>
                <a:xfrm>
                  <a:off x="9420840" y="2289788"/>
                  <a:ext cx="154800" cy="3164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8" name="Ink 17">
                  <a:extLst>
                    <a:ext uri="{FF2B5EF4-FFF2-40B4-BE49-F238E27FC236}">
                      <a16:creationId xmlns:a16="http://schemas.microsoft.com/office/drawing/2014/main" id="{07AF9D7D-A3A2-417E-88AF-0466D3E2B1EF}"/>
                    </a:ext>
                  </a:extLst>
                </p14:cNvPr>
                <p14:cNvContentPartPr/>
                <p14:nvPr/>
              </p14:nvContentPartPr>
              <p14:xfrm>
                <a:off x="9622080" y="2469788"/>
                <a:ext cx="27000" cy="164880"/>
              </p14:xfrm>
            </p:contentPart>
          </mc:Choice>
          <mc:Fallback xmlns="">
            <p:pic>
              <p:nvPicPr>
                <p:cNvPr id="18" name="Ink 17">
                  <a:extLst>
                    <a:ext uri="{FF2B5EF4-FFF2-40B4-BE49-F238E27FC236}">
                      <a16:creationId xmlns:a16="http://schemas.microsoft.com/office/drawing/2014/main" id="{07AF9D7D-A3A2-417E-88AF-0466D3E2B1EF}"/>
                    </a:ext>
                  </a:extLst>
                </p:cNvPr>
                <p:cNvPicPr/>
                <p:nvPr/>
              </p:nvPicPr>
              <p:blipFill>
                <a:blip r:embed="rId83"/>
                <a:stretch>
                  <a:fillRect/>
                </a:stretch>
              </p:blipFill>
              <p:spPr>
                <a:xfrm>
                  <a:off x="9613440" y="2461148"/>
                  <a:ext cx="4464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9" name="Ink 18">
                  <a:extLst>
                    <a:ext uri="{FF2B5EF4-FFF2-40B4-BE49-F238E27FC236}">
                      <a16:creationId xmlns:a16="http://schemas.microsoft.com/office/drawing/2014/main" id="{BADC25EA-3FCD-49CB-8412-D1422B6ED601}"/>
                    </a:ext>
                  </a:extLst>
                </p14:cNvPr>
                <p14:cNvContentPartPr/>
                <p14:nvPr/>
              </p14:nvContentPartPr>
              <p14:xfrm>
                <a:off x="9691560" y="2348108"/>
                <a:ext cx="4320" cy="19440"/>
              </p14:xfrm>
            </p:contentPart>
          </mc:Choice>
          <mc:Fallback xmlns="">
            <p:pic>
              <p:nvPicPr>
                <p:cNvPr id="19" name="Ink 18">
                  <a:extLst>
                    <a:ext uri="{FF2B5EF4-FFF2-40B4-BE49-F238E27FC236}">
                      <a16:creationId xmlns:a16="http://schemas.microsoft.com/office/drawing/2014/main" id="{BADC25EA-3FCD-49CB-8412-D1422B6ED601}"/>
                    </a:ext>
                  </a:extLst>
                </p:cNvPr>
                <p:cNvPicPr/>
                <p:nvPr/>
              </p:nvPicPr>
              <p:blipFill>
                <a:blip r:embed="rId85"/>
                <a:stretch>
                  <a:fillRect/>
                </a:stretch>
              </p:blipFill>
              <p:spPr>
                <a:xfrm>
                  <a:off x="9682920" y="2339108"/>
                  <a:ext cx="2196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20" name="Ink 19">
                  <a:extLst>
                    <a:ext uri="{FF2B5EF4-FFF2-40B4-BE49-F238E27FC236}">
                      <a16:creationId xmlns:a16="http://schemas.microsoft.com/office/drawing/2014/main" id="{811CED52-B2C0-4EF8-A08B-D6961835B8DA}"/>
                    </a:ext>
                  </a:extLst>
                </p14:cNvPr>
                <p14:cNvContentPartPr/>
                <p14:nvPr/>
              </p14:nvContentPartPr>
              <p14:xfrm>
                <a:off x="9722160" y="2397068"/>
                <a:ext cx="121320" cy="169920"/>
              </p14:xfrm>
            </p:contentPart>
          </mc:Choice>
          <mc:Fallback xmlns="">
            <p:pic>
              <p:nvPicPr>
                <p:cNvPr id="20" name="Ink 19">
                  <a:extLst>
                    <a:ext uri="{FF2B5EF4-FFF2-40B4-BE49-F238E27FC236}">
                      <a16:creationId xmlns:a16="http://schemas.microsoft.com/office/drawing/2014/main" id="{811CED52-B2C0-4EF8-A08B-D6961835B8DA}"/>
                    </a:ext>
                  </a:extLst>
                </p:cNvPr>
                <p:cNvPicPr/>
                <p:nvPr/>
              </p:nvPicPr>
              <p:blipFill>
                <a:blip r:embed="rId87"/>
                <a:stretch>
                  <a:fillRect/>
                </a:stretch>
              </p:blipFill>
              <p:spPr>
                <a:xfrm>
                  <a:off x="9713520" y="2388428"/>
                  <a:ext cx="13896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95" name="Ink 94">
                  <a:extLst>
                    <a:ext uri="{FF2B5EF4-FFF2-40B4-BE49-F238E27FC236}">
                      <a16:creationId xmlns:a16="http://schemas.microsoft.com/office/drawing/2014/main" id="{078824BF-0DF8-4F40-A206-F4B4A45BFEEC}"/>
                    </a:ext>
                  </a:extLst>
                </p14:cNvPr>
                <p14:cNvContentPartPr/>
                <p14:nvPr/>
              </p14:nvContentPartPr>
              <p14:xfrm>
                <a:off x="9173880" y="2237588"/>
                <a:ext cx="48240" cy="377280"/>
              </p14:xfrm>
            </p:contentPart>
          </mc:Choice>
          <mc:Fallback xmlns="">
            <p:pic>
              <p:nvPicPr>
                <p:cNvPr id="95" name="Ink 94">
                  <a:extLst>
                    <a:ext uri="{FF2B5EF4-FFF2-40B4-BE49-F238E27FC236}">
                      <a16:creationId xmlns:a16="http://schemas.microsoft.com/office/drawing/2014/main" id="{078824BF-0DF8-4F40-A206-F4B4A45BFEEC}"/>
                    </a:ext>
                  </a:extLst>
                </p:cNvPr>
                <p:cNvPicPr/>
                <p:nvPr/>
              </p:nvPicPr>
              <p:blipFill>
                <a:blip r:embed="rId89"/>
                <a:stretch>
                  <a:fillRect/>
                </a:stretch>
              </p:blipFill>
              <p:spPr>
                <a:xfrm>
                  <a:off x="9164880" y="2228948"/>
                  <a:ext cx="65880" cy="3949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96" name="Ink 95">
                  <a:extLst>
                    <a:ext uri="{FF2B5EF4-FFF2-40B4-BE49-F238E27FC236}">
                      <a16:creationId xmlns:a16="http://schemas.microsoft.com/office/drawing/2014/main" id="{5844F273-6840-4C41-BC1F-1B6486C6DCFC}"/>
                    </a:ext>
                  </a:extLst>
                </p14:cNvPr>
                <p14:cNvContentPartPr/>
                <p14:nvPr/>
              </p14:nvContentPartPr>
              <p14:xfrm>
                <a:off x="9137520" y="2104748"/>
                <a:ext cx="888120" cy="72000"/>
              </p14:xfrm>
            </p:contentPart>
          </mc:Choice>
          <mc:Fallback xmlns="">
            <p:pic>
              <p:nvPicPr>
                <p:cNvPr id="96" name="Ink 95">
                  <a:extLst>
                    <a:ext uri="{FF2B5EF4-FFF2-40B4-BE49-F238E27FC236}">
                      <a16:creationId xmlns:a16="http://schemas.microsoft.com/office/drawing/2014/main" id="{5844F273-6840-4C41-BC1F-1B6486C6DCFC}"/>
                    </a:ext>
                  </a:extLst>
                </p:cNvPr>
                <p:cNvPicPr/>
                <p:nvPr/>
              </p:nvPicPr>
              <p:blipFill>
                <a:blip r:embed="rId91"/>
                <a:stretch>
                  <a:fillRect/>
                </a:stretch>
              </p:blipFill>
              <p:spPr>
                <a:xfrm>
                  <a:off x="9128520" y="2096108"/>
                  <a:ext cx="90576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97" name="Ink 96">
                  <a:extLst>
                    <a:ext uri="{FF2B5EF4-FFF2-40B4-BE49-F238E27FC236}">
                      <a16:creationId xmlns:a16="http://schemas.microsoft.com/office/drawing/2014/main" id="{80C23CEE-CE23-432E-BE5C-02E668CD8A97}"/>
                    </a:ext>
                  </a:extLst>
                </p14:cNvPr>
                <p14:cNvContentPartPr/>
                <p14:nvPr/>
              </p14:nvContentPartPr>
              <p14:xfrm>
                <a:off x="10018800" y="2168468"/>
                <a:ext cx="24120" cy="385920"/>
              </p14:xfrm>
            </p:contentPart>
          </mc:Choice>
          <mc:Fallback xmlns="">
            <p:pic>
              <p:nvPicPr>
                <p:cNvPr id="97" name="Ink 96">
                  <a:extLst>
                    <a:ext uri="{FF2B5EF4-FFF2-40B4-BE49-F238E27FC236}">
                      <a16:creationId xmlns:a16="http://schemas.microsoft.com/office/drawing/2014/main" id="{80C23CEE-CE23-432E-BE5C-02E668CD8A97}"/>
                    </a:ext>
                  </a:extLst>
                </p:cNvPr>
                <p:cNvPicPr/>
                <p:nvPr/>
              </p:nvPicPr>
              <p:blipFill>
                <a:blip r:embed="rId93"/>
                <a:stretch>
                  <a:fillRect/>
                </a:stretch>
              </p:blipFill>
              <p:spPr>
                <a:xfrm>
                  <a:off x="10010160" y="2159468"/>
                  <a:ext cx="41760" cy="4035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98" name="Ink 97">
                  <a:extLst>
                    <a:ext uri="{FF2B5EF4-FFF2-40B4-BE49-F238E27FC236}">
                      <a16:creationId xmlns:a16="http://schemas.microsoft.com/office/drawing/2014/main" id="{9FDDF704-8058-47DF-A460-52231C18D947}"/>
                    </a:ext>
                  </a:extLst>
                </p14:cNvPr>
                <p14:cNvContentPartPr/>
                <p14:nvPr/>
              </p14:nvContentPartPr>
              <p14:xfrm>
                <a:off x="9234720" y="2557628"/>
                <a:ext cx="806760" cy="211320"/>
              </p14:xfrm>
            </p:contentPart>
          </mc:Choice>
          <mc:Fallback xmlns="">
            <p:pic>
              <p:nvPicPr>
                <p:cNvPr id="98" name="Ink 97">
                  <a:extLst>
                    <a:ext uri="{FF2B5EF4-FFF2-40B4-BE49-F238E27FC236}">
                      <a16:creationId xmlns:a16="http://schemas.microsoft.com/office/drawing/2014/main" id="{9FDDF704-8058-47DF-A460-52231C18D947}"/>
                    </a:ext>
                  </a:extLst>
                </p:cNvPr>
                <p:cNvPicPr/>
                <p:nvPr/>
              </p:nvPicPr>
              <p:blipFill>
                <a:blip r:embed="rId95"/>
                <a:stretch>
                  <a:fillRect/>
                </a:stretch>
              </p:blipFill>
              <p:spPr>
                <a:xfrm>
                  <a:off x="9225720" y="2548988"/>
                  <a:ext cx="82440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99" name="Ink 98">
                  <a:extLst>
                    <a:ext uri="{FF2B5EF4-FFF2-40B4-BE49-F238E27FC236}">
                      <a16:creationId xmlns:a16="http://schemas.microsoft.com/office/drawing/2014/main" id="{4A51D9FB-6B15-4481-8C64-22CFAFAA24F4}"/>
                    </a:ext>
                  </a:extLst>
                </p14:cNvPr>
                <p14:cNvContentPartPr/>
                <p14:nvPr/>
              </p14:nvContentPartPr>
              <p14:xfrm>
                <a:off x="10022400" y="2540348"/>
                <a:ext cx="5040" cy="151920"/>
              </p14:xfrm>
            </p:contentPart>
          </mc:Choice>
          <mc:Fallback xmlns="">
            <p:pic>
              <p:nvPicPr>
                <p:cNvPr id="99" name="Ink 98">
                  <a:extLst>
                    <a:ext uri="{FF2B5EF4-FFF2-40B4-BE49-F238E27FC236}">
                      <a16:creationId xmlns:a16="http://schemas.microsoft.com/office/drawing/2014/main" id="{4A51D9FB-6B15-4481-8C64-22CFAFAA24F4}"/>
                    </a:ext>
                  </a:extLst>
                </p:cNvPr>
                <p:cNvPicPr/>
                <p:nvPr/>
              </p:nvPicPr>
              <p:blipFill>
                <a:blip r:embed="rId97"/>
                <a:stretch>
                  <a:fillRect/>
                </a:stretch>
              </p:blipFill>
              <p:spPr>
                <a:xfrm>
                  <a:off x="10013400" y="2531708"/>
                  <a:ext cx="22680" cy="169560"/>
                </a:xfrm>
                <a:prstGeom prst="rect">
                  <a:avLst/>
                </a:prstGeom>
              </p:spPr>
            </p:pic>
          </mc:Fallback>
        </mc:AlternateContent>
      </p:grpSp>
      <p:grpSp>
        <p:nvGrpSpPr>
          <p:cNvPr id="106" name="Group 105">
            <a:extLst>
              <a:ext uri="{FF2B5EF4-FFF2-40B4-BE49-F238E27FC236}">
                <a16:creationId xmlns:a16="http://schemas.microsoft.com/office/drawing/2014/main" id="{E36B36E2-DE02-4372-98DB-5E57083DD9FA}"/>
              </a:ext>
            </a:extLst>
          </p:cNvPr>
          <p:cNvGrpSpPr/>
          <p:nvPr/>
        </p:nvGrpSpPr>
        <p:grpSpPr>
          <a:xfrm>
            <a:off x="10579320" y="2165588"/>
            <a:ext cx="903960" cy="522360"/>
            <a:chOff x="10579320" y="2165588"/>
            <a:chExt cx="903960" cy="522360"/>
          </a:xfrm>
        </p:grpSpPr>
        <mc:AlternateContent xmlns:mc="http://schemas.openxmlformats.org/markup-compatibility/2006" xmlns:p14="http://schemas.microsoft.com/office/powerpoint/2010/main">
          <mc:Choice Requires="p14">
            <p:contentPart p14:bwMode="auto" r:id="rId98">
              <p14:nvContentPartPr>
                <p14:cNvPr id="21" name="Ink 20">
                  <a:extLst>
                    <a:ext uri="{FF2B5EF4-FFF2-40B4-BE49-F238E27FC236}">
                      <a16:creationId xmlns:a16="http://schemas.microsoft.com/office/drawing/2014/main" id="{2404D1D3-3185-410A-958E-5BEED19F325D}"/>
                    </a:ext>
                  </a:extLst>
                </p14:cNvPr>
                <p14:cNvContentPartPr/>
                <p14:nvPr/>
              </p14:nvContentPartPr>
              <p14:xfrm>
                <a:off x="10736640" y="2393828"/>
                <a:ext cx="77760" cy="182520"/>
              </p14:xfrm>
            </p:contentPart>
          </mc:Choice>
          <mc:Fallback xmlns="">
            <p:pic>
              <p:nvPicPr>
                <p:cNvPr id="21" name="Ink 20">
                  <a:extLst>
                    <a:ext uri="{FF2B5EF4-FFF2-40B4-BE49-F238E27FC236}">
                      <a16:creationId xmlns:a16="http://schemas.microsoft.com/office/drawing/2014/main" id="{2404D1D3-3185-410A-958E-5BEED19F325D}"/>
                    </a:ext>
                  </a:extLst>
                </p:cNvPr>
                <p:cNvPicPr/>
                <p:nvPr/>
              </p:nvPicPr>
              <p:blipFill>
                <a:blip r:embed="rId99"/>
                <a:stretch>
                  <a:fillRect/>
                </a:stretch>
              </p:blipFill>
              <p:spPr>
                <a:xfrm>
                  <a:off x="10727640" y="2385188"/>
                  <a:ext cx="9540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22" name="Ink 21">
                  <a:extLst>
                    <a:ext uri="{FF2B5EF4-FFF2-40B4-BE49-F238E27FC236}">
                      <a16:creationId xmlns:a16="http://schemas.microsoft.com/office/drawing/2014/main" id="{A71C1B87-91EF-44B8-9543-CFC5F036F41F}"/>
                    </a:ext>
                  </a:extLst>
                </p14:cNvPr>
                <p14:cNvContentPartPr/>
                <p14:nvPr/>
              </p14:nvContentPartPr>
              <p14:xfrm>
                <a:off x="10853640" y="2377268"/>
                <a:ext cx="87480" cy="158760"/>
              </p14:xfrm>
            </p:contentPart>
          </mc:Choice>
          <mc:Fallback xmlns="">
            <p:pic>
              <p:nvPicPr>
                <p:cNvPr id="22" name="Ink 21">
                  <a:extLst>
                    <a:ext uri="{FF2B5EF4-FFF2-40B4-BE49-F238E27FC236}">
                      <a16:creationId xmlns:a16="http://schemas.microsoft.com/office/drawing/2014/main" id="{A71C1B87-91EF-44B8-9543-CFC5F036F41F}"/>
                    </a:ext>
                  </a:extLst>
                </p:cNvPr>
                <p:cNvPicPr/>
                <p:nvPr/>
              </p:nvPicPr>
              <p:blipFill>
                <a:blip r:embed="rId101"/>
                <a:stretch>
                  <a:fillRect/>
                </a:stretch>
              </p:blipFill>
              <p:spPr>
                <a:xfrm>
                  <a:off x="10845000" y="2368268"/>
                  <a:ext cx="10512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23" name="Ink 22">
                  <a:extLst>
                    <a:ext uri="{FF2B5EF4-FFF2-40B4-BE49-F238E27FC236}">
                      <a16:creationId xmlns:a16="http://schemas.microsoft.com/office/drawing/2014/main" id="{BBC58E19-0DFE-43FF-AA8D-33FBB4A37452}"/>
                    </a:ext>
                  </a:extLst>
                </p14:cNvPr>
                <p14:cNvContentPartPr/>
                <p14:nvPr/>
              </p14:nvContentPartPr>
              <p14:xfrm>
                <a:off x="10983240" y="2354228"/>
                <a:ext cx="105480" cy="176400"/>
              </p14:xfrm>
            </p:contentPart>
          </mc:Choice>
          <mc:Fallback xmlns="">
            <p:pic>
              <p:nvPicPr>
                <p:cNvPr id="23" name="Ink 22">
                  <a:extLst>
                    <a:ext uri="{FF2B5EF4-FFF2-40B4-BE49-F238E27FC236}">
                      <a16:creationId xmlns:a16="http://schemas.microsoft.com/office/drawing/2014/main" id="{BBC58E19-0DFE-43FF-AA8D-33FBB4A37452}"/>
                    </a:ext>
                  </a:extLst>
                </p:cNvPr>
                <p:cNvPicPr/>
                <p:nvPr/>
              </p:nvPicPr>
              <p:blipFill>
                <a:blip r:embed="rId103"/>
                <a:stretch>
                  <a:fillRect/>
                </a:stretch>
              </p:blipFill>
              <p:spPr>
                <a:xfrm>
                  <a:off x="10974240" y="2345228"/>
                  <a:ext cx="12312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24" name="Ink 23">
                  <a:extLst>
                    <a:ext uri="{FF2B5EF4-FFF2-40B4-BE49-F238E27FC236}">
                      <a16:creationId xmlns:a16="http://schemas.microsoft.com/office/drawing/2014/main" id="{34549757-7F96-4C41-B29F-0033D3A8F3B6}"/>
                    </a:ext>
                  </a:extLst>
                </p14:cNvPr>
                <p14:cNvContentPartPr/>
                <p14:nvPr/>
              </p14:nvContentPartPr>
              <p14:xfrm>
                <a:off x="11144160" y="2276828"/>
                <a:ext cx="58680" cy="243000"/>
              </p14:xfrm>
            </p:contentPart>
          </mc:Choice>
          <mc:Fallback xmlns="">
            <p:pic>
              <p:nvPicPr>
                <p:cNvPr id="24" name="Ink 23">
                  <a:extLst>
                    <a:ext uri="{FF2B5EF4-FFF2-40B4-BE49-F238E27FC236}">
                      <a16:creationId xmlns:a16="http://schemas.microsoft.com/office/drawing/2014/main" id="{34549757-7F96-4C41-B29F-0033D3A8F3B6}"/>
                    </a:ext>
                  </a:extLst>
                </p:cNvPr>
                <p:cNvPicPr/>
                <p:nvPr/>
              </p:nvPicPr>
              <p:blipFill>
                <a:blip r:embed="rId105"/>
                <a:stretch>
                  <a:fillRect/>
                </a:stretch>
              </p:blipFill>
              <p:spPr>
                <a:xfrm>
                  <a:off x="11135520" y="2268188"/>
                  <a:ext cx="7632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25" name="Ink 24">
                  <a:extLst>
                    <a:ext uri="{FF2B5EF4-FFF2-40B4-BE49-F238E27FC236}">
                      <a16:creationId xmlns:a16="http://schemas.microsoft.com/office/drawing/2014/main" id="{A8458124-8A2B-4F0C-9FF1-2EDA5E44F389}"/>
                    </a:ext>
                  </a:extLst>
                </p14:cNvPr>
                <p14:cNvContentPartPr/>
                <p14:nvPr/>
              </p14:nvContentPartPr>
              <p14:xfrm>
                <a:off x="11101320" y="2330108"/>
                <a:ext cx="151920" cy="18720"/>
              </p14:xfrm>
            </p:contentPart>
          </mc:Choice>
          <mc:Fallback xmlns="">
            <p:pic>
              <p:nvPicPr>
                <p:cNvPr id="25" name="Ink 24">
                  <a:extLst>
                    <a:ext uri="{FF2B5EF4-FFF2-40B4-BE49-F238E27FC236}">
                      <a16:creationId xmlns:a16="http://schemas.microsoft.com/office/drawing/2014/main" id="{A8458124-8A2B-4F0C-9FF1-2EDA5E44F389}"/>
                    </a:ext>
                  </a:extLst>
                </p:cNvPr>
                <p:cNvPicPr/>
                <p:nvPr/>
              </p:nvPicPr>
              <p:blipFill>
                <a:blip r:embed="rId107"/>
                <a:stretch>
                  <a:fillRect/>
                </a:stretch>
              </p:blipFill>
              <p:spPr>
                <a:xfrm>
                  <a:off x="11092320" y="2321468"/>
                  <a:ext cx="16956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01" name="Ink 100">
                  <a:extLst>
                    <a:ext uri="{FF2B5EF4-FFF2-40B4-BE49-F238E27FC236}">
                      <a16:creationId xmlns:a16="http://schemas.microsoft.com/office/drawing/2014/main" id="{4414091E-67D0-497A-B771-3B356F18C665}"/>
                    </a:ext>
                  </a:extLst>
                </p14:cNvPr>
                <p14:cNvContentPartPr/>
                <p14:nvPr/>
              </p14:nvContentPartPr>
              <p14:xfrm>
                <a:off x="10596600" y="2295188"/>
                <a:ext cx="31680" cy="390240"/>
              </p14:xfrm>
            </p:contentPart>
          </mc:Choice>
          <mc:Fallback xmlns="">
            <p:pic>
              <p:nvPicPr>
                <p:cNvPr id="101" name="Ink 100">
                  <a:extLst>
                    <a:ext uri="{FF2B5EF4-FFF2-40B4-BE49-F238E27FC236}">
                      <a16:creationId xmlns:a16="http://schemas.microsoft.com/office/drawing/2014/main" id="{4414091E-67D0-497A-B771-3B356F18C665}"/>
                    </a:ext>
                  </a:extLst>
                </p:cNvPr>
                <p:cNvPicPr/>
                <p:nvPr/>
              </p:nvPicPr>
              <p:blipFill>
                <a:blip r:embed="rId109"/>
                <a:stretch>
                  <a:fillRect/>
                </a:stretch>
              </p:blipFill>
              <p:spPr>
                <a:xfrm>
                  <a:off x="10587600" y="2286188"/>
                  <a:ext cx="49320" cy="4078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02" name="Ink 101">
                  <a:extLst>
                    <a:ext uri="{FF2B5EF4-FFF2-40B4-BE49-F238E27FC236}">
                      <a16:creationId xmlns:a16="http://schemas.microsoft.com/office/drawing/2014/main" id="{545018AB-4B2A-40DB-8C8D-6989434FCB4C}"/>
                    </a:ext>
                  </a:extLst>
                </p14:cNvPr>
                <p14:cNvContentPartPr/>
                <p14:nvPr/>
              </p14:nvContentPartPr>
              <p14:xfrm>
                <a:off x="10579320" y="2165588"/>
                <a:ext cx="903960" cy="88200"/>
              </p14:xfrm>
            </p:contentPart>
          </mc:Choice>
          <mc:Fallback xmlns="">
            <p:pic>
              <p:nvPicPr>
                <p:cNvPr id="102" name="Ink 101">
                  <a:extLst>
                    <a:ext uri="{FF2B5EF4-FFF2-40B4-BE49-F238E27FC236}">
                      <a16:creationId xmlns:a16="http://schemas.microsoft.com/office/drawing/2014/main" id="{545018AB-4B2A-40DB-8C8D-6989434FCB4C}"/>
                    </a:ext>
                  </a:extLst>
                </p:cNvPr>
                <p:cNvPicPr/>
                <p:nvPr/>
              </p:nvPicPr>
              <p:blipFill>
                <a:blip r:embed="rId111"/>
                <a:stretch>
                  <a:fillRect/>
                </a:stretch>
              </p:blipFill>
              <p:spPr>
                <a:xfrm>
                  <a:off x="10570680" y="2156948"/>
                  <a:ext cx="92160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03" name="Ink 102">
                  <a:extLst>
                    <a:ext uri="{FF2B5EF4-FFF2-40B4-BE49-F238E27FC236}">
                      <a16:creationId xmlns:a16="http://schemas.microsoft.com/office/drawing/2014/main" id="{E93C33D2-4380-4C3A-A9E5-E295694ECE16}"/>
                    </a:ext>
                  </a:extLst>
                </p14:cNvPr>
                <p14:cNvContentPartPr/>
                <p14:nvPr/>
              </p14:nvContentPartPr>
              <p14:xfrm>
                <a:off x="11449080" y="2228948"/>
                <a:ext cx="15480" cy="345960"/>
              </p14:xfrm>
            </p:contentPart>
          </mc:Choice>
          <mc:Fallback xmlns="">
            <p:pic>
              <p:nvPicPr>
                <p:cNvPr id="103" name="Ink 102">
                  <a:extLst>
                    <a:ext uri="{FF2B5EF4-FFF2-40B4-BE49-F238E27FC236}">
                      <a16:creationId xmlns:a16="http://schemas.microsoft.com/office/drawing/2014/main" id="{E93C33D2-4380-4C3A-A9E5-E295694ECE16}"/>
                    </a:ext>
                  </a:extLst>
                </p:cNvPr>
                <p:cNvPicPr/>
                <p:nvPr/>
              </p:nvPicPr>
              <p:blipFill>
                <a:blip r:embed="rId113"/>
                <a:stretch>
                  <a:fillRect/>
                </a:stretch>
              </p:blipFill>
              <p:spPr>
                <a:xfrm>
                  <a:off x="11440080" y="2219948"/>
                  <a:ext cx="33120" cy="3636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05" name="Ink 104">
                  <a:extLst>
                    <a:ext uri="{FF2B5EF4-FFF2-40B4-BE49-F238E27FC236}">
                      <a16:creationId xmlns:a16="http://schemas.microsoft.com/office/drawing/2014/main" id="{55D03094-30D8-46A2-9B5C-BE0322C226F9}"/>
                    </a:ext>
                  </a:extLst>
                </p14:cNvPr>
                <p14:cNvContentPartPr/>
                <p14:nvPr/>
              </p14:nvContentPartPr>
              <p14:xfrm>
                <a:off x="10630080" y="2621348"/>
                <a:ext cx="814320" cy="66600"/>
              </p14:xfrm>
            </p:contentPart>
          </mc:Choice>
          <mc:Fallback xmlns="">
            <p:pic>
              <p:nvPicPr>
                <p:cNvPr id="105" name="Ink 104">
                  <a:extLst>
                    <a:ext uri="{FF2B5EF4-FFF2-40B4-BE49-F238E27FC236}">
                      <a16:creationId xmlns:a16="http://schemas.microsoft.com/office/drawing/2014/main" id="{55D03094-30D8-46A2-9B5C-BE0322C226F9}"/>
                    </a:ext>
                  </a:extLst>
                </p:cNvPr>
                <p:cNvPicPr/>
                <p:nvPr/>
              </p:nvPicPr>
              <p:blipFill>
                <a:blip r:embed="rId115"/>
                <a:stretch>
                  <a:fillRect/>
                </a:stretch>
              </p:blipFill>
              <p:spPr>
                <a:xfrm>
                  <a:off x="10621080" y="2612708"/>
                  <a:ext cx="831960" cy="84240"/>
                </a:xfrm>
                <a:prstGeom prst="rect">
                  <a:avLst/>
                </a:prstGeom>
              </p:spPr>
            </p:pic>
          </mc:Fallback>
        </mc:AlternateContent>
      </p:grpSp>
      <p:grpSp>
        <p:nvGrpSpPr>
          <p:cNvPr id="120" name="Group 119">
            <a:extLst>
              <a:ext uri="{FF2B5EF4-FFF2-40B4-BE49-F238E27FC236}">
                <a16:creationId xmlns:a16="http://schemas.microsoft.com/office/drawing/2014/main" id="{F58A0C36-69AD-4569-AB96-43EB9B389BA5}"/>
              </a:ext>
            </a:extLst>
          </p:cNvPr>
          <p:cNvGrpSpPr/>
          <p:nvPr/>
        </p:nvGrpSpPr>
        <p:grpSpPr>
          <a:xfrm>
            <a:off x="4384440" y="3152348"/>
            <a:ext cx="2549160" cy="1630800"/>
            <a:chOff x="4384440" y="3152348"/>
            <a:chExt cx="2549160" cy="1630800"/>
          </a:xfrm>
        </p:grpSpPr>
        <mc:AlternateContent xmlns:mc="http://schemas.openxmlformats.org/markup-compatibility/2006" xmlns:p14="http://schemas.microsoft.com/office/powerpoint/2010/main">
          <mc:Choice Requires="p14">
            <p:contentPart p14:bwMode="auto" r:id="rId116">
              <p14:nvContentPartPr>
                <p14:cNvPr id="46" name="Ink 45">
                  <a:extLst>
                    <a:ext uri="{FF2B5EF4-FFF2-40B4-BE49-F238E27FC236}">
                      <a16:creationId xmlns:a16="http://schemas.microsoft.com/office/drawing/2014/main" id="{32E0D984-BE48-4966-BB18-52900F4B28C9}"/>
                    </a:ext>
                  </a:extLst>
                </p14:cNvPr>
                <p14:cNvContentPartPr/>
                <p14:nvPr/>
              </p14:nvContentPartPr>
              <p14:xfrm>
                <a:off x="5865480" y="4253588"/>
                <a:ext cx="111600" cy="259560"/>
              </p14:xfrm>
            </p:contentPart>
          </mc:Choice>
          <mc:Fallback xmlns="">
            <p:pic>
              <p:nvPicPr>
                <p:cNvPr id="46" name="Ink 45">
                  <a:extLst>
                    <a:ext uri="{FF2B5EF4-FFF2-40B4-BE49-F238E27FC236}">
                      <a16:creationId xmlns:a16="http://schemas.microsoft.com/office/drawing/2014/main" id="{32E0D984-BE48-4966-BB18-52900F4B28C9}"/>
                    </a:ext>
                  </a:extLst>
                </p:cNvPr>
                <p:cNvPicPr/>
                <p:nvPr/>
              </p:nvPicPr>
              <p:blipFill>
                <a:blip r:embed="rId117"/>
                <a:stretch>
                  <a:fillRect/>
                </a:stretch>
              </p:blipFill>
              <p:spPr>
                <a:xfrm>
                  <a:off x="5856480" y="4244588"/>
                  <a:ext cx="12924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47" name="Ink 46">
                  <a:extLst>
                    <a:ext uri="{FF2B5EF4-FFF2-40B4-BE49-F238E27FC236}">
                      <a16:creationId xmlns:a16="http://schemas.microsoft.com/office/drawing/2014/main" id="{6027B9DB-EF6A-4A8E-83EB-2A7248C02480}"/>
                    </a:ext>
                  </a:extLst>
                </p14:cNvPr>
                <p14:cNvContentPartPr/>
                <p14:nvPr/>
              </p14:nvContentPartPr>
              <p14:xfrm>
                <a:off x="6254280" y="4184468"/>
                <a:ext cx="50760" cy="342360"/>
              </p14:xfrm>
            </p:contentPart>
          </mc:Choice>
          <mc:Fallback xmlns="">
            <p:pic>
              <p:nvPicPr>
                <p:cNvPr id="47" name="Ink 46">
                  <a:extLst>
                    <a:ext uri="{FF2B5EF4-FFF2-40B4-BE49-F238E27FC236}">
                      <a16:creationId xmlns:a16="http://schemas.microsoft.com/office/drawing/2014/main" id="{6027B9DB-EF6A-4A8E-83EB-2A7248C02480}"/>
                    </a:ext>
                  </a:extLst>
                </p:cNvPr>
                <p:cNvPicPr/>
                <p:nvPr/>
              </p:nvPicPr>
              <p:blipFill>
                <a:blip r:embed="rId119"/>
                <a:stretch>
                  <a:fillRect/>
                </a:stretch>
              </p:blipFill>
              <p:spPr>
                <a:xfrm>
                  <a:off x="6245280" y="4175468"/>
                  <a:ext cx="684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48" name="Ink 47">
                  <a:extLst>
                    <a:ext uri="{FF2B5EF4-FFF2-40B4-BE49-F238E27FC236}">
                      <a16:creationId xmlns:a16="http://schemas.microsoft.com/office/drawing/2014/main" id="{7067842B-07CA-406E-9943-ED2DC53C9630}"/>
                    </a:ext>
                  </a:extLst>
                </p14:cNvPr>
                <p14:cNvContentPartPr/>
                <p14:nvPr/>
              </p14:nvContentPartPr>
              <p14:xfrm>
                <a:off x="6231600" y="4339988"/>
                <a:ext cx="100080" cy="39960"/>
              </p14:xfrm>
            </p:contentPart>
          </mc:Choice>
          <mc:Fallback xmlns="">
            <p:pic>
              <p:nvPicPr>
                <p:cNvPr id="48" name="Ink 47">
                  <a:extLst>
                    <a:ext uri="{FF2B5EF4-FFF2-40B4-BE49-F238E27FC236}">
                      <a16:creationId xmlns:a16="http://schemas.microsoft.com/office/drawing/2014/main" id="{7067842B-07CA-406E-9943-ED2DC53C9630}"/>
                    </a:ext>
                  </a:extLst>
                </p:cNvPr>
                <p:cNvPicPr/>
                <p:nvPr/>
              </p:nvPicPr>
              <p:blipFill>
                <a:blip r:embed="rId121"/>
                <a:stretch>
                  <a:fillRect/>
                </a:stretch>
              </p:blipFill>
              <p:spPr>
                <a:xfrm>
                  <a:off x="6222600" y="4330988"/>
                  <a:ext cx="11772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49" name="Ink 48">
                  <a:extLst>
                    <a:ext uri="{FF2B5EF4-FFF2-40B4-BE49-F238E27FC236}">
                      <a16:creationId xmlns:a16="http://schemas.microsoft.com/office/drawing/2014/main" id="{2E57049D-8AEE-447B-B798-A36D7F957C35}"/>
                    </a:ext>
                  </a:extLst>
                </p14:cNvPr>
                <p14:cNvContentPartPr/>
                <p14:nvPr/>
              </p14:nvContentPartPr>
              <p14:xfrm>
                <a:off x="6390360" y="4179788"/>
                <a:ext cx="82440" cy="290520"/>
              </p14:xfrm>
            </p:contentPart>
          </mc:Choice>
          <mc:Fallback xmlns="">
            <p:pic>
              <p:nvPicPr>
                <p:cNvPr id="49" name="Ink 48">
                  <a:extLst>
                    <a:ext uri="{FF2B5EF4-FFF2-40B4-BE49-F238E27FC236}">
                      <a16:creationId xmlns:a16="http://schemas.microsoft.com/office/drawing/2014/main" id="{2E57049D-8AEE-447B-B798-A36D7F957C35}"/>
                    </a:ext>
                  </a:extLst>
                </p:cNvPr>
                <p:cNvPicPr/>
                <p:nvPr/>
              </p:nvPicPr>
              <p:blipFill>
                <a:blip r:embed="rId123"/>
                <a:stretch>
                  <a:fillRect/>
                </a:stretch>
              </p:blipFill>
              <p:spPr>
                <a:xfrm>
                  <a:off x="6381720" y="4171148"/>
                  <a:ext cx="10008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50" name="Ink 49">
                  <a:extLst>
                    <a:ext uri="{FF2B5EF4-FFF2-40B4-BE49-F238E27FC236}">
                      <a16:creationId xmlns:a16="http://schemas.microsoft.com/office/drawing/2014/main" id="{3279AF7F-FA2F-48BB-9C12-2001AD7FE0C0}"/>
                    </a:ext>
                  </a:extLst>
                </p14:cNvPr>
                <p14:cNvContentPartPr/>
                <p14:nvPr/>
              </p14:nvContentPartPr>
              <p14:xfrm>
                <a:off x="6507360" y="4199228"/>
                <a:ext cx="15480" cy="256320"/>
              </p14:xfrm>
            </p:contentPart>
          </mc:Choice>
          <mc:Fallback xmlns="">
            <p:pic>
              <p:nvPicPr>
                <p:cNvPr id="50" name="Ink 49">
                  <a:extLst>
                    <a:ext uri="{FF2B5EF4-FFF2-40B4-BE49-F238E27FC236}">
                      <a16:creationId xmlns:a16="http://schemas.microsoft.com/office/drawing/2014/main" id="{3279AF7F-FA2F-48BB-9C12-2001AD7FE0C0}"/>
                    </a:ext>
                  </a:extLst>
                </p:cNvPr>
                <p:cNvPicPr/>
                <p:nvPr/>
              </p:nvPicPr>
              <p:blipFill>
                <a:blip r:embed="rId125"/>
                <a:stretch>
                  <a:fillRect/>
                </a:stretch>
              </p:blipFill>
              <p:spPr>
                <a:xfrm>
                  <a:off x="6498360" y="4190228"/>
                  <a:ext cx="3312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51" name="Ink 50">
                  <a:extLst>
                    <a:ext uri="{FF2B5EF4-FFF2-40B4-BE49-F238E27FC236}">
                      <a16:creationId xmlns:a16="http://schemas.microsoft.com/office/drawing/2014/main" id="{25B14388-9648-4CF0-B5AB-F5DE86218AB1}"/>
                    </a:ext>
                  </a:extLst>
                </p14:cNvPr>
                <p14:cNvContentPartPr/>
                <p14:nvPr/>
              </p14:nvContentPartPr>
              <p14:xfrm>
                <a:off x="6552000" y="4269428"/>
                <a:ext cx="70200" cy="192240"/>
              </p14:xfrm>
            </p:contentPart>
          </mc:Choice>
          <mc:Fallback xmlns="">
            <p:pic>
              <p:nvPicPr>
                <p:cNvPr id="51" name="Ink 50">
                  <a:extLst>
                    <a:ext uri="{FF2B5EF4-FFF2-40B4-BE49-F238E27FC236}">
                      <a16:creationId xmlns:a16="http://schemas.microsoft.com/office/drawing/2014/main" id="{25B14388-9648-4CF0-B5AB-F5DE86218AB1}"/>
                    </a:ext>
                  </a:extLst>
                </p:cNvPr>
                <p:cNvPicPr/>
                <p:nvPr/>
              </p:nvPicPr>
              <p:blipFill>
                <a:blip r:embed="rId127"/>
                <a:stretch>
                  <a:fillRect/>
                </a:stretch>
              </p:blipFill>
              <p:spPr>
                <a:xfrm>
                  <a:off x="6543000" y="4260428"/>
                  <a:ext cx="8784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52" name="Ink 51">
                  <a:extLst>
                    <a:ext uri="{FF2B5EF4-FFF2-40B4-BE49-F238E27FC236}">
                      <a16:creationId xmlns:a16="http://schemas.microsoft.com/office/drawing/2014/main" id="{3F7D6188-C210-49F2-84A9-0F38FB752CBF}"/>
                    </a:ext>
                  </a:extLst>
                </p14:cNvPr>
                <p14:cNvContentPartPr/>
                <p14:nvPr/>
              </p14:nvContentPartPr>
              <p14:xfrm>
                <a:off x="6712560" y="4238468"/>
                <a:ext cx="58680" cy="191520"/>
              </p14:xfrm>
            </p:contentPart>
          </mc:Choice>
          <mc:Fallback xmlns="">
            <p:pic>
              <p:nvPicPr>
                <p:cNvPr id="52" name="Ink 51">
                  <a:extLst>
                    <a:ext uri="{FF2B5EF4-FFF2-40B4-BE49-F238E27FC236}">
                      <a16:creationId xmlns:a16="http://schemas.microsoft.com/office/drawing/2014/main" id="{3F7D6188-C210-49F2-84A9-0F38FB752CBF}"/>
                    </a:ext>
                  </a:extLst>
                </p:cNvPr>
                <p:cNvPicPr/>
                <p:nvPr/>
              </p:nvPicPr>
              <p:blipFill>
                <a:blip r:embed="rId129"/>
                <a:stretch>
                  <a:fillRect/>
                </a:stretch>
              </p:blipFill>
              <p:spPr>
                <a:xfrm>
                  <a:off x="6703560" y="4229828"/>
                  <a:ext cx="7632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29" name="Ink 28">
                  <a:extLst>
                    <a:ext uri="{FF2B5EF4-FFF2-40B4-BE49-F238E27FC236}">
                      <a16:creationId xmlns:a16="http://schemas.microsoft.com/office/drawing/2014/main" id="{185245D0-5624-4CFD-B802-8BE89D83038F}"/>
                    </a:ext>
                  </a:extLst>
                </p14:cNvPr>
                <p14:cNvContentPartPr/>
                <p14:nvPr/>
              </p14:nvContentPartPr>
              <p14:xfrm>
                <a:off x="5221440" y="3536468"/>
                <a:ext cx="154080" cy="213480"/>
              </p14:xfrm>
            </p:contentPart>
          </mc:Choice>
          <mc:Fallback xmlns="">
            <p:pic>
              <p:nvPicPr>
                <p:cNvPr id="29" name="Ink 28">
                  <a:extLst>
                    <a:ext uri="{FF2B5EF4-FFF2-40B4-BE49-F238E27FC236}">
                      <a16:creationId xmlns:a16="http://schemas.microsoft.com/office/drawing/2014/main" id="{185245D0-5624-4CFD-B802-8BE89D83038F}"/>
                    </a:ext>
                  </a:extLst>
                </p:cNvPr>
                <p:cNvPicPr/>
                <p:nvPr/>
              </p:nvPicPr>
              <p:blipFill>
                <a:blip r:embed="rId131"/>
                <a:stretch>
                  <a:fillRect/>
                </a:stretch>
              </p:blipFill>
              <p:spPr>
                <a:xfrm>
                  <a:off x="5212800" y="3527828"/>
                  <a:ext cx="171720"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30" name="Ink 29">
                  <a:extLst>
                    <a:ext uri="{FF2B5EF4-FFF2-40B4-BE49-F238E27FC236}">
                      <a16:creationId xmlns:a16="http://schemas.microsoft.com/office/drawing/2014/main" id="{2D9704B9-1B00-4C05-823D-0B3206712C33}"/>
                    </a:ext>
                  </a:extLst>
                </p14:cNvPr>
                <p14:cNvContentPartPr/>
                <p14:nvPr/>
              </p14:nvContentPartPr>
              <p14:xfrm>
                <a:off x="5438520" y="3477788"/>
                <a:ext cx="108000" cy="231840"/>
              </p14:xfrm>
            </p:contentPart>
          </mc:Choice>
          <mc:Fallback xmlns="">
            <p:pic>
              <p:nvPicPr>
                <p:cNvPr id="30" name="Ink 29">
                  <a:extLst>
                    <a:ext uri="{FF2B5EF4-FFF2-40B4-BE49-F238E27FC236}">
                      <a16:creationId xmlns:a16="http://schemas.microsoft.com/office/drawing/2014/main" id="{2D9704B9-1B00-4C05-823D-0B3206712C33}"/>
                    </a:ext>
                  </a:extLst>
                </p:cNvPr>
                <p:cNvPicPr/>
                <p:nvPr/>
              </p:nvPicPr>
              <p:blipFill>
                <a:blip r:embed="rId133"/>
                <a:stretch>
                  <a:fillRect/>
                </a:stretch>
              </p:blipFill>
              <p:spPr>
                <a:xfrm>
                  <a:off x="5429880" y="3468788"/>
                  <a:ext cx="12564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31" name="Ink 30">
                  <a:extLst>
                    <a:ext uri="{FF2B5EF4-FFF2-40B4-BE49-F238E27FC236}">
                      <a16:creationId xmlns:a16="http://schemas.microsoft.com/office/drawing/2014/main" id="{0FFC9E67-7543-4391-A4CF-D69EF64503F7}"/>
                    </a:ext>
                  </a:extLst>
                </p14:cNvPr>
                <p14:cNvContentPartPr/>
                <p14:nvPr/>
              </p14:nvContentPartPr>
              <p14:xfrm>
                <a:off x="5618520" y="3522068"/>
                <a:ext cx="102600" cy="203400"/>
              </p14:xfrm>
            </p:contentPart>
          </mc:Choice>
          <mc:Fallback xmlns="">
            <p:pic>
              <p:nvPicPr>
                <p:cNvPr id="31" name="Ink 30">
                  <a:extLst>
                    <a:ext uri="{FF2B5EF4-FFF2-40B4-BE49-F238E27FC236}">
                      <a16:creationId xmlns:a16="http://schemas.microsoft.com/office/drawing/2014/main" id="{0FFC9E67-7543-4391-A4CF-D69EF64503F7}"/>
                    </a:ext>
                  </a:extLst>
                </p:cNvPr>
                <p:cNvPicPr/>
                <p:nvPr/>
              </p:nvPicPr>
              <p:blipFill>
                <a:blip r:embed="rId135"/>
                <a:stretch>
                  <a:fillRect/>
                </a:stretch>
              </p:blipFill>
              <p:spPr>
                <a:xfrm>
                  <a:off x="5609520" y="3513068"/>
                  <a:ext cx="12024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32" name="Ink 31">
                  <a:extLst>
                    <a:ext uri="{FF2B5EF4-FFF2-40B4-BE49-F238E27FC236}">
                      <a16:creationId xmlns:a16="http://schemas.microsoft.com/office/drawing/2014/main" id="{C78843A0-112D-4B2D-9D53-834C9672F43E}"/>
                    </a:ext>
                  </a:extLst>
                </p14:cNvPr>
                <p14:cNvContentPartPr/>
                <p14:nvPr/>
              </p14:nvContentPartPr>
              <p14:xfrm>
                <a:off x="5790960" y="3489308"/>
                <a:ext cx="124560" cy="204120"/>
              </p14:xfrm>
            </p:contentPart>
          </mc:Choice>
          <mc:Fallback xmlns="">
            <p:pic>
              <p:nvPicPr>
                <p:cNvPr id="32" name="Ink 31">
                  <a:extLst>
                    <a:ext uri="{FF2B5EF4-FFF2-40B4-BE49-F238E27FC236}">
                      <a16:creationId xmlns:a16="http://schemas.microsoft.com/office/drawing/2014/main" id="{C78843A0-112D-4B2D-9D53-834C9672F43E}"/>
                    </a:ext>
                  </a:extLst>
                </p:cNvPr>
                <p:cNvPicPr/>
                <p:nvPr/>
              </p:nvPicPr>
              <p:blipFill>
                <a:blip r:embed="rId137"/>
                <a:stretch>
                  <a:fillRect/>
                </a:stretch>
              </p:blipFill>
              <p:spPr>
                <a:xfrm>
                  <a:off x="5781960" y="3480308"/>
                  <a:ext cx="14220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33" name="Ink 32">
                  <a:extLst>
                    <a:ext uri="{FF2B5EF4-FFF2-40B4-BE49-F238E27FC236}">
                      <a16:creationId xmlns:a16="http://schemas.microsoft.com/office/drawing/2014/main" id="{A4995ACB-D54E-4934-AA3C-BED9EF352644}"/>
                    </a:ext>
                  </a:extLst>
                </p14:cNvPr>
                <p14:cNvContentPartPr/>
                <p14:nvPr/>
              </p14:nvContentPartPr>
              <p14:xfrm>
                <a:off x="6019200" y="3376988"/>
                <a:ext cx="23040" cy="312840"/>
              </p14:xfrm>
            </p:contentPart>
          </mc:Choice>
          <mc:Fallback xmlns="">
            <p:pic>
              <p:nvPicPr>
                <p:cNvPr id="33" name="Ink 32">
                  <a:extLst>
                    <a:ext uri="{FF2B5EF4-FFF2-40B4-BE49-F238E27FC236}">
                      <a16:creationId xmlns:a16="http://schemas.microsoft.com/office/drawing/2014/main" id="{A4995ACB-D54E-4934-AA3C-BED9EF352644}"/>
                    </a:ext>
                  </a:extLst>
                </p:cNvPr>
                <p:cNvPicPr/>
                <p:nvPr/>
              </p:nvPicPr>
              <p:blipFill>
                <a:blip r:embed="rId139"/>
                <a:stretch>
                  <a:fillRect/>
                </a:stretch>
              </p:blipFill>
              <p:spPr>
                <a:xfrm>
                  <a:off x="6010560" y="3367988"/>
                  <a:ext cx="40680" cy="33048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34" name="Ink 33">
                  <a:extLst>
                    <a:ext uri="{FF2B5EF4-FFF2-40B4-BE49-F238E27FC236}">
                      <a16:creationId xmlns:a16="http://schemas.microsoft.com/office/drawing/2014/main" id="{CFA7951D-A3BA-4479-81C4-EDF31DC45855}"/>
                    </a:ext>
                  </a:extLst>
                </p14:cNvPr>
                <p14:cNvContentPartPr/>
                <p14:nvPr/>
              </p14:nvContentPartPr>
              <p14:xfrm>
                <a:off x="5963760" y="3479228"/>
                <a:ext cx="106560" cy="37800"/>
              </p14:xfrm>
            </p:contentPart>
          </mc:Choice>
          <mc:Fallback xmlns="">
            <p:pic>
              <p:nvPicPr>
                <p:cNvPr id="34" name="Ink 33">
                  <a:extLst>
                    <a:ext uri="{FF2B5EF4-FFF2-40B4-BE49-F238E27FC236}">
                      <a16:creationId xmlns:a16="http://schemas.microsoft.com/office/drawing/2014/main" id="{CFA7951D-A3BA-4479-81C4-EDF31DC45855}"/>
                    </a:ext>
                  </a:extLst>
                </p:cNvPr>
                <p:cNvPicPr/>
                <p:nvPr/>
              </p:nvPicPr>
              <p:blipFill>
                <a:blip r:embed="rId141"/>
                <a:stretch>
                  <a:fillRect/>
                </a:stretch>
              </p:blipFill>
              <p:spPr>
                <a:xfrm>
                  <a:off x="5955120" y="3470228"/>
                  <a:ext cx="12420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35" name="Ink 34">
                  <a:extLst>
                    <a:ext uri="{FF2B5EF4-FFF2-40B4-BE49-F238E27FC236}">
                      <a16:creationId xmlns:a16="http://schemas.microsoft.com/office/drawing/2014/main" id="{16C0F1EE-7AE5-4CEC-9786-CCCEBE00721E}"/>
                    </a:ext>
                  </a:extLst>
                </p14:cNvPr>
                <p14:cNvContentPartPr/>
                <p14:nvPr/>
              </p14:nvContentPartPr>
              <p14:xfrm>
                <a:off x="6129360" y="3369788"/>
                <a:ext cx="130680" cy="300960"/>
              </p14:xfrm>
            </p:contentPart>
          </mc:Choice>
          <mc:Fallback xmlns="">
            <p:pic>
              <p:nvPicPr>
                <p:cNvPr id="35" name="Ink 34">
                  <a:extLst>
                    <a:ext uri="{FF2B5EF4-FFF2-40B4-BE49-F238E27FC236}">
                      <a16:creationId xmlns:a16="http://schemas.microsoft.com/office/drawing/2014/main" id="{16C0F1EE-7AE5-4CEC-9786-CCCEBE00721E}"/>
                    </a:ext>
                  </a:extLst>
                </p:cNvPr>
                <p:cNvPicPr/>
                <p:nvPr/>
              </p:nvPicPr>
              <p:blipFill>
                <a:blip r:embed="rId143"/>
                <a:stretch>
                  <a:fillRect/>
                </a:stretch>
              </p:blipFill>
              <p:spPr>
                <a:xfrm>
                  <a:off x="6120360" y="3360788"/>
                  <a:ext cx="14832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07" name="Ink 106">
                  <a:extLst>
                    <a:ext uri="{FF2B5EF4-FFF2-40B4-BE49-F238E27FC236}">
                      <a16:creationId xmlns:a16="http://schemas.microsoft.com/office/drawing/2014/main" id="{B5494CB2-C095-4A4B-A076-EBEE7188B2F7}"/>
                    </a:ext>
                  </a:extLst>
                </p14:cNvPr>
                <p14:cNvContentPartPr/>
                <p14:nvPr/>
              </p14:nvContentPartPr>
              <p14:xfrm>
                <a:off x="5052240" y="3359708"/>
                <a:ext cx="34560" cy="540360"/>
              </p14:xfrm>
            </p:contentPart>
          </mc:Choice>
          <mc:Fallback xmlns="">
            <p:pic>
              <p:nvPicPr>
                <p:cNvPr id="107" name="Ink 106">
                  <a:extLst>
                    <a:ext uri="{FF2B5EF4-FFF2-40B4-BE49-F238E27FC236}">
                      <a16:creationId xmlns:a16="http://schemas.microsoft.com/office/drawing/2014/main" id="{B5494CB2-C095-4A4B-A076-EBEE7188B2F7}"/>
                    </a:ext>
                  </a:extLst>
                </p:cNvPr>
                <p:cNvPicPr/>
                <p:nvPr/>
              </p:nvPicPr>
              <p:blipFill>
                <a:blip r:embed="rId145"/>
                <a:stretch>
                  <a:fillRect/>
                </a:stretch>
              </p:blipFill>
              <p:spPr>
                <a:xfrm>
                  <a:off x="5043600" y="3351068"/>
                  <a:ext cx="52200" cy="55800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08" name="Ink 107">
                  <a:extLst>
                    <a:ext uri="{FF2B5EF4-FFF2-40B4-BE49-F238E27FC236}">
                      <a16:creationId xmlns:a16="http://schemas.microsoft.com/office/drawing/2014/main" id="{700FC211-80DB-496D-80F4-4EBF08FB4B02}"/>
                    </a:ext>
                  </a:extLst>
                </p14:cNvPr>
                <p14:cNvContentPartPr/>
                <p14:nvPr/>
              </p14:nvContentPartPr>
              <p14:xfrm>
                <a:off x="5027400" y="3160988"/>
                <a:ext cx="1539360" cy="212040"/>
              </p14:xfrm>
            </p:contentPart>
          </mc:Choice>
          <mc:Fallback xmlns="">
            <p:pic>
              <p:nvPicPr>
                <p:cNvPr id="108" name="Ink 107">
                  <a:extLst>
                    <a:ext uri="{FF2B5EF4-FFF2-40B4-BE49-F238E27FC236}">
                      <a16:creationId xmlns:a16="http://schemas.microsoft.com/office/drawing/2014/main" id="{700FC211-80DB-496D-80F4-4EBF08FB4B02}"/>
                    </a:ext>
                  </a:extLst>
                </p:cNvPr>
                <p:cNvPicPr/>
                <p:nvPr/>
              </p:nvPicPr>
              <p:blipFill>
                <a:blip r:embed="rId147"/>
                <a:stretch>
                  <a:fillRect/>
                </a:stretch>
              </p:blipFill>
              <p:spPr>
                <a:xfrm>
                  <a:off x="5018760" y="3151988"/>
                  <a:ext cx="155700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09" name="Ink 108">
                  <a:extLst>
                    <a:ext uri="{FF2B5EF4-FFF2-40B4-BE49-F238E27FC236}">
                      <a16:creationId xmlns:a16="http://schemas.microsoft.com/office/drawing/2014/main" id="{C8FD7FA3-DC29-4992-9CBF-9D4D16C84B18}"/>
                    </a:ext>
                  </a:extLst>
                </p14:cNvPr>
                <p14:cNvContentPartPr/>
                <p14:nvPr/>
              </p14:nvContentPartPr>
              <p14:xfrm>
                <a:off x="6502320" y="3152348"/>
                <a:ext cx="21240" cy="542880"/>
              </p14:xfrm>
            </p:contentPart>
          </mc:Choice>
          <mc:Fallback xmlns="">
            <p:pic>
              <p:nvPicPr>
                <p:cNvPr id="109" name="Ink 108">
                  <a:extLst>
                    <a:ext uri="{FF2B5EF4-FFF2-40B4-BE49-F238E27FC236}">
                      <a16:creationId xmlns:a16="http://schemas.microsoft.com/office/drawing/2014/main" id="{C8FD7FA3-DC29-4992-9CBF-9D4D16C84B18}"/>
                    </a:ext>
                  </a:extLst>
                </p:cNvPr>
                <p:cNvPicPr/>
                <p:nvPr/>
              </p:nvPicPr>
              <p:blipFill>
                <a:blip r:embed="rId149"/>
                <a:stretch>
                  <a:fillRect/>
                </a:stretch>
              </p:blipFill>
              <p:spPr>
                <a:xfrm>
                  <a:off x="6493680" y="3143708"/>
                  <a:ext cx="38880" cy="56052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10" name="Ink 109">
                  <a:extLst>
                    <a:ext uri="{FF2B5EF4-FFF2-40B4-BE49-F238E27FC236}">
                      <a16:creationId xmlns:a16="http://schemas.microsoft.com/office/drawing/2014/main" id="{7A38D889-4753-43EA-BD0A-E04FEC70C5A8}"/>
                    </a:ext>
                  </a:extLst>
                </p14:cNvPr>
                <p14:cNvContentPartPr/>
                <p14:nvPr/>
              </p14:nvContentPartPr>
              <p14:xfrm>
                <a:off x="5044320" y="3787028"/>
                <a:ext cx="1595520" cy="103680"/>
              </p14:xfrm>
            </p:contentPart>
          </mc:Choice>
          <mc:Fallback xmlns="">
            <p:pic>
              <p:nvPicPr>
                <p:cNvPr id="110" name="Ink 109">
                  <a:extLst>
                    <a:ext uri="{FF2B5EF4-FFF2-40B4-BE49-F238E27FC236}">
                      <a16:creationId xmlns:a16="http://schemas.microsoft.com/office/drawing/2014/main" id="{7A38D889-4753-43EA-BD0A-E04FEC70C5A8}"/>
                    </a:ext>
                  </a:extLst>
                </p:cNvPr>
                <p:cNvPicPr/>
                <p:nvPr/>
              </p:nvPicPr>
              <p:blipFill>
                <a:blip r:embed="rId151"/>
                <a:stretch>
                  <a:fillRect/>
                </a:stretch>
              </p:blipFill>
              <p:spPr>
                <a:xfrm>
                  <a:off x="5035680" y="3778388"/>
                  <a:ext cx="161316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37" name="Ink 36">
                  <a:extLst>
                    <a:ext uri="{FF2B5EF4-FFF2-40B4-BE49-F238E27FC236}">
                      <a16:creationId xmlns:a16="http://schemas.microsoft.com/office/drawing/2014/main" id="{27AC5DA8-F69E-4687-BB21-D7E7901A8EAE}"/>
                    </a:ext>
                  </a:extLst>
                </p14:cNvPr>
                <p14:cNvContentPartPr/>
                <p14:nvPr/>
              </p14:nvContentPartPr>
              <p14:xfrm>
                <a:off x="4655520" y="4319828"/>
                <a:ext cx="102600" cy="289440"/>
              </p14:xfrm>
            </p:contentPart>
          </mc:Choice>
          <mc:Fallback xmlns="">
            <p:pic>
              <p:nvPicPr>
                <p:cNvPr id="37" name="Ink 36">
                  <a:extLst>
                    <a:ext uri="{FF2B5EF4-FFF2-40B4-BE49-F238E27FC236}">
                      <a16:creationId xmlns:a16="http://schemas.microsoft.com/office/drawing/2014/main" id="{27AC5DA8-F69E-4687-BB21-D7E7901A8EAE}"/>
                    </a:ext>
                  </a:extLst>
                </p:cNvPr>
                <p:cNvPicPr/>
                <p:nvPr/>
              </p:nvPicPr>
              <p:blipFill>
                <a:blip r:embed="rId153"/>
                <a:stretch>
                  <a:fillRect/>
                </a:stretch>
              </p:blipFill>
              <p:spPr>
                <a:xfrm>
                  <a:off x="4646520" y="4311188"/>
                  <a:ext cx="12024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38" name="Ink 37">
                  <a:extLst>
                    <a:ext uri="{FF2B5EF4-FFF2-40B4-BE49-F238E27FC236}">
                      <a16:creationId xmlns:a16="http://schemas.microsoft.com/office/drawing/2014/main" id="{2A2D259E-C334-46E9-B120-6B9F5D39D332}"/>
                    </a:ext>
                  </a:extLst>
                </p14:cNvPr>
                <p14:cNvContentPartPr/>
                <p14:nvPr/>
              </p14:nvContentPartPr>
              <p14:xfrm>
                <a:off x="4630320" y="4459868"/>
                <a:ext cx="144360" cy="45360"/>
              </p14:xfrm>
            </p:contentPart>
          </mc:Choice>
          <mc:Fallback xmlns="">
            <p:pic>
              <p:nvPicPr>
                <p:cNvPr id="38" name="Ink 37">
                  <a:extLst>
                    <a:ext uri="{FF2B5EF4-FFF2-40B4-BE49-F238E27FC236}">
                      <a16:creationId xmlns:a16="http://schemas.microsoft.com/office/drawing/2014/main" id="{2A2D259E-C334-46E9-B120-6B9F5D39D332}"/>
                    </a:ext>
                  </a:extLst>
                </p:cNvPr>
                <p:cNvPicPr/>
                <p:nvPr/>
              </p:nvPicPr>
              <p:blipFill>
                <a:blip r:embed="rId155"/>
                <a:stretch>
                  <a:fillRect/>
                </a:stretch>
              </p:blipFill>
              <p:spPr>
                <a:xfrm>
                  <a:off x="4621680" y="4450868"/>
                  <a:ext cx="16200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39" name="Ink 38">
                  <a:extLst>
                    <a:ext uri="{FF2B5EF4-FFF2-40B4-BE49-F238E27FC236}">
                      <a16:creationId xmlns:a16="http://schemas.microsoft.com/office/drawing/2014/main" id="{02477735-BEB8-488D-9D6C-D56FC201FFC9}"/>
                    </a:ext>
                  </a:extLst>
                </p14:cNvPr>
                <p14:cNvContentPartPr/>
                <p14:nvPr/>
              </p14:nvContentPartPr>
              <p14:xfrm>
                <a:off x="4783680" y="4453748"/>
                <a:ext cx="72360" cy="146520"/>
              </p14:xfrm>
            </p:contentPart>
          </mc:Choice>
          <mc:Fallback xmlns="">
            <p:pic>
              <p:nvPicPr>
                <p:cNvPr id="39" name="Ink 38">
                  <a:extLst>
                    <a:ext uri="{FF2B5EF4-FFF2-40B4-BE49-F238E27FC236}">
                      <a16:creationId xmlns:a16="http://schemas.microsoft.com/office/drawing/2014/main" id="{02477735-BEB8-488D-9D6C-D56FC201FFC9}"/>
                    </a:ext>
                  </a:extLst>
                </p:cNvPr>
                <p:cNvPicPr/>
                <p:nvPr/>
              </p:nvPicPr>
              <p:blipFill>
                <a:blip r:embed="rId157"/>
                <a:stretch>
                  <a:fillRect/>
                </a:stretch>
              </p:blipFill>
              <p:spPr>
                <a:xfrm>
                  <a:off x="4774680" y="4445108"/>
                  <a:ext cx="9000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40" name="Ink 39">
                  <a:extLst>
                    <a:ext uri="{FF2B5EF4-FFF2-40B4-BE49-F238E27FC236}">
                      <a16:creationId xmlns:a16="http://schemas.microsoft.com/office/drawing/2014/main" id="{B5A8D871-17A9-4A00-9E04-6C761F2BAD9C}"/>
                    </a:ext>
                  </a:extLst>
                </p14:cNvPr>
                <p14:cNvContentPartPr/>
                <p14:nvPr/>
              </p14:nvContentPartPr>
              <p14:xfrm>
                <a:off x="4926960" y="4347908"/>
                <a:ext cx="30960" cy="228960"/>
              </p14:xfrm>
            </p:contentPart>
          </mc:Choice>
          <mc:Fallback xmlns="">
            <p:pic>
              <p:nvPicPr>
                <p:cNvPr id="40" name="Ink 39">
                  <a:extLst>
                    <a:ext uri="{FF2B5EF4-FFF2-40B4-BE49-F238E27FC236}">
                      <a16:creationId xmlns:a16="http://schemas.microsoft.com/office/drawing/2014/main" id="{B5A8D871-17A9-4A00-9E04-6C761F2BAD9C}"/>
                    </a:ext>
                  </a:extLst>
                </p:cNvPr>
                <p:cNvPicPr/>
                <p:nvPr/>
              </p:nvPicPr>
              <p:blipFill>
                <a:blip r:embed="rId159"/>
                <a:stretch>
                  <a:fillRect/>
                </a:stretch>
              </p:blipFill>
              <p:spPr>
                <a:xfrm>
                  <a:off x="4918320" y="4338908"/>
                  <a:ext cx="4860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41" name="Ink 40">
                  <a:extLst>
                    <a:ext uri="{FF2B5EF4-FFF2-40B4-BE49-F238E27FC236}">
                      <a16:creationId xmlns:a16="http://schemas.microsoft.com/office/drawing/2014/main" id="{6D1A9966-E10C-440C-B70F-9108616008B4}"/>
                    </a:ext>
                  </a:extLst>
                </p14:cNvPr>
                <p14:cNvContentPartPr/>
                <p14:nvPr/>
              </p14:nvContentPartPr>
              <p14:xfrm>
                <a:off x="5010120" y="4222988"/>
                <a:ext cx="144720" cy="350280"/>
              </p14:xfrm>
            </p:contentPart>
          </mc:Choice>
          <mc:Fallback xmlns="">
            <p:pic>
              <p:nvPicPr>
                <p:cNvPr id="41" name="Ink 40">
                  <a:extLst>
                    <a:ext uri="{FF2B5EF4-FFF2-40B4-BE49-F238E27FC236}">
                      <a16:creationId xmlns:a16="http://schemas.microsoft.com/office/drawing/2014/main" id="{6D1A9966-E10C-440C-B70F-9108616008B4}"/>
                    </a:ext>
                  </a:extLst>
                </p:cNvPr>
                <p:cNvPicPr/>
                <p:nvPr/>
              </p:nvPicPr>
              <p:blipFill>
                <a:blip r:embed="rId161"/>
                <a:stretch>
                  <a:fillRect/>
                </a:stretch>
              </p:blipFill>
              <p:spPr>
                <a:xfrm>
                  <a:off x="5001480" y="4213988"/>
                  <a:ext cx="162360" cy="36792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42" name="Ink 41">
                  <a:extLst>
                    <a:ext uri="{FF2B5EF4-FFF2-40B4-BE49-F238E27FC236}">
                      <a16:creationId xmlns:a16="http://schemas.microsoft.com/office/drawing/2014/main" id="{5729B471-8395-43B1-AD69-E34EE397149F}"/>
                    </a:ext>
                  </a:extLst>
                </p14:cNvPr>
                <p14:cNvContentPartPr/>
                <p14:nvPr/>
              </p14:nvContentPartPr>
              <p14:xfrm>
                <a:off x="5186160" y="4374188"/>
                <a:ext cx="63000" cy="192600"/>
              </p14:xfrm>
            </p:contentPart>
          </mc:Choice>
          <mc:Fallback xmlns="">
            <p:pic>
              <p:nvPicPr>
                <p:cNvPr id="42" name="Ink 41">
                  <a:extLst>
                    <a:ext uri="{FF2B5EF4-FFF2-40B4-BE49-F238E27FC236}">
                      <a16:creationId xmlns:a16="http://schemas.microsoft.com/office/drawing/2014/main" id="{5729B471-8395-43B1-AD69-E34EE397149F}"/>
                    </a:ext>
                  </a:extLst>
                </p:cNvPr>
                <p:cNvPicPr/>
                <p:nvPr/>
              </p:nvPicPr>
              <p:blipFill>
                <a:blip r:embed="rId163"/>
                <a:stretch>
                  <a:fillRect/>
                </a:stretch>
              </p:blipFill>
              <p:spPr>
                <a:xfrm>
                  <a:off x="5177160" y="4365188"/>
                  <a:ext cx="8064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43" name="Ink 42">
                  <a:extLst>
                    <a:ext uri="{FF2B5EF4-FFF2-40B4-BE49-F238E27FC236}">
                      <a16:creationId xmlns:a16="http://schemas.microsoft.com/office/drawing/2014/main" id="{58B97807-D22A-4E90-97A4-A59A8F471046}"/>
                    </a:ext>
                  </a:extLst>
                </p14:cNvPr>
                <p14:cNvContentPartPr/>
                <p14:nvPr/>
              </p14:nvContentPartPr>
              <p14:xfrm>
                <a:off x="5340960" y="4359068"/>
                <a:ext cx="77400" cy="180360"/>
              </p14:xfrm>
            </p:contentPart>
          </mc:Choice>
          <mc:Fallback xmlns="">
            <p:pic>
              <p:nvPicPr>
                <p:cNvPr id="43" name="Ink 42">
                  <a:extLst>
                    <a:ext uri="{FF2B5EF4-FFF2-40B4-BE49-F238E27FC236}">
                      <a16:creationId xmlns:a16="http://schemas.microsoft.com/office/drawing/2014/main" id="{58B97807-D22A-4E90-97A4-A59A8F471046}"/>
                    </a:ext>
                  </a:extLst>
                </p:cNvPr>
                <p:cNvPicPr/>
                <p:nvPr/>
              </p:nvPicPr>
              <p:blipFill>
                <a:blip r:embed="rId165"/>
                <a:stretch>
                  <a:fillRect/>
                </a:stretch>
              </p:blipFill>
              <p:spPr>
                <a:xfrm>
                  <a:off x="5331960" y="4350428"/>
                  <a:ext cx="9504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44" name="Ink 43">
                  <a:extLst>
                    <a:ext uri="{FF2B5EF4-FFF2-40B4-BE49-F238E27FC236}">
                      <a16:creationId xmlns:a16="http://schemas.microsoft.com/office/drawing/2014/main" id="{1A145BFA-3042-4576-9247-BFC1073B7A2E}"/>
                    </a:ext>
                  </a:extLst>
                </p14:cNvPr>
                <p14:cNvContentPartPr/>
                <p14:nvPr/>
              </p14:nvContentPartPr>
              <p14:xfrm>
                <a:off x="5456160" y="4359068"/>
                <a:ext cx="79200" cy="183240"/>
              </p14:xfrm>
            </p:contentPart>
          </mc:Choice>
          <mc:Fallback xmlns="">
            <p:pic>
              <p:nvPicPr>
                <p:cNvPr id="44" name="Ink 43">
                  <a:extLst>
                    <a:ext uri="{FF2B5EF4-FFF2-40B4-BE49-F238E27FC236}">
                      <a16:creationId xmlns:a16="http://schemas.microsoft.com/office/drawing/2014/main" id="{1A145BFA-3042-4576-9247-BFC1073B7A2E}"/>
                    </a:ext>
                  </a:extLst>
                </p:cNvPr>
                <p:cNvPicPr/>
                <p:nvPr/>
              </p:nvPicPr>
              <p:blipFill>
                <a:blip r:embed="rId167"/>
                <a:stretch>
                  <a:fillRect/>
                </a:stretch>
              </p:blipFill>
              <p:spPr>
                <a:xfrm>
                  <a:off x="5447520" y="4350428"/>
                  <a:ext cx="9684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11" name="Ink 110">
                  <a:extLst>
                    <a:ext uri="{FF2B5EF4-FFF2-40B4-BE49-F238E27FC236}">
                      <a16:creationId xmlns:a16="http://schemas.microsoft.com/office/drawing/2014/main" id="{51AE31C7-D32F-433B-9B47-F6E093F65143}"/>
                    </a:ext>
                  </a:extLst>
                </p14:cNvPr>
                <p14:cNvContentPartPr/>
                <p14:nvPr/>
              </p14:nvContentPartPr>
              <p14:xfrm>
                <a:off x="4384440" y="4282748"/>
                <a:ext cx="12600" cy="174600"/>
              </p14:xfrm>
            </p:contentPart>
          </mc:Choice>
          <mc:Fallback xmlns="">
            <p:pic>
              <p:nvPicPr>
                <p:cNvPr id="111" name="Ink 110">
                  <a:extLst>
                    <a:ext uri="{FF2B5EF4-FFF2-40B4-BE49-F238E27FC236}">
                      <a16:creationId xmlns:a16="http://schemas.microsoft.com/office/drawing/2014/main" id="{51AE31C7-D32F-433B-9B47-F6E093F65143}"/>
                    </a:ext>
                  </a:extLst>
                </p:cNvPr>
                <p:cNvPicPr/>
                <p:nvPr/>
              </p:nvPicPr>
              <p:blipFill>
                <a:blip r:embed="rId169"/>
                <a:stretch>
                  <a:fillRect/>
                </a:stretch>
              </p:blipFill>
              <p:spPr>
                <a:xfrm>
                  <a:off x="4375800" y="4273748"/>
                  <a:ext cx="3024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14" name="Ink 113">
                  <a:extLst>
                    <a:ext uri="{FF2B5EF4-FFF2-40B4-BE49-F238E27FC236}">
                      <a16:creationId xmlns:a16="http://schemas.microsoft.com/office/drawing/2014/main" id="{C92794C7-ADFB-4DBD-805D-98C54B9A2B4D}"/>
                    </a:ext>
                  </a:extLst>
                </p14:cNvPr>
                <p14:cNvContentPartPr/>
                <p14:nvPr/>
              </p14:nvContentPartPr>
              <p14:xfrm>
                <a:off x="4385160" y="3879548"/>
                <a:ext cx="2391120" cy="312480"/>
              </p14:xfrm>
            </p:contentPart>
          </mc:Choice>
          <mc:Fallback xmlns="">
            <p:pic>
              <p:nvPicPr>
                <p:cNvPr id="114" name="Ink 113">
                  <a:extLst>
                    <a:ext uri="{FF2B5EF4-FFF2-40B4-BE49-F238E27FC236}">
                      <a16:creationId xmlns:a16="http://schemas.microsoft.com/office/drawing/2014/main" id="{C92794C7-ADFB-4DBD-805D-98C54B9A2B4D}"/>
                    </a:ext>
                  </a:extLst>
                </p:cNvPr>
                <p:cNvPicPr/>
                <p:nvPr/>
              </p:nvPicPr>
              <p:blipFill>
                <a:blip r:embed="rId171"/>
                <a:stretch>
                  <a:fillRect/>
                </a:stretch>
              </p:blipFill>
              <p:spPr>
                <a:xfrm>
                  <a:off x="4376160" y="3870548"/>
                  <a:ext cx="2408760" cy="33012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15" name="Ink 114">
                  <a:extLst>
                    <a:ext uri="{FF2B5EF4-FFF2-40B4-BE49-F238E27FC236}">
                      <a16:creationId xmlns:a16="http://schemas.microsoft.com/office/drawing/2014/main" id="{4E10C024-2537-4D83-8D0E-5CEA4274F860}"/>
                    </a:ext>
                  </a:extLst>
                </p14:cNvPr>
                <p14:cNvContentPartPr/>
                <p14:nvPr/>
              </p14:nvContentPartPr>
              <p14:xfrm>
                <a:off x="6796440" y="3895028"/>
                <a:ext cx="120960" cy="413640"/>
              </p14:xfrm>
            </p:contentPart>
          </mc:Choice>
          <mc:Fallback xmlns="">
            <p:pic>
              <p:nvPicPr>
                <p:cNvPr id="115" name="Ink 114">
                  <a:extLst>
                    <a:ext uri="{FF2B5EF4-FFF2-40B4-BE49-F238E27FC236}">
                      <a16:creationId xmlns:a16="http://schemas.microsoft.com/office/drawing/2014/main" id="{4E10C024-2537-4D83-8D0E-5CEA4274F860}"/>
                    </a:ext>
                  </a:extLst>
                </p:cNvPr>
                <p:cNvPicPr/>
                <p:nvPr/>
              </p:nvPicPr>
              <p:blipFill>
                <a:blip r:embed="rId173"/>
                <a:stretch>
                  <a:fillRect/>
                </a:stretch>
              </p:blipFill>
              <p:spPr>
                <a:xfrm>
                  <a:off x="6787800" y="3886028"/>
                  <a:ext cx="138600" cy="43128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17" name="Ink 116">
                  <a:extLst>
                    <a:ext uri="{FF2B5EF4-FFF2-40B4-BE49-F238E27FC236}">
                      <a16:creationId xmlns:a16="http://schemas.microsoft.com/office/drawing/2014/main" id="{7FC15B12-68CA-4475-923D-4B8DE4F6B177}"/>
                    </a:ext>
                  </a:extLst>
                </p14:cNvPr>
                <p14:cNvContentPartPr/>
                <p14:nvPr/>
              </p14:nvContentPartPr>
              <p14:xfrm>
                <a:off x="4402440" y="4174388"/>
                <a:ext cx="2309400" cy="608760"/>
              </p14:xfrm>
            </p:contentPart>
          </mc:Choice>
          <mc:Fallback xmlns="">
            <p:pic>
              <p:nvPicPr>
                <p:cNvPr id="117" name="Ink 116">
                  <a:extLst>
                    <a:ext uri="{FF2B5EF4-FFF2-40B4-BE49-F238E27FC236}">
                      <a16:creationId xmlns:a16="http://schemas.microsoft.com/office/drawing/2014/main" id="{7FC15B12-68CA-4475-923D-4B8DE4F6B177}"/>
                    </a:ext>
                  </a:extLst>
                </p:cNvPr>
                <p:cNvPicPr/>
                <p:nvPr/>
              </p:nvPicPr>
              <p:blipFill>
                <a:blip r:embed="rId175"/>
                <a:stretch>
                  <a:fillRect/>
                </a:stretch>
              </p:blipFill>
              <p:spPr>
                <a:xfrm>
                  <a:off x="4393440" y="4165748"/>
                  <a:ext cx="2327040" cy="62640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18" name="Ink 117">
                  <a:extLst>
                    <a:ext uri="{FF2B5EF4-FFF2-40B4-BE49-F238E27FC236}">
                      <a16:creationId xmlns:a16="http://schemas.microsoft.com/office/drawing/2014/main" id="{7782A20D-8071-4856-8577-9FA9E5B9FE84}"/>
                    </a:ext>
                  </a:extLst>
                </p14:cNvPr>
                <p14:cNvContentPartPr/>
                <p14:nvPr/>
              </p14:nvContentPartPr>
              <p14:xfrm>
                <a:off x="6670080" y="4419548"/>
                <a:ext cx="261720" cy="145440"/>
              </p14:xfrm>
            </p:contentPart>
          </mc:Choice>
          <mc:Fallback xmlns="">
            <p:pic>
              <p:nvPicPr>
                <p:cNvPr id="118" name="Ink 117">
                  <a:extLst>
                    <a:ext uri="{FF2B5EF4-FFF2-40B4-BE49-F238E27FC236}">
                      <a16:creationId xmlns:a16="http://schemas.microsoft.com/office/drawing/2014/main" id="{7782A20D-8071-4856-8577-9FA9E5B9FE84}"/>
                    </a:ext>
                  </a:extLst>
                </p:cNvPr>
                <p:cNvPicPr/>
                <p:nvPr/>
              </p:nvPicPr>
              <p:blipFill>
                <a:blip r:embed="rId177"/>
                <a:stretch>
                  <a:fillRect/>
                </a:stretch>
              </p:blipFill>
              <p:spPr>
                <a:xfrm>
                  <a:off x="6661440" y="4410548"/>
                  <a:ext cx="27936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19" name="Ink 118">
                  <a:extLst>
                    <a:ext uri="{FF2B5EF4-FFF2-40B4-BE49-F238E27FC236}">
                      <a16:creationId xmlns:a16="http://schemas.microsoft.com/office/drawing/2014/main" id="{B6023454-F782-4F95-B1F6-89944A69BF66}"/>
                    </a:ext>
                  </a:extLst>
                </p14:cNvPr>
                <p14:cNvContentPartPr/>
                <p14:nvPr/>
              </p14:nvContentPartPr>
              <p14:xfrm>
                <a:off x="6917760" y="4233428"/>
                <a:ext cx="15840" cy="191880"/>
              </p14:xfrm>
            </p:contentPart>
          </mc:Choice>
          <mc:Fallback xmlns="">
            <p:pic>
              <p:nvPicPr>
                <p:cNvPr id="119" name="Ink 118">
                  <a:extLst>
                    <a:ext uri="{FF2B5EF4-FFF2-40B4-BE49-F238E27FC236}">
                      <a16:creationId xmlns:a16="http://schemas.microsoft.com/office/drawing/2014/main" id="{B6023454-F782-4F95-B1F6-89944A69BF66}"/>
                    </a:ext>
                  </a:extLst>
                </p:cNvPr>
                <p:cNvPicPr/>
                <p:nvPr/>
              </p:nvPicPr>
              <p:blipFill>
                <a:blip r:embed="rId179"/>
                <a:stretch>
                  <a:fillRect/>
                </a:stretch>
              </p:blipFill>
              <p:spPr>
                <a:xfrm>
                  <a:off x="6908760" y="4224428"/>
                  <a:ext cx="33480" cy="209520"/>
                </a:xfrm>
                <a:prstGeom prst="rect">
                  <a:avLst/>
                </a:prstGeom>
              </p:spPr>
            </p:pic>
          </mc:Fallback>
        </mc:AlternateContent>
      </p:grpSp>
    </p:spTree>
    <p:extLst>
      <p:ext uri="{BB962C8B-B14F-4D97-AF65-F5344CB8AC3E}">
        <p14:creationId xmlns:p14="http://schemas.microsoft.com/office/powerpoint/2010/main" val="3244684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287B7-6A63-4AB5-82B2-785B559B1AE4}"/>
              </a:ext>
            </a:extLst>
          </p:cNvPr>
          <p:cNvSpPr>
            <a:spLocks noGrp="1"/>
          </p:cNvSpPr>
          <p:nvPr>
            <p:ph type="title"/>
          </p:nvPr>
        </p:nvSpPr>
        <p:spPr/>
        <p:txBody>
          <a:bodyPr/>
          <a:lstStyle/>
          <a:p>
            <a:r>
              <a:rPr lang="en-US"/>
              <a:t>What it really is</a:t>
            </a:r>
          </a:p>
        </p:txBody>
      </p:sp>
      <p:sp>
        <p:nvSpPr>
          <p:cNvPr id="3" name="Content Placeholder 2">
            <a:extLst>
              <a:ext uri="{FF2B5EF4-FFF2-40B4-BE49-F238E27FC236}">
                <a16:creationId xmlns:a16="http://schemas.microsoft.com/office/drawing/2014/main" id="{FCED7E68-3FC7-454B-B00E-E0FA972DD6C2}"/>
              </a:ext>
            </a:extLst>
          </p:cNvPr>
          <p:cNvSpPr>
            <a:spLocks noGrp="1"/>
          </p:cNvSpPr>
          <p:nvPr>
            <p:ph idx="1"/>
          </p:nvPr>
        </p:nvSpPr>
        <p:spPr/>
        <p:txBody>
          <a:bodyPr/>
          <a:lstStyle/>
          <a:p>
            <a:r>
              <a:rPr lang="en-US"/>
              <a:t>Pool of data blocks where you can store data</a:t>
            </a:r>
          </a:p>
          <a:p>
            <a:r>
              <a:rPr lang="en-US"/>
              <a:t>Database system that manages the data pool using the inode data structure</a:t>
            </a:r>
          </a:p>
        </p:txBody>
      </p:sp>
    </p:spTree>
    <p:extLst>
      <p:ext uri="{BB962C8B-B14F-4D97-AF65-F5344CB8AC3E}">
        <p14:creationId xmlns:p14="http://schemas.microsoft.com/office/powerpoint/2010/main" val="3316386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3C3C7-85D1-4782-AFD6-FCFB105E9341}"/>
              </a:ext>
            </a:extLst>
          </p:cNvPr>
          <p:cNvSpPr>
            <a:spLocks noGrp="1"/>
          </p:cNvSpPr>
          <p:nvPr>
            <p:ph type="title"/>
          </p:nvPr>
        </p:nvSpPr>
        <p:spPr/>
        <p:txBody>
          <a:bodyPr/>
          <a:lstStyle/>
          <a:p>
            <a:r>
              <a:rPr lang="en-US"/>
              <a:t>Filesystem UUID</a:t>
            </a:r>
          </a:p>
        </p:txBody>
      </p:sp>
      <p:sp>
        <p:nvSpPr>
          <p:cNvPr id="3" name="Content Placeholder 2">
            <a:extLst>
              <a:ext uri="{FF2B5EF4-FFF2-40B4-BE49-F238E27FC236}">
                <a16:creationId xmlns:a16="http://schemas.microsoft.com/office/drawing/2014/main" id="{2ED0ABE2-DC0A-49CA-863D-3D8E6000CD44}"/>
              </a:ext>
            </a:extLst>
          </p:cNvPr>
          <p:cNvSpPr>
            <a:spLocks noGrp="1"/>
          </p:cNvSpPr>
          <p:nvPr>
            <p:ph idx="1"/>
          </p:nvPr>
        </p:nvSpPr>
        <p:spPr/>
        <p:txBody>
          <a:bodyPr/>
          <a:lstStyle/>
          <a:p>
            <a:r>
              <a:rPr lang="en-US"/>
              <a:t>Device names can change</a:t>
            </a:r>
          </a:p>
          <a:p>
            <a:r>
              <a:rPr lang="en-US"/>
              <a:t>Use instead their universerally unique identifier (UUID)</a:t>
            </a:r>
          </a:p>
          <a:p>
            <a:r>
              <a:rPr lang="en-US"/>
              <a:t># blkid</a:t>
            </a:r>
          </a:p>
          <a:p>
            <a:pPr lvl="1"/>
            <a:r>
              <a:rPr lang="en-US"/>
              <a:t>List of devices and corresponding filesystems and UUIDs</a:t>
            </a:r>
          </a:p>
        </p:txBody>
      </p:sp>
    </p:spTree>
    <p:extLst>
      <p:ext uri="{BB962C8B-B14F-4D97-AF65-F5344CB8AC3E}">
        <p14:creationId xmlns:p14="http://schemas.microsoft.com/office/powerpoint/2010/main" val="19769119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4CB09-EBEF-4000-A732-5A164D23C318}"/>
              </a:ext>
            </a:extLst>
          </p:cNvPr>
          <p:cNvSpPr>
            <a:spLocks noGrp="1"/>
          </p:cNvSpPr>
          <p:nvPr>
            <p:ph type="title"/>
          </p:nvPr>
        </p:nvSpPr>
        <p:spPr/>
        <p:txBody>
          <a:bodyPr/>
          <a:lstStyle/>
          <a:p>
            <a:r>
              <a:rPr lang="en-US"/>
              <a:t>Filesystem mount options</a:t>
            </a:r>
          </a:p>
        </p:txBody>
      </p:sp>
      <p:sp>
        <p:nvSpPr>
          <p:cNvPr id="3" name="Content Placeholder 2">
            <a:extLst>
              <a:ext uri="{FF2B5EF4-FFF2-40B4-BE49-F238E27FC236}">
                <a16:creationId xmlns:a16="http://schemas.microsoft.com/office/drawing/2014/main" id="{D4E5568A-A7E3-40D6-9762-D319C0A4B044}"/>
              </a:ext>
            </a:extLst>
          </p:cNvPr>
          <p:cNvSpPr>
            <a:spLocks noGrp="1"/>
          </p:cNvSpPr>
          <p:nvPr>
            <p:ph idx="1"/>
          </p:nvPr>
        </p:nvSpPr>
        <p:spPr/>
        <p:txBody>
          <a:bodyPr/>
          <a:lstStyle/>
          <a:p>
            <a:r>
              <a:rPr lang="en-US" dirty="0"/>
              <a:t>-r : mount filesystem in read only mode</a:t>
            </a:r>
          </a:p>
          <a:p>
            <a:r>
              <a:rPr lang="en-US" dirty="0"/>
              <a:t>-t : filesystem type</a:t>
            </a:r>
          </a:p>
          <a:p>
            <a:r>
              <a:rPr lang="en-US" dirty="0"/>
              <a:t>exec / </a:t>
            </a:r>
            <a:r>
              <a:rPr lang="en-US" dirty="0" err="1"/>
              <a:t>noexec</a:t>
            </a:r>
            <a:r>
              <a:rPr lang="en-US" dirty="0"/>
              <a:t> - enables or disables execution of programs on the filesystem</a:t>
            </a:r>
          </a:p>
          <a:p>
            <a:r>
              <a:rPr lang="en-US" dirty="0" err="1"/>
              <a:t>suid</a:t>
            </a:r>
            <a:r>
              <a:rPr lang="en-US" dirty="0"/>
              <a:t> / </a:t>
            </a:r>
            <a:r>
              <a:rPr lang="en-US" dirty="0" err="1"/>
              <a:t>nosuid</a:t>
            </a:r>
            <a:r>
              <a:rPr lang="en-US" dirty="0"/>
              <a:t> - enables or disables </a:t>
            </a:r>
            <a:r>
              <a:rPr lang="en-US" dirty="0" err="1"/>
              <a:t>setuid</a:t>
            </a:r>
            <a:r>
              <a:rPr lang="en-US" dirty="0"/>
              <a:t> programs</a:t>
            </a:r>
          </a:p>
          <a:p>
            <a:r>
              <a:rPr lang="en-US" dirty="0" err="1"/>
              <a:t>uid</a:t>
            </a:r>
            <a:r>
              <a:rPr lang="en-US" dirty="0"/>
              <a:t> - treat files as though given </a:t>
            </a:r>
            <a:r>
              <a:rPr lang="en-US" dirty="0" err="1"/>
              <a:t>uid</a:t>
            </a:r>
            <a:r>
              <a:rPr lang="en-US" dirty="0"/>
              <a:t> is owner</a:t>
            </a:r>
          </a:p>
          <a:p>
            <a:r>
              <a:rPr lang="en-US" dirty="0" err="1"/>
              <a:t>ro</a:t>
            </a:r>
            <a:r>
              <a:rPr lang="en-US" dirty="0"/>
              <a:t> - mount filesystem in read only mode (long form)</a:t>
            </a:r>
          </a:p>
          <a:p>
            <a:r>
              <a:rPr lang="en-US" dirty="0" err="1"/>
              <a:t>rw</a:t>
            </a:r>
            <a:r>
              <a:rPr lang="en-US" dirty="0"/>
              <a:t> - mount filesystem in read-write mode </a:t>
            </a:r>
          </a:p>
        </p:txBody>
      </p:sp>
    </p:spTree>
    <p:extLst>
      <p:ext uri="{BB962C8B-B14F-4D97-AF65-F5344CB8AC3E}">
        <p14:creationId xmlns:p14="http://schemas.microsoft.com/office/powerpoint/2010/main" val="15830603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6811B-88F6-4582-B903-6044682E5857}"/>
              </a:ext>
            </a:extLst>
          </p:cNvPr>
          <p:cNvSpPr>
            <a:spLocks noGrp="1"/>
          </p:cNvSpPr>
          <p:nvPr>
            <p:ph type="title"/>
          </p:nvPr>
        </p:nvSpPr>
        <p:spPr/>
        <p:txBody>
          <a:bodyPr/>
          <a:lstStyle/>
          <a:p>
            <a:r>
              <a:rPr lang="en-US"/>
              <a:t>/etc/fstab (filesystem table)</a:t>
            </a:r>
          </a:p>
        </p:txBody>
      </p:sp>
      <p:sp>
        <p:nvSpPr>
          <p:cNvPr id="3" name="Content Placeholder 2">
            <a:extLst>
              <a:ext uri="{FF2B5EF4-FFF2-40B4-BE49-F238E27FC236}">
                <a16:creationId xmlns:a16="http://schemas.microsoft.com/office/drawing/2014/main" id="{2FCBD91F-1B63-47C2-88B6-733B70777EDB}"/>
              </a:ext>
            </a:extLst>
          </p:cNvPr>
          <p:cNvSpPr>
            <a:spLocks noGrp="1"/>
          </p:cNvSpPr>
          <p:nvPr>
            <p:ph idx="1"/>
          </p:nvPr>
        </p:nvSpPr>
        <p:spPr/>
        <p:txBody>
          <a:bodyPr/>
          <a:lstStyle/>
          <a:p>
            <a:r>
              <a:rPr lang="en-US"/>
              <a:t>Entries contain mounting information</a:t>
            </a:r>
          </a:p>
          <a:p>
            <a:r>
              <a:rPr lang="en-US"/>
              <a:t>UUID or device</a:t>
            </a:r>
          </a:p>
          <a:p>
            <a:r>
              <a:rPr lang="en-US"/>
              <a:t>Mount point</a:t>
            </a:r>
          </a:p>
          <a:p>
            <a:r>
              <a:rPr lang="en-US"/>
              <a:t>Filesystem type</a:t>
            </a:r>
          </a:p>
          <a:p>
            <a:r>
              <a:rPr lang="en-US"/>
              <a:t>Options (long options, comma separated)</a:t>
            </a:r>
          </a:p>
          <a:p>
            <a:r>
              <a:rPr lang="en-US"/>
              <a:t>Backup info for dump command (archived, set to 0)</a:t>
            </a:r>
          </a:p>
          <a:p>
            <a:r>
              <a:rPr lang="en-US"/>
              <a:t>Filesystem integrity test order</a:t>
            </a:r>
          </a:p>
          <a:p>
            <a:pPr lvl="1"/>
            <a:r>
              <a:rPr lang="en-US"/>
              <a:t>1 for root filesystem</a:t>
            </a:r>
          </a:p>
          <a:p>
            <a:pPr lvl="1"/>
            <a:r>
              <a:rPr lang="en-US"/>
              <a:t>2 for all others</a:t>
            </a:r>
          </a:p>
          <a:p>
            <a:pPr lvl="1"/>
            <a:r>
              <a:rPr lang="en-US"/>
              <a:t>0 to disable bootup check (this is the usual)</a:t>
            </a:r>
          </a:p>
        </p:txBody>
      </p:sp>
    </p:spTree>
    <p:extLst>
      <p:ext uri="{BB962C8B-B14F-4D97-AF65-F5344CB8AC3E}">
        <p14:creationId xmlns:p14="http://schemas.microsoft.com/office/powerpoint/2010/main" val="11320671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362FA-7CDE-4EE5-9816-8CB393A1F6D8}"/>
              </a:ext>
            </a:extLst>
          </p:cNvPr>
          <p:cNvSpPr>
            <a:spLocks noGrp="1"/>
          </p:cNvSpPr>
          <p:nvPr>
            <p:ph type="title"/>
          </p:nvPr>
        </p:nvSpPr>
        <p:spPr/>
        <p:txBody>
          <a:bodyPr/>
          <a:lstStyle/>
          <a:p>
            <a:r>
              <a:rPr lang="en-US"/>
              <a:t>Sizing up</a:t>
            </a:r>
          </a:p>
        </p:txBody>
      </p:sp>
      <p:sp>
        <p:nvSpPr>
          <p:cNvPr id="3" name="Content Placeholder 2">
            <a:extLst>
              <a:ext uri="{FF2B5EF4-FFF2-40B4-BE49-F238E27FC236}">
                <a16:creationId xmlns:a16="http://schemas.microsoft.com/office/drawing/2014/main" id="{49C81965-8488-4E88-ABA4-698966F3B861}"/>
              </a:ext>
            </a:extLst>
          </p:cNvPr>
          <p:cNvSpPr>
            <a:spLocks noGrp="1"/>
          </p:cNvSpPr>
          <p:nvPr>
            <p:ph idx="1"/>
          </p:nvPr>
        </p:nvSpPr>
        <p:spPr/>
        <p:txBody>
          <a:bodyPr/>
          <a:lstStyle/>
          <a:p>
            <a:r>
              <a:rPr lang="en-US"/>
              <a:t>$ df</a:t>
            </a:r>
          </a:p>
          <a:p>
            <a:pPr lvl="1"/>
            <a:r>
              <a:rPr lang="en-US"/>
              <a:t>Filesystem disk space usage</a:t>
            </a:r>
          </a:p>
          <a:p>
            <a:pPr lvl="1"/>
            <a:r>
              <a:rPr lang="en-US"/>
              <a:t>Filesystem device, 1K-blocks (capacity in blocks of 1024 bytes), used, available, used percentage, mounted on (the mount point)</a:t>
            </a:r>
          </a:p>
          <a:p>
            <a:r>
              <a:rPr lang="en-US"/>
              <a:t>$ du</a:t>
            </a:r>
          </a:p>
          <a:p>
            <a:pPr lvl="1"/>
            <a:r>
              <a:rPr lang="en-US"/>
              <a:t>File space usage.  Find out what is hogging disk space</a:t>
            </a:r>
          </a:p>
        </p:txBody>
      </p:sp>
    </p:spTree>
    <p:extLst>
      <p:ext uri="{BB962C8B-B14F-4D97-AF65-F5344CB8AC3E}">
        <p14:creationId xmlns:p14="http://schemas.microsoft.com/office/powerpoint/2010/main" val="3914015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926A1-95D6-4AD0-8C41-AD52D50E5B80}"/>
              </a:ext>
            </a:extLst>
          </p:cNvPr>
          <p:cNvSpPr>
            <a:spLocks noGrp="1"/>
          </p:cNvSpPr>
          <p:nvPr>
            <p:ph type="title"/>
          </p:nvPr>
        </p:nvSpPr>
        <p:spPr/>
        <p:txBody>
          <a:bodyPr/>
          <a:lstStyle/>
          <a:p>
            <a:r>
              <a:rPr lang="en-US"/>
              <a:t>Repairing a filesystem</a:t>
            </a:r>
          </a:p>
        </p:txBody>
      </p:sp>
      <p:sp>
        <p:nvSpPr>
          <p:cNvPr id="3" name="Content Placeholder 2">
            <a:extLst>
              <a:ext uri="{FF2B5EF4-FFF2-40B4-BE49-F238E27FC236}">
                <a16:creationId xmlns:a16="http://schemas.microsoft.com/office/drawing/2014/main" id="{A2AD238E-1527-4CBE-8A0D-B5503EC2A57A}"/>
              </a:ext>
            </a:extLst>
          </p:cNvPr>
          <p:cNvSpPr>
            <a:spLocks noGrp="1"/>
          </p:cNvSpPr>
          <p:nvPr>
            <p:ph idx="1"/>
          </p:nvPr>
        </p:nvSpPr>
        <p:spPr/>
        <p:txBody>
          <a:bodyPr/>
          <a:lstStyle/>
          <a:p>
            <a:r>
              <a:rPr lang="en-US"/>
              <a:t>(or at least trying)</a:t>
            </a:r>
          </a:p>
          <a:p>
            <a:r>
              <a:rPr lang="en-US"/>
              <a:t># fsck device</a:t>
            </a:r>
          </a:p>
          <a:p>
            <a:endParaRPr lang="en-US"/>
          </a:p>
          <a:p>
            <a:r>
              <a:rPr lang="en-US"/>
              <a:t>Filesystem must be </a:t>
            </a:r>
            <a:r>
              <a:rPr lang="en-US" b="1"/>
              <a:t>unmounted</a:t>
            </a:r>
            <a:r>
              <a:rPr lang="en-US"/>
              <a:t> otherwise you can cause the conflict you are trying to fix!</a:t>
            </a:r>
          </a:p>
          <a:p>
            <a:endParaRPr lang="en-US"/>
          </a:p>
        </p:txBody>
      </p:sp>
    </p:spTree>
    <p:extLst>
      <p:ext uri="{BB962C8B-B14F-4D97-AF65-F5344CB8AC3E}">
        <p14:creationId xmlns:p14="http://schemas.microsoft.com/office/powerpoint/2010/main" val="18405082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4D3EA-1F79-4821-A564-DD0579173DCF}"/>
              </a:ext>
            </a:extLst>
          </p:cNvPr>
          <p:cNvSpPr>
            <a:spLocks noGrp="1"/>
          </p:cNvSpPr>
          <p:nvPr>
            <p:ph type="title"/>
          </p:nvPr>
        </p:nvSpPr>
        <p:spPr/>
        <p:txBody>
          <a:bodyPr/>
          <a:lstStyle/>
          <a:p>
            <a:r>
              <a:rPr lang="en-US"/>
              <a:t>Filesystem Demos</a:t>
            </a:r>
          </a:p>
        </p:txBody>
      </p:sp>
      <p:sp>
        <p:nvSpPr>
          <p:cNvPr id="3" name="Content Placeholder 2">
            <a:extLst>
              <a:ext uri="{FF2B5EF4-FFF2-40B4-BE49-F238E27FC236}">
                <a16:creationId xmlns:a16="http://schemas.microsoft.com/office/drawing/2014/main" id="{2B2A60F3-D2E0-4C78-B1D9-86E3A0ED6E6C}"/>
              </a:ext>
            </a:extLst>
          </p:cNvPr>
          <p:cNvSpPr>
            <a:spLocks noGrp="1"/>
          </p:cNvSpPr>
          <p:nvPr>
            <p:ph idx="1"/>
          </p:nvPr>
        </p:nvSpPr>
        <p:spPr/>
        <p:txBody>
          <a:bodyPr/>
          <a:lstStyle/>
          <a:p>
            <a:r>
              <a:rPr lang="en-US"/>
              <a:t>Create a filesystem on a partition in Windows</a:t>
            </a:r>
          </a:p>
          <a:p>
            <a:r>
              <a:rPr lang="en-US"/>
              <a:t>Create a filesystem on a partition on a USB drive</a:t>
            </a:r>
          </a:p>
          <a:p>
            <a:r>
              <a:rPr lang="en-US"/>
              <a:t>Create a filesystem on a partition in AWS</a:t>
            </a:r>
          </a:p>
          <a:p>
            <a:r>
              <a:rPr lang="en-US"/>
              <a:t>Create a filesystem using a file</a:t>
            </a:r>
          </a:p>
          <a:p>
            <a:pPr lvl="1"/>
            <a:r>
              <a:rPr lang="en-US"/>
              <a:t>Introduce dd</a:t>
            </a:r>
          </a:p>
        </p:txBody>
      </p:sp>
    </p:spTree>
    <p:extLst>
      <p:ext uri="{BB962C8B-B14F-4D97-AF65-F5344CB8AC3E}">
        <p14:creationId xmlns:p14="http://schemas.microsoft.com/office/powerpoint/2010/main" val="19763855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2636F-2C17-40BB-AE84-147624BF0BF1}"/>
              </a:ext>
            </a:extLst>
          </p:cNvPr>
          <p:cNvSpPr>
            <a:spLocks noGrp="1"/>
          </p:cNvSpPr>
          <p:nvPr>
            <p:ph type="title"/>
          </p:nvPr>
        </p:nvSpPr>
        <p:spPr/>
        <p:txBody>
          <a:bodyPr/>
          <a:lstStyle/>
          <a:p>
            <a:r>
              <a:rPr lang="en-US"/>
              <a:t>dd</a:t>
            </a:r>
          </a:p>
        </p:txBody>
      </p:sp>
      <p:sp>
        <p:nvSpPr>
          <p:cNvPr id="3" name="Content Placeholder 2">
            <a:extLst>
              <a:ext uri="{FF2B5EF4-FFF2-40B4-BE49-F238E27FC236}">
                <a16:creationId xmlns:a16="http://schemas.microsoft.com/office/drawing/2014/main" id="{ECB98F9E-295A-4DF2-8E04-427B220162BC}"/>
              </a:ext>
            </a:extLst>
          </p:cNvPr>
          <p:cNvSpPr>
            <a:spLocks noGrp="1"/>
          </p:cNvSpPr>
          <p:nvPr>
            <p:ph idx="1"/>
          </p:nvPr>
        </p:nvSpPr>
        <p:spPr/>
        <p:txBody>
          <a:bodyPr/>
          <a:lstStyle/>
          <a:p>
            <a:r>
              <a:rPr lang="en-US"/>
              <a:t>$ dd if=/dev/zero of=new_file bs=1024 count=1</a:t>
            </a:r>
          </a:p>
          <a:p>
            <a:pPr lvl="1"/>
            <a:r>
              <a:rPr lang="en-US"/>
              <a:t>If = input file (default is STDIN)</a:t>
            </a:r>
          </a:p>
          <a:p>
            <a:pPr lvl="1"/>
            <a:r>
              <a:rPr lang="en-US"/>
              <a:t>Of = output file (default is STDOUT)</a:t>
            </a:r>
          </a:p>
          <a:p>
            <a:pPr lvl="1"/>
            <a:r>
              <a:rPr lang="en-US"/>
              <a:t>Bs = block size - read and write x bytes of data at a time</a:t>
            </a:r>
          </a:p>
          <a:p>
            <a:pPr lvl="1"/>
            <a:r>
              <a:rPr lang="en-US"/>
              <a:t>Count = number of blocks to copy</a:t>
            </a:r>
          </a:p>
          <a:p>
            <a:pPr lvl="2"/>
            <a:r>
              <a:rPr lang="en-US"/>
              <a:t>Don’t copy “all” of /dev/zero - copy a block of it</a:t>
            </a:r>
          </a:p>
        </p:txBody>
      </p:sp>
    </p:spTree>
    <p:extLst>
      <p:ext uri="{BB962C8B-B14F-4D97-AF65-F5344CB8AC3E}">
        <p14:creationId xmlns:p14="http://schemas.microsoft.com/office/powerpoint/2010/main" val="3648744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3BF3F-359B-4D00-9091-06314FFC6AC8}"/>
              </a:ext>
            </a:extLst>
          </p:cNvPr>
          <p:cNvSpPr>
            <a:spLocks noGrp="1"/>
          </p:cNvSpPr>
          <p:nvPr>
            <p:ph type="title"/>
          </p:nvPr>
        </p:nvSpPr>
        <p:spPr/>
        <p:txBody>
          <a:bodyPr/>
          <a:lstStyle/>
          <a:p>
            <a:r>
              <a:rPr lang="en-US"/>
              <a:t>Disks / Drive</a:t>
            </a:r>
          </a:p>
        </p:txBody>
      </p:sp>
      <p:sp>
        <p:nvSpPr>
          <p:cNvPr id="3" name="Content Placeholder 2">
            <a:extLst>
              <a:ext uri="{FF2B5EF4-FFF2-40B4-BE49-F238E27FC236}">
                <a16:creationId xmlns:a16="http://schemas.microsoft.com/office/drawing/2014/main" id="{1B183CBC-F825-4F41-83D1-6608F1DF2A17}"/>
              </a:ext>
            </a:extLst>
          </p:cNvPr>
          <p:cNvSpPr>
            <a:spLocks noGrp="1"/>
          </p:cNvSpPr>
          <p:nvPr>
            <p:ph idx="1"/>
          </p:nvPr>
        </p:nvSpPr>
        <p:spPr/>
        <p:txBody>
          <a:bodyPr/>
          <a:lstStyle/>
          <a:p>
            <a:r>
              <a:rPr lang="en-US"/>
              <a:t>The thing you are plugging in</a:t>
            </a:r>
          </a:p>
          <a:p>
            <a:r>
              <a:rPr lang="en-US"/>
              <a:t>HDD</a:t>
            </a:r>
          </a:p>
          <a:p>
            <a:r>
              <a:rPr lang="en-US"/>
              <a:t>SSD</a:t>
            </a:r>
          </a:p>
          <a:p>
            <a:r>
              <a:rPr lang="en-US"/>
              <a:t>NVME</a:t>
            </a:r>
          </a:p>
          <a:p>
            <a:r>
              <a:rPr lang="en-US"/>
              <a:t>USBs / external drives</a:t>
            </a:r>
          </a:p>
          <a:p>
            <a:r>
              <a:rPr lang="en-US"/>
              <a:t>CD, floppy disks, DVDs</a:t>
            </a:r>
          </a:p>
          <a:p>
            <a:endParaRPr lang="en-US"/>
          </a:p>
          <a:p>
            <a:r>
              <a:rPr lang="en-US"/>
              <a:t>We know these devices need to be communicated with.  We know we have STDIN and STDOUT, and the kernel has drivers to interface with these devices.  So how can they be ID’ed and worked with?</a:t>
            </a:r>
          </a:p>
        </p:txBody>
      </p:sp>
    </p:spTree>
    <p:extLst>
      <p:ext uri="{BB962C8B-B14F-4D97-AF65-F5344CB8AC3E}">
        <p14:creationId xmlns:p14="http://schemas.microsoft.com/office/powerpoint/2010/main" val="7862740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D6C28-D64D-480B-8421-D6E1001A2160}"/>
              </a:ext>
            </a:extLst>
          </p:cNvPr>
          <p:cNvSpPr>
            <a:spLocks noGrp="1"/>
          </p:cNvSpPr>
          <p:nvPr>
            <p:ph type="title"/>
          </p:nvPr>
        </p:nvSpPr>
        <p:spPr/>
        <p:txBody>
          <a:bodyPr/>
          <a:lstStyle/>
          <a:p>
            <a:r>
              <a:rPr lang="en-US"/>
              <a:t>Special purpose Filesystems</a:t>
            </a:r>
          </a:p>
        </p:txBody>
      </p:sp>
      <p:sp>
        <p:nvSpPr>
          <p:cNvPr id="3" name="Content Placeholder 2">
            <a:extLst>
              <a:ext uri="{FF2B5EF4-FFF2-40B4-BE49-F238E27FC236}">
                <a16:creationId xmlns:a16="http://schemas.microsoft.com/office/drawing/2014/main" id="{A57CA269-5829-4AEF-ADFA-74548A6417C9}"/>
              </a:ext>
            </a:extLst>
          </p:cNvPr>
          <p:cNvSpPr>
            <a:spLocks noGrp="1"/>
          </p:cNvSpPr>
          <p:nvPr>
            <p:ph idx="1"/>
          </p:nvPr>
        </p:nvSpPr>
        <p:spPr/>
        <p:txBody>
          <a:bodyPr/>
          <a:lstStyle/>
          <a:p>
            <a:r>
              <a:rPr lang="en-US"/>
              <a:t>/proc/</a:t>
            </a:r>
          </a:p>
          <a:p>
            <a:pPr lvl="1"/>
            <a:r>
              <a:rPr lang="en-US"/>
              <a:t>Process.  Each numbered directory = a process.  Files inside represent aspects of the process.  Contains other kernel / hardware info in files</a:t>
            </a:r>
          </a:p>
          <a:p>
            <a:r>
              <a:rPr lang="en-US"/>
              <a:t>/tmpfs/</a:t>
            </a:r>
          </a:p>
          <a:p>
            <a:pPr lvl="1"/>
            <a:r>
              <a:rPr lang="en-US"/>
              <a:t>Use RAM and swap as temporary storage.  Could cause interesting snags</a:t>
            </a:r>
          </a:p>
          <a:p>
            <a:r>
              <a:rPr lang="en-US"/>
              <a:t>Squashfs</a:t>
            </a:r>
          </a:p>
          <a:p>
            <a:pPr lvl="1"/>
            <a:r>
              <a:rPr lang="en-US"/>
              <a:t>Read only filesystem where content is stored in compressed format and extracted on demand</a:t>
            </a:r>
          </a:p>
          <a:p>
            <a:r>
              <a:rPr lang="en-US"/>
              <a:t>Overlay</a:t>
            </a:r>
          </a:p>
          <a:p>
            <a:pPr lvl="1"/>
            <a:r>
              <a:rPr lang="en-US"/>
              <a:t>Merges directories into composite.  Containers use these </a:t>
            </a:r>
            <a:r>
              <a:rPr lang="en-US">
                <a:sym typeface="Wingdings" panose="05000000000000000000" pitchFamily="2" charset="2"/>
              </a:rPr>
              <a:t></a:t>
            </a:r>
            <a:endParaRPr lang="en-US"/>
          </a:p>
          <a:p>
            <a:endParaRPr lang="en-US"/>
          </a:p>
          <a:p>
            <a:endParaRPr lang="en-US"/>
          </a:p>
        </p:txBody>
      </p:sp>
    </p:spTree>
    <p:extLst>
      <p:ext uri="{BB962C8B-B14F-4D97-AF65-F5344CB8AC3E}">
        <p14:creationId xmlns:p14="http://schemas.microsoft.com/office/powerpoint/2010/main" val="11095818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2BDDA-AA95-4374-8FCC-8CD4386A7FEB}"/>
              </a:ext>
            </a:extLst>
          </p:cNvPr>
          <p:cNvSpPr>
            <a:spLocks noGrp="1"/>
          </p:cNvSpPr>
          <p:nvPr>
            <p:ph type="title"/>
          </p:nvPr>
        </p:nvSpPr>
        <p:spPr/>
        <p:txBody>
          <a:bodyPr/>
          <a:lstStyle/>
          <a:p>
            <a:r>
              <a:rPr lang="en-US">
                <a:cs typeface="Calibri Light"/>
              </a:rPr>
              <a:t>inodes</a:t>
            </a:r>
            <a:endParaRPr lang="en-US" dirty="0">
              <a:cs typeface="Calibri Light"/>
            </a:endParaRPr>
          </a:p>
        </p:txBody>
      </p:sp>
      <p:sp>
        <p:nvSpPr>
          <p:cNvPr id="3" name="Content Placeholder 2">
            <a:extLst>
              <a:ext uri="{FF2B5EF4-FFF2-40B4-BE49-F238E27FC236}">
                <a16:creationId xmlns:a16="http://schemas.microsoft.com/office/drawing/2014/main" id="{D69D2753-48F1-4443-A0BC-D5D5113E0A75}"/>
              </a:ext>
            </a:extLst>
          </p:cNvPr>
          <p:cNvSpPr>
            <a:spLocks noGrp="1"/>
          </p:cNvSpPr>
          <p:nvPr>
            <p:ph idx="1"/>
          </p:nvPr>
        </p:nvSpPr>
        <p:spPr/>
        <p:txBody>
          <a:bodyPr vert="horz" lIns="91440" tIns="45720" rIns="91440" bIns="45720" rtlCol="0" anchor="t">
            <a:normAutofit/>
          </a:bodyPr>
          <a:lstStyle/>
          <a:p>
            <a:r>
              <a:rPr lang="en-US" dirty="0">
                <a:cs typeface="Calibri"/>
              </a:rPr>
              <a:t>Internally, your OS doesn't care about your file names</a:t>
            </a:r>
          </a:p>
          <a:p>
            <a:pPr lvl="1"/>
            <a:r>
              <a:rPr lang="en-US" dirty="0">
                <a:cs typeface="Calibri"/>
              </a:rPr>
              <a:t>Linux </a:t>
            </a:r>
            <a:r>
              <a:rPr lang="en-US">
                <a:cs typeface="Calibri"/>
              </a:rPr>
              <a:t>uses inodes</a:t>
            </a:r>
            <a:endParaRPr lang="en-US" dirty="0">
              <a:cs typeface="Calibri"/>
            </a:endParaRPr>
          </a:p>
          <a:p>
            <a:pPr lvl="1"/>
            <a:r>
              <a:rPr lang="en-US" dirty="0">
                <a:cs typeface="Calibri"/>
              </a:rPr>
              <a:t>Windows </a:t>
            </a:r>
            <a:r>
              <a:rPr lang="en-US">
                <a:cs typeface="Calibri"/>
              </a:rPr>
              <a:t>uses file-IDs</a:t>
            </a:r>
            <a:endParaRPr lang="en-US" dirty="0">
              <a:cs typeface="Calibri"/>
            </a:endParaRPr>
          </a:p>
          <a:p>
            <a:r>
              <a:rPr lang="en-US" dirty="0">
                <a:cs typeface="Calibri"/>
              </a:rPr>
              <a:t>Number </a:t>
            </a:r>
            <a:r>
              <a:rPr lang="en-US">
                <a:cs typeface="Calibri"/>
              </a:rPr>
              <a:t>of inodes != disk </a:t>
            </a:r>
            <a:r>
              <a:rPr lang="en-US" dirty="0">
                <a:cs typeface="Calibri"/>
              </a:rPr>
              <a:t>size</a:t>
            </a:r>
          </a:p>
          <a:p>
            <a:r>
              <a:rPr lang="en-US" dirty="0">
                <a:cs typeface="Calibri"/>
              </a:rPr>
              <a:t>How many </a:t>
            </a:r>
            <a:r>
              <a:rPr lang="en-US" dirty="0" err="1">
                <a:cs typeface="Calibri"/>
              </a:rPr>
              <a:t>i</a:t>
            </a:r>
            <a:r>
              <a:rPr lang="en-US" dirty="0">
                <a:cs typeface="Calibri"/>
              </a:rPr>
              <a:t>-nodes are taken:</a:t>
            </a:r>
          </a:p>
          <a:p>
            <a:pPr lvl="1"/>
            <a:r>
              <a:rPr lang="en-US">
                <a:cs typeface="Calibri"/>
              </a:rPr>
              <a:t>$ df </a:t>
            </a:r>
            <a:r>
              <a:rPr lang="en-US" dirty="0">
                <a:cs typeface="Calibri"/>
              </a:rPr>
              <a:t>–</a:t>
            </a:r>
            <a:r>
              <a:rPr lang="en-US" err="1">
                <a:cs typeface="Calibri"/>
              </a:rPr>
              <a:t>ih</a:t>
            </a:r>
            <a:r>
              <a:rPr lang="en-US">
                <a:cs typeface="Calibri"/>
              </a:rPr>
              <a:t> /</a:t>
            </a:r>
          </a:p>
          <a:p>
            <a:r>
              <a:rPr lang="en-US">
                <a:cs typeface="Calibri"/>
              </a:rPr>
              <a:t>Disk size (blocks taken)</a:t>
            </a:r>
          </a:p>
          <a:p>
            <a:pPr lvl="1"/>
            <a:r>
              <a:rPr lang="en-US">
                <a:cs typeface="Calibri"/>
              </a:rPr>
              <a:t>$ df -h /</a:t>
            </a:r>
            <a:endParaRPr lang="en-US" dirty="0">
              <a:cs typeface="Calibri"/>
            </a:endParaRPr>
          </a:p>
        </p:txBody>
      </p:sp>
    </p:spTree>
    <p:extLst>
      <p:ext uri="{BB962C8B-B14F-4D97-AF65-F5344CB8AC3E}">
        <p14:creationId xmlns:p14="http://schemas.microsoft.com/office/powerpoint/2010/main" val="1498476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4CB72-F8BD-48E9-8661-4A4CF2B0B778}"/>
              </a:ext>
            </a:extLst>
          </p:cNvPr>
          <p:cNvSpPr>
            <a:spLocks noGrp="1"/>
          </p:cNvSpPr>
          <p:nvPr>
            <p:ph type="title"/>
          </p:nvPr>
        </p:nvSpPr>
        <p:spPr/>
        <p:txBody>
          <a:bodyPr/>
          <a:lstStyle/>
          <a:p>
            <a:r>
              <a:rPr lang="en-US"/>
              <a:t>inodes</a:t>
            </a:r>
            <a:endParaRPr lang="en-US" dirty="0"/>
          </a:p>
        </p:txBody>
      </p:sp>
      <p:sp>
        <p:nvSpPr>
          <p:cNvPr id="3" name="Content Placeholder 2">
            <a:extLst>
              <a:ext uri="{FF2B5EF4-FFF2-40B4-BE49-F238E27FC236}">
                <a16:creationId xmlns:a16="http://schemas.microsoft.com/office/drawing/2014/main" id="{1F1F1F4D-CB97-4DBF-969D-661A935BDD98}"/>
              </a:ext>
            </a:extLst>
          </p:cNvPr>
          <p:cNvSpPr>
            <a:spLocks noGrp="1"/>
          </p:cNvSpPr>
          <p:nvPr>
            <p:ph idx="1"/>
          </p:nvPr>
        </p:nvSpPr>
        <p:spPr/>
        <p:txBody>
          <a:bodyPr/>
          <a:lstStyle/>
          <a:p>
            <a:r>
              <a:rPr lang="en-US" dirty="0">
                <a:cs typeface="Calibri"/>
              </a:rPr>
              <a:t>I-nodes capture metadata about </a:t>
            </a:r>
            <a:r>
              <a:rPr lang="en-US">
                <a:cs typeface="Calibri"/>
              </a:rPr>
              <a:t>the file</a:t>
            </a:r>
            <a:endParaRPr lang="en-US" dirty="0">
              <a:cs typeface="Calibri"/>
            </a:endParaRPr>
          </a:p>
          <a:p>
            <a:pPr lvl="1"/>
            <a:r>
              <a:rPr lang="en-US">
                <a:cs typeface="Calibri"/>
              </a:rPr>
              <a:t>Size</a:t>
            </a:r>
          </a:p>
          <a:p>
            <a:pPr lvl="1"/>
            <a:r>
              <a:rPr lang="en-US">
                <a:cs typeface="Calibri"/>
              </a:rPr>
              <a:t>Permissions</a:t>
            </a:r>
            <a:endParaRPr lang="en-US" dirty="0">
              <a:cs typeface="Calibri"/>
            </a:endParaRPr>
          </a:p>
          <a:p>
            <a:pPr lvl="1"/>
            <a:r>
              <a:rPr lang="en-US" dirty="0">
                <a:cs typeface="Calibri"/>
              </a:rPr>
              <a:t>Date modified</a:t>
            </a:r>
          </a:p>
          <a:p>
            <a:pPr lvl="1"/>
            <a:r>
              <a:rPr lang="en-US" dirty="0">
                <a:cs typeface="Calibri"/>
              </a:rPr>
              <a:t>Where it resides </a:t>
            </a:r>
            <a:r>
              <a:rPr lang="en-US">
                <a:cs typeface="Calibri"/>
              </a:rPr>
              <a:t>on drive (which blocks)</a:t>
            </a:r>
            <a:endParaRPr lang="en-US" dirty="0">
              <a:cs typeface="Calibri"/>
            </a:endParaRPr>
          </a:p>
          <a:p>
            <a:r>
              <a:rPr lang="en-US" dirty="0">
                <a:cs typeface="Calibri"/>
              </a:rPr>
              <a:t>Every file references </a:t>
            </a:r>
            <a:r>
              <a:rPr lang="en-US">
                <a:cs typeface="Calibri"/>
              </a:rPr>
              <a:t>an inode and vice-versa</a:t>
            </a:r>
          </a:p>
          <a:p>
            <a:r>
              <a:rPr lang="en-US">
                <a:cs typeface="Calibri"/>
              </a:rPr>
              <a:t>$ ls -li</a:t>
            </a:r>
          </a:p>
          <a:p>
            <a:pPr lvl="1"/>
            <a:r>
              <a:rPr lang="en-US">
                <a:cs typeface="Calibri"/>
              </a:rPr>
              <a:t>First column is the inode</a:t>
            </a:r>
          </a:p>
          <a:p>
            <a:r>
              <a:rPr lang="en-US">
                <a:cs typeface="Calibri"/>
              </a:rPr>
              <a:t>$ stat filename</a:t>
            </a:r>
            <a:endParaRPr lang="en-US" dirty="0">
              <a:cs typeface="Calibri"/>
            </a:endParaRPr>
          </a:p>
          <a:p>
            <a:endParaRPr lang="en-US" dirty="0"/>
          </a:p>
        </p:txBody>
      </p:sp>
    </p:spTree>
    <p:extLst>
      <p:ext uri="{BB962C8B-B14F-4D97-AF65-F5344CB8AC3E}">
        <p14:creationId xmlns:p14="http://schemas.microsoft.com/office/powerpoint/2010/main" val="39473295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22C43-014F-40EF-901A-7E4769B95D44}"/>
              </a:ext>
            </a:extLst>
          </p:cNvPr>
          <p:cNvSpPr>
            <a:spLocks noGrp="1"/>
          </p:cNvSpPr>
          <p:nvPr>
            <p:ph type="title"/>
          </p:nvPr>
        </p:nvSpPr>
        <p:spPr/>
        <p:txBody>
          <a:bodyPr/>
          <a:lstStyle/>
          <a:p>
            <a:r>
              <a:rPr lang="en-US"/>
              <a:t>inodes vs blocks</a:t>
            </a:r>
          </a:p>
        </p:txBody>
      </p:sp>
      <p:sp>
        <p:nvSpPr>
          <p:cNvPr id="3" name="Content Placeholder 2">
            <a:extLst>
              <a:ext uri="{FF2B5EF4-FFF2-40B4-BE49-F238E27FC236}">
                <a16:creationId xmlns:a16="http://schemas.microsoft.com/office/drawing/2014/main" id="{85441968-6404-4E91-BB8E-BDFBA1DF7F38}"/>
              </a:ext>
            </a:extLst>
          </p:cNvPr>
          <p:cNvSpPr>
            <a:spLocks noGrp="1"/>
          </p:cNvSpPr>
          <p:nvPr>
            <p:ph idx="1"/>
          </p:nvPr>
        </p:nvSpPr>
        <p:spPr/>
        <p:txBody>
          <a:bodyPr>
            <a:normAutofit/>
          </a:bodyPr>
          <a:lstStyle/>
          <a:p>
            <a:r>
              <a:rPr lang="en-US"/>
              <a:t>There are two resources that a file system provides to the user: blocks (for data) and inodes (for file metadata). </a:t>
            </a:r>
          </a:p>
          <a:p>
            <a:pPr lvl="1"/>
            <a:r>
              <a:rPr lang="en-US"/>
              <a:t>Each file consumes one inode </a:t>
            </a:r>
          </a:p>
          <a:p>
            <a:pPr lvl="1"/>
            <a:r>
              <a:rPr lang="en-US"/>
              <a:t>File data is stored in data blocks on the disk</a:t>
            </a:r>
          </a:p>
          <a:p>
            <a:r>
              <a:rPr lang="en-US"/>
              <a:t>Assuming there are no directories, it is possible for a user to exceed his or her inode quota without using any blocks by creating all empty files. </a:t>
            </a:r>
          </a:p>
          <a:p>
            <a:pPr lvl="1"/>
            <a:r>
              <a:rPr lang="en-US"/>
              <a:t>Infinite use of `touch` command</a:t>
            </a:r>
          </a:p>
          <a:p>
            <a:r>
              <a:rPr lang="en-US"/>
              <a:t>It is also possible for a user to use only one inode yet exceed his or her block quota by simply creating one file large enough to consume all the data blocks in the user's quota.</a:t>
            </a:r>
          </a:p>
        </p:txBody>
      </p:sp>
    </p:spTree>
    <p:extLst>
      <p:ext uri="{BB962C8B-B14F-4D97-AF65-F5344CB8AC3E}">
        <p14:creationId xmlns:p14="http://schemas.microsoft.com/office/powerpoint/2010/main" val="36700187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5CB6B-9AD6-448C-A1B2-FABB01DBFF2E}"/>
              </a:ext>
            </a:extLst>
          </p:cNvPr>
          <p:cNvSpPr>
            <a:spLocks noGrp="1"/>
          </p:cNvSpPr>
          <p:nvPr>
            <p:ph type="title"/>
          </p:nvPr>
        </p:nvSpPr>
        <p:spPr/>
        <p:txBody>
          <a:bodyPr/>
          <a:lstStyle/>
          <a:p>
            <a:r>
              <a:rPr lang="en-US"/>
              <a:t>Available blocks</a:t>
            </a:r>
          </a:p>
        </p:txBody>
      </p:sp>
      <p:sp>
        <p:nvSpPr>
          <p:cNvPr id="3" name="Content Placeholder 2">
            <a:extLst>
              <a:ext uri="{FF2B5EF4-FFF2-40B4-BE49-F238E27FC236}">
                <a16:creationId xmlns:a16="http://schemas.microsoft.com/office/drawing/2014/main" id="{B4D83FA6-7170-4D9B-BCAB-5F0D06322330}"/>
              </a:ext>
            </a:extLst>
          </p:cNvPr>
          <p:cNvSpPr>
            <a:spLocks noGrp="1"/>
          </p:cNvSpPr>
          <p:nvPr>
            <p:ph idx="1"/>
          </p:nvPr>
        </p:nvSpPr>
        <p:spPr/>
        <p:txBody>
          <a:bodyPr/>
          <a:lstStyle/>
          <a:p>
            <a:r>
              <a:rPr lang="en-US"/>
              <a:t>How does filesystem know which blocks are open for data storage?</a:t>
            </a:r>
          </a:p>
          <a:p>
            <a:r>
              <a:rPr lang="en-US"/>
              <a:t>Block allocation map / block bitmap</a:t>
            </a:r>
          </a:p>
          <a:p>
            <a:pPr lvl="1"/>
            <a:r>
              <a:rPr lang="en-US"/>
              <a:t>0 and 1 of free or open for each block</a:t>
            </a:r>
          </a:p>
        </p:txBody>
      </p:sp>
    </p:spTree>
    <p:extLst>
      <p:ext uri="{BB962C8B-B14F-4D97-AF65-F5344CB8AC3E}">
        <p14:creationId xmlns:p14="http://schemas.microsoft.com/office/powerpoint/2010/main" val="7615694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65097-EDF8-4F77-85E8-17BA7E078E57}"/>
              </a:ext>
            </a:extLst>
          </p:cNvPr>
          <p:cNvSpPr>
            <a:spLocks noGrp="1"/>
          </p:cNvSpPr>
          <p:nvPr>
            <p:ph type="title"/>
          </p:nvPr>
        </p:nvSpPr>
        <p:spPr/>
        <p:txBody>
          <a:bodyPr/>
          <a:lstStyle/>
          <a:p>
            <a:r>
              <a:rPr lang="en-US"/>
              <a:t>Linking</a:t>
            </a:r>
          </a:p>
        </p:txBody>
      </p:sp>
      <p:sp>
        <p:nvSpPr>
          <p:cNvPr id="3" name="Content Placeholder 2">
            <a:extLst>
              <a:ext uri="{FF2B5EF4-FFF2-40B4-BE49-F238E27FC236}">
                <a16:creationId xmlns:a16="http://schemas.microsoft.com/office/drawing/2014/main" id="{18CA54DB-1EFB-4906-8504-0EF54A2B5163}"/>
              </a:ext>
            </a:extLst>
          </p:cNvPr>
          <p:cNvSpPr>
            <a:spLocks noGrp="1"/>
          </p:cNvSpPr>
          <p:nvPr>
            <p:ph idx="1"/>
          </p:nvPr>
        </p:nvSpPr>
        <p:spPr>
          <a:xfrm>
            <a:off x="970059" y="2052918"/>
            <a:ext cx="9334831" cy="4195481"/>
          </a:xfrm>
        </p:spPr>
        <p:txBody>
          <a:bodyPr>
            <a:normAutofit fontScale="92500" lnSpcReduction="20000"/>
          </a:bodyPr>
          <a:lstStyle/>
          <a:p>
            <a:r>
              <a:rPr lang="en-US"/>
              <a:t>Hard link</a:t>
            </a:r>
          </a:p>
          <a:p>
            <a:pPr lvl="1"/>
            <a:r>
              <a:rPr lang="en-US"/>
              <a:t>Inode is associated with multiple file names</a:t>
            </a:r>
          </a:p>
          <a:p>
            <a:pPr lvl="1"/>
            <a:r>
              <a:rPr lang="en-US"/>
              <a:t>All files hardlinked point to the same inode &amp; the same blocks on the disk</a:t>
            </a:r>
          </a:p>
          <a:p>
            <a:pPr lvl="1"/>
            <a:r>
              <a:rPr lang="en-US"/>
              <a:t>A change to a file changes the blocks</a:t>
            </a:r>
          </a:p>
          <a:p>
            <a:r>
              <a:rPr lang="en-US"/>
              <a:t>Soft link</a:t>
            </a:r>
          </a:p>
          <a:p>
            <a:pPr lvl="1"/>
            <a:r>
              <a:rPr lang="en-US"/>
              <a:t>A file has a inode, but it points to the inode of another file (not to blocks on a disk)</a:t>
            </a:r>
          </a:p>
          <a:p>
            <a:pPr lvl="1"/>
            <a:r>
              <a:rPr lang="en-US"/>
              <a:t>Removing the symbolic link has no effect on the real files existence</a:t>
            </a:r>
          </a:p>
          <a:p>
            <a:r>
              <a:rPr lang="en-US"/>
              <a:t>Copy</a:t>
            </a:r>
          </a:p>
          <a:p>
            <a:pPr lvl="1"/>
            <a:r>
              <a:rPr lang="en-US"/>
              <a:t>Files exist with unique inodes written to unique blocks</a:t>
            </a:r>
          </a:p>
          <a:p>
            <a:r>
              <a:rPr lang="en-US"/>
              <a:t>Move</a:t>
            </a:r>
          </a:p>
          <a:p>
            <a:pPr lvl="1"/>
            <a:r>
              <a:rPr lang="en-US"/>
              <a:t>New file name associated with inode</a:t>
            </a:r>
          </a:p>
        </p:txBody>
      </p:sp>
    </p:spTree>
    <p:extLst>
      <p:ext uri="{BB962C8B-B14F-4D97-AF65-F5344CB8AC3E}">
        <p14:creationId xmlns:p14="http://schemas.microsoft.com/office/powerpoint/2010/main" val="40960644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8E2BF-F57B-40D1-976D-768408BAAD73}"/>
              </a:ext>
            </a:extLst>
          </p:cNvPr>
          <p:cNvSpPr>
            <a:spLocks noGrp="1"/>
          </p:cNvSpPr>
          <p:nvPr>
            <p:ph type="title"/>
          </p:nvPr>
        </p:nvSpPr>
        <p:spPr/>
        <p:txBody>
          <a:bodyPr/>
          <a:lstStyle/>
          <a:p>
            <a:r>
              <a:rPr lang="en-US"/>
              <a:t>Linux - creating links</a:t>
            </a:r>
          </a:p>
        </p:txBody>
      </p:sp>
      <p:sp>
        <p:nvSpPr>
          <p:cNvPr id="3" name="Content Placeholder 2">
            <a:extLst>
              <a:ext uri="{FF2B5EF4-FFF2-40B4-BE49-F238E27FC236}">
                <a16:creationId xmlns:a16="http://schemas.microsoft.com/office/drawing/2014/main" id="{F9749C99-3E53-414F-9499-01B2EC76EE75}"/>
              </a:ext>
            </a:extLst>
          </p:cNvPr>
          <p:cNvSpPr>
            <a:spLocks noGrp="1"/>
          </p:cNvSpPr>
          <p:nvPr>
            <p:ph idx="1"/>
          </p:nvPr>
        </p:nvSpPr>
        <p:spPr/>
        <p:txBody>
          <a:bodyPr/>
          <a:lstStyle/>
          <a:p>
            <a:r>
              <a:rPr lang="en-US"/>
              <a:t>Create a file</a:t>
            </a:r>
          </a:p>
          <a:p>
            <a:r>
              <a:rPr lang="en-US"/>
              <a:t>$ ln target link_name</a:t>
            </a:r>
          </a:p>
          <a:p>
            <a:r>
              <a:rPr lang="en-US"/>
              <a:t>Check stat</a:t>
            </a:r>
          </a:p>
          <a:p>
            <a:endParaRPr lang="en-US"/>
          </a:p>
          <a:p>
            <a:r>
              <a:rPr lang="en-US"/>
              <a:t>$ ls --symbolic target link_name</a:t>
            </a:r>
          </a:p>
          <a:p>
            <a:r>
              <a:rPr lang="en-US"/>
              <a:t>Check stat</a:t>
            </a:r>
          </a:p>
          <a:p>
            <a:r>
              <a:rPr lang="en-US"/>
              <a:t>What type of path?</a:t>
            </a:r>
          </a:p>
          <a:p>
            <a:pPr lvl="1"/>
            <a:r>
              <a:rPr lang="en-US"/>
              <a:t>Check out --relative</a:t>
            </a:r>
          </a:p>
          <a:p>
            <a:pPr lvl="1"/>
            <a:r>
              <a:rPr lang="en-US"/>
              <a:t>What’s the problem?</a:t>
            </a:r>
          </a:p>
        </p:txBody>
      </p:sp>
    </p:spTree>
    <p:extLst>
      <p:ext uri="{BB962C8B-B14F-4D97-AF65-F5344CB8AC3E}">
        <p14:creationId xmlns:p14="http://schemas.microsoft.com/office/powerpoint/2010/main" val="9963131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0BD74-265D-49A6-8B2A-1B5015CF4185}"/>
              </a:ext>
            </a:extLst>
          </p:cNvPr>
          <p:cNvSpPr>
            <a:spLocks noGrp="1"/>
          </p:cNvSpPr>
          <p:nvPr>
            <p:ph type="title"/>
          </p:nvPr>
        </p:nvSpPr>
        <p:spPr/>
        <p:txBody>
          <a:bodyPr/>
          <a:lstStyle/>
          <a:p>
            <a:r>
              <a:rPr lang="en-US" dirty="0">
                <a:cs typeface="Calibri Light"/>
              </a:rPr>
              <a:t>Windows – Shortcuts &amp; Links</a:t>
            </a:r>
          </a:p>
        </p:txBody>
      </p:sp>
      <p:sp>
        <p:nvSpPr>
          <p:cNvPr id="3" name="Content Placeholder 2">
            <a:extLst>
              <a:ext uri="{FF2B5EF4-FFF2-40B4-BE49-F238E27FC236}">
                <a16:creationId xmlns:a16="http://schemas.microsoft.com/office/drawing/2014/main" id="{84F05C3D-430E-4511-9AED-6A61DE92B0A5}"/>
              </a:ext>
            </a:extLst>
          </p:cNvPr>
          <p:cNvSpPr>
            <a:spLocks noGrp="1"/>
          </p:cNvSpPr>
          <p:nvPr>
            <p:ph idx="1"/>
          </p:nvPr>
        </p:nvSpPr>
        <p:spPr/>
        <p:txBody>
          <a:bodyPr vert="horz" lIns="91440" tIns="45720" rIns="91440" bIns="45720" rtlCol="0" anchor="t">
            <a:normAutofit/>
          </a:bodyPr>
          <a:lstStyle/>
          <a:p>
            <a:r>
              <a:rPr lang="en-US" dirty="0">
                <a:cs typeface="Calibri"/>
              </a:rPr>
              <a:t>Symbolic links in Windows are "shortcuts"</a:t>
            </a:r>
            <a:endParaRPr lang="en-US" dirty="0"/>
          </a:p>
          <a:p>
            <a:pPr lvl="1"/>
            <a:r>
              <a:rPr lang="en-US" dirty="0">
                <a:cs typeface="Calibri"/>
              </a:rPr>
              <a:t>Right click on a file to </a:t>
            </a:r>
            <a:r>
              <a:rPr lang="en-US">
                <a:cs typeface="Calibri"/>
              </a:rPr>
              <a:t>create Shortcut</a:t>
            </a:r>
          </a:p>
          <a:p>
            <a:r>
              <a:rPr lang="en-US">
                <a:cs typeface="Calibri"/>
              </a:rPr>
              <a:t>Powershell:</a:t>
            </a:r>
          </a:p>
          <a:p>
            <a:pPr lvl="1"/>
            <a:r>
              <a:rPr lang="en-US">
                <a:cs typeface="Calibri"/>
              </a:rPr>
              <a:t>Symbolic link</a:t>
            </a:r>
          </a:p>
          <a:p>
            <a:pPr lvl="1"/>
            <a:r>
              <a:rPr lang="en-US">
                <a:cs typeface="Calibri"/>
              </a:rPr>
              <a:t>New-Item -ItemType SymbolicLink -Path "Link" -Target "Target“</a:t>
            </a:r>
          </a:p>
          <a:p>
            <a:pPr lvl="1"/>
            <a:r>
              <a:rPr lang="en-US">
                <a:cs typeface="Calibri"/>
              </a:rPr>
              <a:t>Hard link</a:t>
            </a:r>
          </a:p>
          <a:p>
            <a:pPr lvl="1"/>
            <a:r>
              <a:rPr lang="en-US">
                <a:cs typeface="Calibri"/>
              </a:rPr>
              <a:t>New-Item -ItemType HardLink -Path "Link" -Target "Target"</a:t>
            </a:r>
          </a:p>
          <a:p>
            <a:pPr lvl="1"/>
            <a:endParaRPr lang="en-US" dirty="0">
              <a:cs typeface="Calibri"/>
            </a:endParaRPr>
          </a:p>
        </p:txBody>
      </p:sp>
    </p:spTree>
    <p:extLst>
      <p:ext uri="{BB962C8B-B14F-4D97-AF65-F5344CB8AC3E}">
        <p14:creationId xmlns:p14="http://schemas.microsoft.com/office/powerpoint/2010/main" val="1657942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4F4BB-7024-446C-9D64-7DC41C6B1D9A}"/>
              </a:ext>
            </a:extLst>
          </p:cNvPr>
          <p:cNvSpPr>
            <a:spLocks noGrp="1"/>
          </p:cNvSpPr>
          <p:nvPr>
            <p:ph type="title"/>
          </p:nvPr>
        </p:nvSpPr>
        <p:spPr/>
        <p:txBody>
          <a:bodyPr/>
          <a:lstStyle/>
          <a:p>
            <a:r>
              <a:rPr lang="en-US"/>
              <a:t>Devices</a:t>
            </a:r>
          </a:p>
        </p:txBody>
      </p:sp>
      <p:sp>
        <p:nvSpPr>
          <p:cNvPr id="3" name="Content Placeholder 2">
            <a:extLst>
              <a:ext uri="{FF2B5EF4-FFF2-40B4-BE49-F238E27FC236}">
                <a16:creationId xmlns:a16="http://schemas.microsoft.com/office/drawing/2014/main" id="{9269BB2D-E457-4455-BF24-876B99C51654}"/>
              </a:ext>
            </a:extLst>
          </p:cNvPr>
          <p:cNvSpPr>
            <a:spLocks noGrp="1"/>
          </p:cNvSpPr>
          <p:nvPr>
            <p:ph idx="1"/>
          </p:nvPr>
        </p:nvSpPr>
        <p:spPr/>
        <p:txBody>
          <a:bodyPr/>
          <a:lstStyle/>
          <a:p>
            <a:r>
              <a:rPr lang="en-US"/>
              <a:t>/dev/</a:t>
            </a:r>
          </a:p>
          <a:p>
            <a:r>
              <a:rPr lang="en-US"/>
              <a:t>Remember the first - in a permissions block</a:t>
            </a:r>
          </a:p>
          <a:p>
            <a:pPr lvl="1"/>
            <a:r>
              <a:rPr lang="en-US"/>
              <a:t>d was for directory</a:t>
            </a:r>
          </a:p>
          <a:p>
            <a:pPr lvl="1"/>
            <a:r>
              <a:rPr lang="en-US"/>
              <a:t>- meant is it some regular file</a:t>
            </a:r>
          </a:p>
          <a:p>
            <a:pPr lvl="1"/>
            <a:r>
              <a:rPr lang="en-US"/>
              <a:t>Here are more:</a:t>
            </a:r>
          </a:p>
          <a:p>
            <a:pPr lvl="1"/>
            <a:r>
              <a:rPr lang="en-US"/>
              <a:t>b = block, c = character, p = pipe, s = socket</a:t>
            </a:r>
          </a:p>
          <a:p>
            <a:r>
              <a:rPr lang="en-US"/>
              <a:t>Kernel needs drivers to utilize block and character devices</a:t>
            </a:r>
          </a:p>
          <a:p>
            <a:pPr lvl="1"/>
            <a:r>
              <a:rPr lang="en-US"/>
              <a:t>$ cat /proc/devices</a:t>
            </a:r>
          </a:p>
        </p:txBody>
      </p:sp>
    </p:spTree>
    <p:extLst>
      <p:ext uri="{BB962C8B-B14F-4D97-AF65-F5344CB8AC3E}">
        <p14:creationId xmlns:p14="http://schemas.microsoft.com/office/powerpoint/2010/main" val="3342611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EFD53-D128-4976-96AC-EDD8F8D1D88A}"/>
              </a:ext>
            </a:extLst>
          </p:cNvPr>
          <p:cNvSpPr>
            <a:spLocks noGrp="1"/>
          </p:cNvSpPr>
          <p:nvPr>
            <p:ph type="title"/>
          </p:nvPr>
        </p:nvSpPr>
        <p:spPr/>
        <p:txBody>
          <a:bodyPr/>
          <a:lstStyle/>
          <a:p>
            <a:r>
              <a:rPr lang="en-US"/>
              <a:t>Types of devices</a:t>
            </a:r>
          </a:p>
        </p:txBody>
      </p:sp>
      <p:sp>
        <p:nvSpPr>
          <p:cNvPr id="3" name="Content Placeholder 2">
            <a:extLst>
              <a:ext uri="{FF2B5EF4-FFF2-40B4-BE49-F238E27FC236}">
                <a16:creationId xmlns:a16="http://schemas.microsoft.com/office/drawing/2014/main" id="{B6C97366-EF36-448D-A3B7-C523AE27D7C4}"/>
              </a:ext>
            </a:extLst>
          </p:cNvPr>
          <p:cNvSpPr>
            <a:spLocks noGrp="1"/>
          </p:cNvSpPr>
          <p:nvPr>
            <p:ph idx="1"/>
          </p:nvPr>
        </p:nvSpPr>
        <p:spPr/>
        <p:txBody>
          <a:bodyPr/>
          <a:lstStyle/>
          <a:p>
            <a:r>
              <a:rPr lang="en-US"/>
              <a:t>Block device</a:t>
            </a:r>
          </a:p>
          <a:p>
            <a:pPr lvl="1"/>
            <a:r>
              <a:rPr lang="en-US"/>
              <a:t>Programs access data from block devices in fixed chunks</a:t>
            </a:r>
          </a:p>
          <a:p>
            <a:pPr lvl="1"/>
            <a:r>
              <a:rPr lang="en-US"/>
              <a:t>Disk devices are types of block devices</a:t>
            </a:r>
          </a:p>
          <a:p>
            <a:r>
              <a:rPr lang="en-US"/>
              <a:t>Character device</a:t>
            </a:r>
          </a:p>
          <a:p>
            <a:pPr lvl="1"/>
            <a:r>
              <a:rPr lang="en-US"/>
              <a:t>Character devices work with data streams</a:t>
            </a:r>
          </a:p>
          <a:p>
            <a:pPr lvl="2"/>
            <a:r>
              <a:rPr lang="en-US"/>
              <a:t>/dev/null, /dev/zero, /dev/random</a:t>
            </a:r>
          </a:p>
          <a:p>
            <a:pPr lvl="1"/>
            <a:r>
              <a:rPr lang="en-US"/>
              <a:t>They don’t have a size, when read or written to, kernel performs read or write on it</a:t>
            </a:r>
          </a:p>
          <a:p>
            <a:pPr lvl="1"/>
            <a:r>
              <a:rPr lang="en-US"/>
              <a:t>Printers are character devices</a:t>
            </a:r>
          </a:p>
          <a:p>
            <a:endParaRPr lang="en-US"/>
          </a:p>
        </p:txBody>
      </p:sp>
    </p:spTree>
    <p:extLst>
      <p:ext uri="{BB962C8B-B14F-4D97-AF65-F5344CB8AC3E}">
        <p14:creationId xmlns:p14="http://schemas.microsoft.com/office/powerpoint/2010/main" val="7852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F3A34-BC15-4F2F-9B0F-3B2516E7CF66}"/>
              </a:ext>
            </a:extLst>
          </p:cNvPr>
          <p:cNvSpPr>
            <a:spLocks noGrp="1"/>
          </p:cNvSpPr>
          <p:nvPr>
            <p:ph type="title"/>
          </p:nvPr>
        </p:nvSpPr>
        <p:spPr/>
        <p:txBody>
          <a:bodyPr/>
          <a:lstStyle/>
          <a:p>
            <a:r>
              <a:rPr lang="en-US"/>
              <a:t>Other types of devices (fyi)</a:t>
            </a:r>
          </a:p>
        </p:txBody>
      </p:sp>
      <p:sp>
        <p:nvSpPr>
          <p:cNvPr id="3" name="Content Placeholder 2">
            <a:extLst>
              <a:ext uri="{FF2B5EF4-FFF2-40B4-BE49-F238E27FC236}">
                <a16:creationId xmlns:a16="http://schemas.microsoft.com/office/drawing/2014/main" id="{3E8653B1-4C1E-4688-A721-4FC293F5E8A8}"/>
              </a:ext>
            </a:extLst>
          </p:cNvPr>
          <p:cNvSpPr>
            <a:spLocks noGrp="1"/>
          </p:cNvSpPr>
          <p:nvPr>
            <p:ph idx="1"/>
          </p:nvPr>
        </p:nvSpPr>
        <p:spPr/>
        <p:txBody>
          <a:bodyPr/>
          <a:lstStyle/>
          <a:p>
            <a:r>
              <a:rPr lang="en-US"/>
              <a:t>Pipe device</a:t>
            </a:r>
          </a:p>
          <a:p>
            <a:pPr lvl="1"/>
            <a:r>
              <a:rPr lang="en-US"/>
              <a:t>Named pipes are like character devices, but go to another process</a:t>
            </a:r>
          </a:p>
          <a:p>
            <a:r>
              <a:rPr lang="en-US"/>
              <a:t>Socket device</a:t>
            </a:r>
          </a:p>
          <a:p>
            <a:pPr lvl="1"/>
            <a:r>
              <a:rPr lang="en-US"/>
              <a:t>Special purpose interfaces used for inter-process communication</a:t>
            </a:r>
          </a:p>
        </p:txBody>
      </p:sp>
    </p:spTree>
    <p:extLst>
      <p:ext uri="{BB962C8B-B14F-4D97-AF65-F5344CB8AC3E}">
        <p14:creationId xmlns:p14="http://schemas.microsoft.com/office/powerpoint/2010/main" val="3757274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B8DC3-0958-4C80-8C24-B4C0F08ADB70}"/>
              </a:ext>
            </a:extLst>
          </p:cNvPr>
          <p:cNvSpPr>
            <a:spLocks noGrp="1"/>
          </p:cNvSpPr>
          <p:nvPr>
            <p:ph type="title"/>
          </p:nvPr>
        </p:nvSpPr>
        <p:spPr/>
        <p:txBody>
          <a:bodyPr/>
          <a:lstStyle/>
          <a:p>
            <a:r>
              <a:rPr lang="en-US"/>
              <a:t>Reading /dev/</a:t>
            </a:r>
          </a:p>
        </p:txBody>
      </p:sp>
      <p:sp>
        <p:nvSpPr>
          <p:cNvPr id="3" name="Content Placeholder 2">
            <a:extLst>
              <a:ext uri="{FF2B5EF4-FFF2-40B4-BE49-F238E27FC236}">
                <a16:creationId xmlns:a16="http://schemas.microsoft.com/office/drawing/2014/main" id="{467AB22D-BF39-4E5F-BCF0-3EEA84592FBA}"/>
              </a:ext>
            </a:extLst>
          </p:cNvPr>
          <p:cNvSpPr>
            <a:spLocks noGrp="1"/>
          </p:cNvSpPr>
          <p:nvPr>
            <p:ph idx="1"/>
          </p:nvPr>
        </p:nvSpPr>
        <p:spPr/>
        <p:txBody>
          <a:bodyPr>
            <a:normAutofit lnSpcReduction="10000"/>
          </a:bodyPr>
          <a:lstStyle/>
          <a:p>
            <a:r>
              <a:rPr lang="en-US"/>
              <a:t>Hard disks: /dev/sd*</a:t>
            </a:r>
          </a:p>
          <a:p>
            <a:r>
              <a:rPr lang="en-US"/>
              <a:t>Virtual disks: /dev/xvd* OR /dev/vd*</a:t>
            </a:r>
          </a:p>
          <a:p>
            <a:r>
              <a:rPr lang="en-US"/>
              <a:t>Non-volatile memory devices: /dev/nvme*</a:t>
            </a:r>
          </a:p>
          <a:p>
            <a:r>
              <a:rPr lang="en-US"/>
              <a:t>Device mapper: /dev/dm-* or /dev/mapper/*</a:t>
            </a:r>
          </a:p>
          <a:p>
            <a:pPr lvl="1"/>
            <a:r>
              <a:rPr lang="en-US"/>
              <a:t>This gets into LVM, which we may not touch.  We can circle back if there is interest and time in this unit or at end of course</a:t>
            </a:r>
          </a:p>
          <a:p>
            <a:r>
              <a:rPr lang="en-US"/>
              <a:t>Terminals: /dev/tty* or /dev/pts/* or /dev/tty</a:t>
            </a:r>
          </a:p>
          <a:p>
            <a:pPr lvl="1"/>
            <a:r>
              <a:rPr lang="en-US"/>
              <a:t>Terminals move characters between a process and IO device</a:t>
            </a:r>
          </a:p>
          <a:p>
            <a:pPr lvl="1"/>
            <a:endParaRPr lang="en-US"/>
          </a:p>
          <a:p>
            <a:r>
              <a:rPr lang="en-US"/>
              <a:t>Others: CD (sr), Serial ports (ttyS / ttyUSB), audio devices (snd / audio)</a:t>
            </a:r>
          </a:p>
        </p:txBody>
      </p:sp>
    </p:spTree>
    <p:extLst>
      <p:ext uri="{BB962C8B-B14F-4D97-AF65-F5344CB8AC3E}">
        <p14:creationId xmlns:p14="http://schemas.microsoft.com/office/powerpoint/2010/main" val="3023104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F381A-4ECE-4E62-8AF4-4FE4CE982E53}"/>
              </a:ext>
            </a:extLst>
          </p:cNvPr>
          <p:cNvSpPr>
            <a:spLocks noGrp="1"/>
          </p:cNvSpPr>
          <p:nvPr>
            <p:ph type="title"/>
          </p:nvPr>
        </p:nvSpPr>
        <p:spPr/>
        <p:txBody>
          <a:bodyPr/>
          <a:lstStyle/>
          <a:p>
            <a:r>
              <a:rPr lang="en-US"/>
              <a:t>Disks and Filesystems</a:t>
            </a:r>
          </a:p>
        </p:txBody>
      </p:sp>
      <p:sp>
        <p:nvSpPr>
          <p:cNvPr id="3" name="Text Placeholder 2">
            <a:extLst>
              <a:ext uri="{FF2B5EF4-FFF2-40B4-BE49-F238E27FC236}">
                <a16:creationId xmlns:a16="http://schemas.microsoft.com/office/drawing/2014/main" id="{B9317DFC-0F19-471E-B338-3597402AAC7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603822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2414</Words>
  <Application>Microsoft Office PowerPoint</Application>
  <PresentationFormat>Widescreen</PresentationFormat>
  <Paragraphs>312</Paragraphs>
  <Slides>47</Slides>
  <Notes>9</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1_Ion</vt:lpstr>
      <vt:lpstr>Week 09</vt:lpstr>
      <vt:lpstr>Updates</vt:lpstr>
      <vt:lpstr>Disks and Devices</vt:lpstr>
      <vt:lpstr>Disks / Drive</vt:lpstr>
      <vt:lpstr>Devices</vt:lpstr>
      <vt:lpstr>Types of devices</vt:lpstr>
      <vt:lpstr>Other types of devices (fyi)</vt:lpstr>
      <vt:lpstr>Reading /dev/</vt:lpstr>
      <vt:lpstr>Disks and Filesystems</vt:lpstr>
      <vt:lpstr>Schematic of a disk</vt:lpstr>
      <vt:lpstr>What a disk needs to be useful</vt:lpstr>
      <vt:lpstr>Partiton Tables</vt:lpstr>
      <vt:lpstr>Disk Partitioning Tools</vt:lpstr>
      <vt:lpstr>PowerPoint Presentation</vt:lpstr>
      <vt:lpstr>PowerPoint Presentation</vt:lpstr>
      <vt:lpstr>PowerPoint Presentation</vt:lpstr>
      <vt:lpstr>PowerPoint Presentation</vt:lpstr>
      <vt:lpstr>Why Create Partitions?</vt:lpstr>
      <vt:lpstr>PowerPoint Presentation</vt:lpstr>
      <vt:lpstr>Partition</vt:lpstr>
      <vt:lpstr>Partition Creation Demos</vt:lpstr>
      <vt:lpstr>Swap space</vt:lpstr>
      <vt:lpstr>Filesystems</vt:lpstr>
      <vt:lpstr>Filesystem types</vt:lpstr>
      <vt:lpstr>Journaling Filesystems</vt:lpstr>
      <vt:lpstr>Make a filesystem</vt:lpstr>
      <vt:lpstr>Mounting a filesystem</vt:lpstr>
      <vt:lpstr>Unmounting a filesystem</vt:lpstr>
      <vt:lpstr>Lecture stopped here for week 09</vt:lpstr>
      <vt:lpstr>Terminology of a filesystem</vt:lpstr>
      <vt:lpstr>What we see</vt:lpstr>
      <vt:lpstr>What it really is</vt:lpstr>
      <vt:lpstr>Filesystem UUID</vt:lpstr>
      <vt:lpstr>Filesystem mount options</vt:lpstr>
      <vt:lpstr>/etc/fstab (filesystem table)</vt:lpstr>
      <vt:lpstr>Sizing up</vt:lpstr>
      <vt:lpstr>Repairing a filesystem</vt:lpstr>
      <vt:lpstr>Filesystem Demos</vt:lpstr>
      <vt:lpstr>dd</vt:lpstr>
      <vt:lpstr>Special purpose Filesystems</vt:lpstr>
      <vt:lpstr>inodes</vt:lpstr>
      <vt:lpstr>inodes</vt:lpstr>
      <vt:lpstr>inodes vs blocks</vt:lpstr>
      <vt:lpstr>Available blocks</vt:lpstr>
      <vt:lpstr>Linking</vt:lpstr>
      <vt:lpstr>Linux - creating links</vt:lpstr>
      <vt:lpstr>Windows – Shortcuts &amp;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 up sed</dc:title>
  <dc:creator>Kayleigh Duncan</dc:creator>
  <cp:lastModifiedBy>Duncan, Kayleigh Elizabeth</cp:lastModifiedBy>
  <cp:revision>52</cp:revision>
  <dcterms:created xsi:type="dcterms:W3CDTF">2020-03-21T18:00:31Z</dcterms:created>
  <dcterms:modified xsi:type="dcterms:W3CDTF">2021-12-10T21:21:13Z</dcterms:modified>
</cp:coreProperties>
</file>